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tags/tag32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23.xml" ContentType="application/vnd.openxmlformats-officedocument.themeOverr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4.xml" ContentType="application/vnd.openxmlformats-officedocument.presentationml.notesSlide+xml"/>
  <Override PartName="/ppt/theme/themeOverride24.xml" ContentType="application/vnd.openxmlformats-officedocument.themeOverride+xml"/>
  <Override PartName="/ppt/tags/tag39.xml" ContentType="application/vnd.openxmlformats-officedocument.presentationml.tags+xml"/>
  <Override PartName="/ppt/notesSlides/notesSlide2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8.xml" ContentType="application/vnd.openxmlformats-officedocument.themeOverride+xml"/>
  <Override PartName="/ppt/tags/tag40.xml" ContentType="application/vnd.openxmlformats-officedocument.presentationml.tags+xml"/>
  <Override PartName="/ppt/notesSlides/notesSlide29.xml" ContentType="application/vnd.openxmlformats-officedocument.presentationml.notesSlide+xml"/>
  <Override PartName="/ppt/theme/themeOverride29.xml" ContentType="application/vnd.openxmlformats-officedocument.themeOverr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4" r:id="rId4"/>
    <p:sldId id="257" r:id="rId5"/>
    <p:sldId id="970" r:id="rId6"/>
    <p:sldId id="297" r:id="rId7"/>
    <p:sldId id="972" r:id="rId8"/>
    <p:sldId id="973" r:id="rId9"/>
    <p:sldId id="992" r:id="rId10"/>
    <p:sldId id="296" r:id="rId11"/>
    <p:sldId id="993" r:id="rId12"/>
    <p:sldId id="994" r:id="rId13"/>
    <p:sldId id="971" r:id="rId14"/>
    <p:sldId id="1896" r:id="rId15"/>
    <p:sldId id="995" r:id="rId16"/>
    <p:sldId id="996" r:id="rId17"/>
    <p:sldId id="998" r:id="rId18"/>
    <p:sldId id="1000" r:id="rId19"/>
    <p:sldId id="999" r:id="rId20"/>
    <p:sldId id="997" r:id="rId21"/>
    <p:sldId id="1001" r:id="rId22"/>
    <p:sldId id="1008" r:id="rId23"/>
    <p:sldId id="1012" r:id="rId24"/>
    <p:sldId id="1014" r:id="rId25"/>
    <p:sldId id="1013" r:id="rId26"/>
    <p:sldId id="1889" r:id="rId27"/>
    <p:sldId id="1891" r:id="rId28"/>
    <p:sldId id="1892" r:id="rId29"/>
    <p:sldId id="1894" r:id="rId30"/>
    <p:sldId id="1895" r:id="rId31"/>
    <p:sldId id="259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l9pkLM0455CmUkTA1KIYKA==" hashData="QOspAtabbsr2xFAUCOxd0m8kzL+P1x8/Wr9fkyuRh4ONlI/+bG2MOt1Thvoja7J3BVTwsxGN2KPeaJUtUUxUeA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FEC"/>
    <a:srgbClr val="E8DED6"/>
    <a:srgbClr val="00FF00"/>
    <a:srgbClr val="1DFF83"/>
    <a:srgbClr val="F2E7D7"/>
    <a:srgbClr val="C9AB8D"/>
    <a:srgbClr val="F2D8BC"/>
    <a:srgbClr val="FFFFD5"/>
    <a:srgbClr val="FFEBAB"/>
    <a:srgbClr val="DFF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26" autoAdjust="0"/>
  </p:normalViewPr>
  <p:slideViewPr>
    <p:cSldViewPr snapToGrid="0" showGuides="1">
      <p:cViewPr varScale="1">
        <p:scale>
          <a:sx n="82" d="100"/>
          <a:sy n="82" d="100"/>
        </p:scale>
        <p:origin x="720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DDE06-AC2B-4AEA-9836-FAC9C4F7C9B0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CE1FF-ED57-4367-BDB0-4E03D024D0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65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825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99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805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7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2738E-3C26-2691-A34A-FE0E8228F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214F60-1169-BA4B-056F-11DD7FAEB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D58B35-A1BA-1BA4-672C-78A3F774C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172338-573B-21A2-BD7C-55D3F0500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30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2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009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77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049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389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14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078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938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88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48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260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39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42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21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37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072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00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66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59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971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9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99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89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026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E1FF-ED57-4367-BDB0-4E03D024D05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84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0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0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8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4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5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5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32D232-490B-4A2A-B089-6DC7738C3339}"/>
              </a:ext>
            </a:extLst>
          </p:cNvPr>
          <p:cNvSpPr/>
          <p:nvPr userDrawn="1"/>
        </p:nvSpPr>
        <p:spPr>
          <a:xfrm>
            <a:off x="285750" y="209550"/>
            <a:ext cx="11601450" cy="6448425"/>
          </a:xfrm>
          <a:prstGeom prst="rect">
            <a:avLst/>
          </a:prstGeom>
          <a:noFill/>
          <a:ln w="76200" cmpd="thickThin">
            <a:solidFill>
              <a:srgbClr val="D7C0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4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9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6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AF515-27A9-4566-9C65-6DC8FA9587A1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4794-30AE-4EF5-8FCE-C3825BE76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26.xml"/><Relationship Id="rId11" Type="http://schemas.openxmlformats.org/officeDocument/2006/relationships/image" Target="../media/image2.png"/><Relationship Id="rId5" Type="http://schemas.openxmlformats.org/officeDocument/2006/relationships/tags" Target="../tags/tag25.xml"/><Relationship Id="rId10" Type="http://schemas.openxmlformats.org/officeDocument/2006/relationships/image" Target="../media/image1.png"/><Relationship Id="rId4" Type="http://schemas.openxmlformats.org/officeDocument/2006/relationships/tags" Target="../tags/tag24.xml"/><Relationship Id="rId9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tags" Target="../tags/tag29.xml"/><Relationship Id="rId7" Type="http://schemas.openxmlformats.org/officeDocument/2006/relationships/image" Target="../media/image1.png"/><Relationship Id="rId12" Type="http://schemas.openxmlformats.org/officeDocument/2006/relationships/image" Target="../media/image22.png"/><Relationship Id="rId2" Type="http://schemas.openxmlformats.org/officeDocument/2006/relationships/tags" Target="../tags/tag28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34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tags" Target="../tags/tag30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1.jpe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7.xml"/><Relationship Id="rId18" Type="http://schemas.openxmlformats.org/officeDocument/2006/relationships/slide" Target="slide13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slide" Target="slide8.xml"/><Relationship Id="rId2" Type="http://schemas.openxmlformats.org/officeDocument/2006/relationships/tags" Target="../tags/tag5.xml"/><Relationship Id="rId16" Type="http://schemas.openxmlformats.org/officeDocument/2006/relationships/image" Target="../media/image4.png"/><Relationship Id="rId20" Type="http://schemas.openxmlformats.org/officeDocument/2006/relationships/slide" Target="slide3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3.png"/><Relationship Id="rId10" Type="http://schemas.openxmlformats.org/officeDocument/2006/relationships/tags" Target="../tags/tag13.xml"/><Relationship Id="rId19" Type="http://schemas.openxmlformats.org/officeDocument/2006/relationships/slide" Target="slide19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1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9.png"/><Relationship Id="rId5" Type="http://schemas.openxmlformats.org/officeDocument/2006/relationships/image" Target="../media/image11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tags" Target="../tags/tag31.xml"/><Relationship Id="rId1" Type="http://schemas.openxmlformats.org/officeDocument/2006/relationships/themeOverride" Target="../theme/themeOverride21.xml"/><Relationship Id="rId6" Type="http://schemas.microsoft.com/office/2007/relationships/hdphoto" Target="../media/hdphoto5.wdp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hemeOverride" Target="../theme/themeOverride23.xml"/><Relationship Id="rId6" Type="http://schemas.openxmlformats.org/officeDocument/2006/relationships/tags" Target="../tags/tag37.xml"/><Relationship Id="rId11" Type="http://schemas.openxmlformats.org/officeDocument/2006/relationships/image" Target="../media/image2.png"/><Relationship Id="rId5" Type="http://schemas.openxmlformats.org/officeDocument/2006/relationships/tags" Target="../tags/tag36.xml"/><Relationship Id="rId10" Type="http://schemas.openxmlformats.org/officeDocument/2006/relationships/image" Target="../media/image1.png"/><Relationship Id="rId4" Type="http://schemas.openxmlformats.org/officeDocument/2006/relationships/tags" Target="../tags/tag35.xml"/><Relationship Id="rId9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tags" Target="../tags/tag39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17.emf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9.jpeg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1.jpeg"/><Relationship Id="rId5" Type="http://schemas.openxmlformats.org/officeDocument/2006/relationships/image" Target="../media/image1.pn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jpeg"/><Relationship Id="rId2" Type="http://schemas.openxmlformats.org/officeDocument/2006/relationships/tags" Target="../tags/tag40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2.xml"/><Relationship Id="rId7" Type="http://schemas.openxmlformats.org/officeDocument/2006/relationships/image" Target="../media/image1.png"/><Relationship Id="rId2" Type="http://schemas.openxmlformats.org/officeDocument/2006/relationships/tags" Target="../tags/tag41.xml"/><Relationship Id="rId1" Type="http://schemas.openxmlformats.org/officeDocument/2006/relationships/themeOverride" Target="../theme/themeOverride29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20.xml"/><Relationship Id="rId11" Type="http://schemas.openxmlformats.org/officeDocument/2006/relationships/image" Target="../media/image2.png"/><Relationship Id="rId5" Type="http://schemas.openxmlformats.org/officeDocument/2006/relationships/tags" Target="../tags/tag19.xml"/><Relationship Id="rId10" Type="http://schemas.openxmlformats.org/officeDocument/2006/relationships/image" Target="../media/image1.png"/><Relationship Id="rId4" Type="http://schemas.openxmlformats.org/officeDocument/2006/relationships/tags" Target="../tags/tag18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emf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11" Type="http://schemas.openxmlformats.org/officeDocument/2006/relationships/image" Target="../media/image19.jpeg"/><Relationship Id="rId5" Type="http://schemas.openxmlformats.org/officeDocument/2006/relationships/image" Target="../media/image1.png"/><Relationship Id="rId1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C220CA66-DA48-41FE-9C81-F3A6629F6187}"/>
              </a:ext>
            </a:extLst>
          </p:cNvPr>
          <p:cNvSpPr/>
          <p:nvPr/>
        </p:nvSpPr>
        <p:spPr>
          <a:xfrm>
            <a:off x="124746" y="33116"/>
            <a:ext cx="12067253" cy="6814975"/>
          </a:xfrm>
          <a:prstGeom prst="rect">
            <a:avLst/>
          </a:prstGeom>
          <a:solidFill>
            <a:srgbClr val="F2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14325" y="190500"/>
            <a:ext cx="11563351" cy="6591404"/>
            <a:chOff x="363" y="-52"/>
            <a:chExt cx="6652" cy="4581"/>
          </a:xfrm>
          <a:solidFill>
            <a:srgbClr val="BD9975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6564" y="4078"/>
              <a:ext cx="218" cy="222"/>
            </a:xfrm>
            <a:custGeom>
              <a:avLst/>
              <a:gdLst>
                <a:gd name="T0" fmla="*/ 11 w 62"/>
                <a:gd name="T1" fmla="*/ 52 h 63"/>
                <a:gd name="T2" fmla="*/ 11 w 62"/>
                <a:gd name="T3" fmla="*/ 11 h 63"/>
                <a:gd name="T4" fmla="*/ 51 w 62"/>
                <a:gd name="T5" fmla="*/ 11 h 63"/>
                <a:gd name="T6" fmla="*/ 51 w 62"/>
                <a:gd name="T7" fmla="*/ 52 h 63"/>
                <a:gd name="T8" fmla="*/ 11 w 62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52"/>
                  </a:moveTo>
                  <a:cubicBezTo>
                    <a:pt x="0" y="40"/>
                    <a:pt x="0" y="23"/>
                    <a:pt x="11" y="11"/>
                  </a:cubicBezTo>
                  <a:cubicBezTo>
                    <a:pt x="22" y="0"/>
                    <a:pt x="40" y="0"/>
                    <a:pt x="51" y="11"/>
                  </a:cubicBezTo>
                  <a:cubicBezTo>
                    <a:pt x="62" y="23"/>
                    <a:pt x="62" y="40"/>
                    <a:pt x="51" y="52"/>
                  </a:cubicBezTo>
                  <a:cubicBezTo>
                    <a:pt x="40" y="63"/>
                    <a:pt x="22" y="63"/>
                    <a:pt x="1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6592" y="4106"/>
              <a:ext cx="166" cy="166"/>
            </a:xfrm>
            <a:custGeom>
              <a:avLst/>
              <a:gdLst>
                <a:gd name="T0" fmla="*/ 8 w 47"/>
                <a:gd name="T1" fmla="*/ 39 h 47"/>
                <a:gd name="T2" fmla="*/ 8 w 47"/>
                <a:gd name="T3" fmla="*/ 8 h 47"/>
                <a:gd name="T4" fmla="*/ 39 w 47"/>
                <a:gd name="T5" fmla="*/ 8 h 47"/>
                <a:gd name="T6" fmla="*/ 39 w 47"/>
                <a:gd name="T7" fmla="*/ 39 h 47"/>
                <a:gd name="T8" fmla="*/ 8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39"/>
                  </a:moveTo>
                  <a:cubicBezTo>
                    <a:pt x="0" y="30"/>
                    <a:pt x="0" y="17"/>
                    <a:pt x="8" y="8"/>
                  </a:cubicBezTo>
                  <a:cubicBezTo>
                    <a:pt x="16" y="0"/>
                    <a:pt x="30" y="0"/>
                    <a:pt x="39" y="8"/>
                  </a:cubicBezTo>
                  <a:cubicBezTo>
                    <a:pt x="47" y="17"/>
                    <a:pt x="47" y="30"/>
                    <a:pt x="39" y="39"/>
                  </a:cubicBezTo>
                  <a:cubicBezTo>
                    <a:pt x="30" y="47"/>
                    <a:pt x="16" y="47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6349" y="3866"/>
              <a:ext cx="405" cy="402"/>
            </a:xfrm>
            <a:custGeom>
              <a:avLst/>
              <a:gdLst>
                <a:gd name="T0" fmla="*/ 71 w 115"/>
                <a:gd name="T1" fmla="*/ 111 h 114"/>
                <a:gd name="T2" fmla="*/ 65 w 115"/>
                <a:gd name="T3" fmla="*/ 102 h 114"/>
                <a:gd name="T4" fmla="*/ 67 w 115"/>
                <a:gd name="T5" fmla="*/ 77 h 114"/>
                <a:gd name="T6" fmla="*/ 63 w 115"/>
                <a:gd name="T7" fmla="*/ 65 h 114"/>
                <a:gd name="T8" fmla="*/ 66 w 115"/>
                <a:gd name="T9" fmla="*/ 62 h 114"/>
                <a:gd name="T10" fmla="*/ 78 w 115"/>
                <a:gd name="T11" fmla="*/ 66 h 114"/>
                <a:gd name="T12" fmla="*/ 103 w 115"/>
                <a:gd name="T13" fmla="*/ 64 h 114"/>
                <a:gd name="T14" fmla="*/ 112 w 115"/>
                <a:gd name="T15" fmla="*/ 70 h 114"/>
                <a:gd name="T16" fmla="*/ 105 w 115"/>
                <a:gd name="T17" fmla="*/ 9 h 114"/>
                <a:gd name="T18" fmla="*/ 35 w 115"/>
                <a:gd name="T19" fmla="*/ 32 h 114"/>
                <a:gd name="T20" fmla="*/ 32 w 115"/>
                <a:gd name="T21" fmla="*/ 64 h 114"/>
                <a:gd name="T22" fmla="*/ 39 w 115"/>
                <a:gd name="T23" fmla="*/ 106 h 114"/>
                <a:gd name="T24" fmla="*/ 39 w 115"/>
                <a:gd name="T25" fmla="*/ 63 h 114"/>
                <a:gd name="T26" fmla="*/ 61 w 115"/>
                <a:gd name="T27" fmla="*/ 37 h 114"/>
                <a:gd name="T28" fmla="*/ 47 w 115"/>
                <a:gd name="T29" fmla="*/ 49 h 114"/>
                <a:gd name="T30" fmla="*/ 38 w 115"/>
                <a:gd name="T31" fmla="*/ 51 h 114"/>
                <a:gd name="T32" fmla="*/ 61 w 115"/>
                <a:gd name="T33" fmla="*/ 37 h 114"/>
                <a:gd name="T34" fmla="*/ 91 w 115"/>
                <a:gd name="T35" fmla="*/ 28 h 114"/>
                <a:gd name="T36" fmla="*/ 91 w 115"/>
                <a:gd name="T37" fmla="*/ 10 h 114"/>
                <a:gd name="T38" fmla="*/ 95 w 115"/>
                <a:gd name="T39" fmla="*/ 40 h 114"/>
                <a:gd name="T40" fmla="*/ 68 w 115"/>
                <a:gd name="T41" fmla="*/ 45 h 114"/>
                <a:gd name="T42" fmla="*/ 68 w 115"/>
                <a:gd name="T43" fmla="*/ 42 h 114"/>
                <a:gd name="T44" fmla="*/ 76 w 115"/>
                <a:gd name="T45" fmla="*/ 21 h 114"/>
                <a:gd name="T46" fmla="*/ 76 w 115"/>
                <a:gd name="T47" fmla="*/ 19 h 114"/>
                <a:gd name="T48" fmla="*/ 85 w 115"/>
                <a:gd name="T49" fmla="*/ 16 h 114"/>
                <a:gd name="T50" fmla="*/ 90 w 115"/>
                <a:gd name="T51" fmla="*/ 19 h 114"/>
                <a:gd name="T52" fmla="*/ 75 w 115"/>
                <a:gd name="T53" fmla="*/ 26 h 114"/>
                <a:gd name="T54" fmla="*/ 78 w 115"/>
                <a:gd name="T55" fmla="*/ 31 h 114"/>
                <a:gd name="T56" fmla="*/ 79 w 115"/>
                <a:gd name="T57" fmla="*/ 34 h 114"/>
                <a:gd name="T58" fmla="*/ 81 w 115"/>
                <a:gd name="T59" fmla="*/ 40 h 114"/>
                <a:gd name="T60" fmla="*/ 89 w 115"/>
                <a:gd name="T61" fmla="*/ 44 h 114"/>
                <a:gd name="T62" fmla="*/ 94 w 115"/>
                <a:gd name="T63" fmla="*/ 49 h 114"/>
                <a:gd name="T64" fmla="*/ 94 w 115"/>
                <a:gd name="T65" fmla="*/ 51 h 114"/>
                <a:gd name="T66" fmla="*/ 63 w 115"/>
                <a:gd name="T67" fmla="*/ 59 h 114"/>
                <a:gd name="T68" fmla="*/ 64 w 115"/>
                <a:gd name="T69" fmla="*/ 60 h 114"/>
                <a:gd name="T70" fmla="*/ 64 w 115"/>
                <a:gd name="T71" fmla="*/ 49 h 114"/>
                <a:gd name="T72" fmla="*/ 59 w 115"/>
                <a:gd name="T73" fmla="*/ 54 h 114"/>
                <a:gd name="T74" fmla="*/ 64 w 115"/>
                <a:gd name="T75" fmla="*/ 39 h 114"/>
                <a:gd name="T76" fmla="*/ 57 w 115"/>
                <a:gd name="T77" fmla="*/ 65 h 114"/>
                <a:gd name="T78" fmla="*/ 58 w 115"/>
                <a:gd name="T79" fmla="*/ 65 h 114"/>
                <a:gd name="T80" fmla="*/ 50 w 115"/>
                <a:gd name="T81" fmla="*/ 63 h 114"/>
                <a:gd name="T82" fmla="*/ 53 w 115"/>
                <a:gd name="T83" fmla="*/ 64 h 114"/>
                <a:gd name="T84" fmla="*/ 43 w 115"/>
                <a:gd name="T85" fmla="*/ 84 h 114"/>
                <a:gd name="T86" fmla="*/ 41 w 115"/>
                <a:gd name="T87" fmla="*/ 81 h 114"/>
                <a:gd name="T88" fmla="*/ 34 w 115"/>
                <a:gd name="T89" fmla="*/ 73 h 114"/>
                <a:gd name="T90" fmla="*/ 30 w 115"/>
                <a:gd name="T91" fmla="*/ 78 h 114"/>
                <a:gd name="T92" fmla="*/ 28 w 115"/>
                <a:gd name="T93" fmla="*/ 78 h 114"/>
                <a:gd name="T94" fmla="*/ 11 w 115"/>
                <a:gd name="T95" fmla="*/ 88 h 114"/>
                <a:gd name="T96" fmla="*/ 18 w 115"/>
                <a:gd name="T97" fmla="*/ 83 h 114"/>
                <a:gd name="T98" fmla="*/ 20 w 115"/>
                <a:gd name="T99" fmla="*/ 79 h 114"/>
                <a:gd name="T100" fmla="*/ 22 w 115"/>
                <a:gd name="T101" fmla="*/ 73 h 114"/>
                <a:gd name="T102" fmla="*/ 41 w 115"/>
                <a:gd name="T103" fmla="*/ 77 h 114"/>
                <a:gd name="T104" fmla="*/ 57 w 115"/>
                <a:gd name="T105" fmla="*/ 70 h 114"/>
                <a:gd name="T106" fmla="*/ 50 w 115"/>
                <a:gd name="T107" fmla="*/ 80 h 114"/>
                <a:gd name="T108" fmla="*/ 53 w 115"/>
                <a:gd name="T109" fmla="*/ 102 h 114"/>
                <a:gd name="T110" fmla="*/ 11 w 115"/>
                <a:gd name="T111" fmla="*/ 90 h 114"/>
                <a:gd name="T112" fmla="*/ 29 w 115"/>
                <a:gd name="T113" fmla="*/ 90 h 114"/>
                <a:gd name="T114" fmla="*/ 41 w 115"/>
                <a:gd name="T115" fmla="*/ 9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4">
                  <a:moveTo>
                    <a:pt x="39" y="106"/>
                  </a:moveTo>
                  <a:cubicBezTo>
                    <a:pt x="41" y="103"/>
                    <a:pt x="43" y="101"/>
                    <a:pt x="44" y="98"/>
                  </a:cubicBezTo>
                  <a:cubicBezTo>
                    <a:pt x="50" y="107"/>
                    <a:pt x="60" y="113"/>
                    <a:pt x="71" y="111"/>
                  </a:cubicBezTo>
                  <a:cubicBezTo>
                    <a:pt x="74" y="111"/>
                    <a:pt x="73" y="106"/>
                    <a:pt x="70" y="107"/>
                  </a:cubicBezTo>
                  <a:cubicBezTo>
                    <a:pt x="69" y="107"/>
                    <a:pt x="68" y="107"/>
                    <a:pt x="67" y="107"/>
                  </a:cubicBezTo>
                  <a:cubicBezTo>
                    <a:pt x="66" y="105"/>
                    <a:pt x="66" y="104"/>
                    <a:pt x="65" y="102"/>
                  </a:cubicBezTo>
                  <a:cubicBezTo>
                    <a:pt x="63" y="99"/>
                    <a:pt x="62" y="96"/>
                    <a:pt x="62" y="92"/>
                  </a:cubicBezTo>
                  <a:cubicBezTo>
                    <a:pt x="62" y="87"/>
                    <a:pt x="63" y="80"/>
                    <a:pt x="66" y="76"/>
                  </a:cubicBezTo>
                  <a:cubicBezTo>
                    <a:pt x="66" y="76"/>
                    <a:pt x="66" y="77"/>
                    <a:pt x="67" y="77"/>
                  </a:cubicBezTo>
                  <a:cubicBezTo>
                    <a:pt x="69" y="79"/>
                    <a:pt x="72" y="76"/>
                    <a:pt x="70" y="74"/>
                  </a:cubicBezTo>
                  <a:cubicBezTo>
                    <a:pt x="67" y="71"/>
                    <a:pt x="64" y="68"/>
                    <a:pt x="61" y="67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5"/>
                    <a:pt x="75" y="71"/>
                    <a:pt x="73" y="69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9" y="63"/>
                    <a:pt x="72" y="66"/>
                    <a:pt x="74" y="69"/>
                  </a:cubicBezTo>
                  <a:cubicBezTo>
                    <a:pt x="77" y="71"/>
                    <a:pt x="80" y="68"/>
                    <a:pt x="78" y="66"/>
                  </a:cubicBezTo>
                  <a:cubicBezTo>
                    <a:pt x="77" y="66"/>
                    <a:pt x="77" y="65"/>
                    <a:pt x="77" y="65"/>
                  </a:cubicBezTo>
                  <a:cubicBezTo>
                    <a:pt x="81" y="62"/>
                    <a:pt x="88" y="61"/>
                    <a:pt x="93" y="61"/>
                  </a:cubicBezTo>
                  <a:cubicBezTo>
                    <a:pt x="96" y="62"/>
                    <a:pt x="100" y="62"/>
                    <a:pt x="103" y="64"/>
                  </a:cubicBezTo>
                  <a:cubicBezTo>
                    <a:pt x="105" y="65"/>
                    <a:pt x="106" y="66"/>
                    <a:pt x="108" y="66"/>
                  </a:cubicBezTo>
                  <a:cubicBezTo>
                    <a:pt x="108" y="67"/>
                    <a:pt x="107" y="68"/>
                    <a:pt x="107" y="69"/>
                  </a:cubicBezTo>
                  <a:cubicBezTo>
                    <a:pt x="107" y="72"/>
                    <a:pt x="111" y="73"/>
                    <a:pt x="112" y="70"/>
                  </a:cubicBezTo>
                  <a:cubicBezTo>
                    <a:pt x="113" y="59"/>
                    <a:pt x="108" y="49"/>
                    <a:pt x="99" y="43"/>
                  </a:cubicBezTo>
                  <a:cubicBezTo>
                    <a:pt x="102" y="42"/>
                    <a:pt x="104" y="41"/>
                    <a:pt x="106" y="38"/>
                  </a:cubicBezTo>
                  <a:cubicBezTo>
                    <a:pt x="114" y="29"/>
                    <a:pt x="115" y="17"/>
                    <a:pt x="105" y="9"/>
                  </a:cubicBezTo>
                  <a:cubicBezTo>
                    <a:pt x="93" y="0"/>
                    <a:pt x="76" y="9"/>
                    <a:pt x="69" y="21"/>
                  </a:cubicBezTo>
                  <a:cubicBezTo>
                    <a:pt x="67" y="24"/>
                    <a:pt x="66" y="27"/>
                    <a:pt x="65" y="31"/>
                  </a:cubicBezTo>
                  <a:cubicBezTo>
                    <a:pt x="55" y="34"/>
                    <a:pt x="45" y="31"/>
                    <a:pt x="35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3" y="33"/>
                    <a:pt x="32" y="33"/>
                    <a:pt x="32" y="34"/>
                  </a:cubicBezTo>
                  <a:cubicBezTo>
                    <a:pt x="32" y="44"/>
                    <a:pt x="35" y="54"/>
                    <a:pt x="32" y="64"/>
                  </a:cubicBezTo>
                  <a:cubicBezTo>
                    <a:pt x="28" y="65"/>
                    <a:pt x="25" y="67"/>
                    <a:pt x="22" y="68"/>
                  </a:cubicBezTo>
                  <a:cubicBezTo>
                    <a:pt x="10" y="75"/>
                    <a:pt x="0" y="92"/>
                    <a:pt x="10" y="104"/>
                  </a:cubicBezTo>
                  <a:cubicBezTo>
                    <a:pt x="18" y="114"/>
                    <a:pt x="30" y="113"/>
                    <a:pt x="39" y="106"/>
                  </a:cubicBezTo>
                  <a:close/>
                  <a:moveTo>
                    <a:pt x="53" y="56"/>
                  </a:moveTo>
                  <a:cubicBezTo>
                    <a:pt x="46" y="63"/>
                    <a:pt x="46" y="63"/>
                    <a:pt x="46" y="63"/>
                  </a:cubicBezTo>
                  <a:cubicBezTo>
                    <a:pt x="44" y="63"/>
                    <a:pt x="42" y="63"/>
                    <a:pt x="39" y="63"/>
                  </a:cubicBezTo>
                  <a:cubicBezTo>
                    <a:pt x="50" y="52"/>
                    <a:pt x="50" y="52"/>
                    <a:pt x="50" y="52"/>
                  </a:cubicBezTo>
                  <a:lnTo>
                    <a:pt x="53" y="56"/>
                  </a:lnTo>
                  <a:close/>
                  <a:moveTo>
                    <a:pt x="61" y="37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8" y="44"/>
                    <a:pt x="44" y="47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8" y="58"/>
                    <a:pt x="38" y="54"/>
                    <a:pt x="38" y="51"/>
                  </a:cubicBezTo>
                  <a:cubicBezTo>
                    <a:pt x="38" y="46"/>
                    <a:pt x="37" y="41"/>
                    <a:pt x="37" y="36"/>
                  </a:cubicBezTo>
                  <a:cubicBezTo>
                    <a:pt x="42" y="36"/>
                    <a:pt x="47" y="37"/>
                    <a:pt x="52" y="37"/>
                  </a:cubicBezTo>
                  <a:cubicBezTo>
                    <a:pt x="55" y="37"/>
                    <a:pt x="58" y="37"/>
                    <a:pt x="61" y="37"/>
                  </a:cubicBezTo>
                  <a:close/>
                  <a:moveTo>
                    <a:pt x="91" y="40"/>
                  </a:moveTo>
                  <a:cubicBezTo>
                    <a:pt x="88" y="40"/>
                    <a:pt x="86" y="38"/>
                    <a:pt x="85" y="36"/>
                  </a:cubicBezTo>
                  <a:cubicBezTo>
                    <a:pt x="84" y="32"/>
                    <a:pt x="88" y="28"/>
                    <a:pt x="91" y="28"/>
                  </a:cubicBezTo>
                  <a:cubicBezTo>
                    <a:pt x="94" y="27"/>
                    <a:pt x="99" y="30"/>
                    <a:pt x="99" y="26"/>
                  </a:cubicBezTo>
                  <a:cubicBezTo>
                    <a:pt x="99" y="24"/>
                    <a:pt x="92" y="20"/>
                    <a:pt x="93" y="20"/>
                  </a:cubicBezTo>
                  <a:cubicBezTo>
                    <a:pt x="93" y="16"/>
                    <a:pt x="93" y="13"/>
                    <a:pt x="91" y="10"/>
                  </a:cubicBezTo>
                  <a:cubicBezTo>
                    <a:pt x="92" y="10"/>
                    <a:pt x="92" y="10"/>
                    <a:pt x="93" y="10"/>
                  </a:cubicBezTo>
                  <a:cubicBezTo>
                    <a:pt x="99" y="10"/>
                    <a:pt x="105" y="13"/>
                    <a:pt x="107" y="19"/>
                  </a:cubicBezTo>
                  <a:cubicBezTo>
                    <a:pt x="110" y="28"/>
                    <a:pt x="103" y="39"/>
                    <a:pt x="95" y="40"/>
                  </a:cubicBezTo>
                  <a:cubicBezTo>
                    <a:pt x="93" y="41"/>
                    <a:pt x="92" y="41"/>
                    <a:pt x="91" y="40"/>
                  </a:cubicBezTo>
                  <a:close/>
                  <a:moveTo>
                    <a:pt x="71" y="56"/>
                  </a:moveTo>
                  <a:cubicBezTo>
                    <a:pt x="69" y="53"/>
                    <a:pt x="68" y="49"/>
                    <a:pt x="68" y="45"/>
                  </a:cubicBezTo>
                  <a:cubicBezTo>
                    <a:pt x="71" y="43"/>
                    <a:pt x="74" y="43"/>
                    <a:pt x="77" y="42"/>
                  </a:cubicBezTo>
                  <a:cubicBezTo>
                    <a:pt x="79" y="42"/>
                    <a:pt x="79" y="40"/>
                    <a:pt x="77" y="40"/>
                  </a:cubicBezTo>
                  <a:cubicBezTo>
                    <a:pt x="74" y="40"/>
                    <a:pt x="71" y="40"/>
                    <a:pt x="68" y="42"/>
                  </a:cubicBezTo>
                  <a:cubicBezTo>
                    <a:pt x="68" y="35"/>
                    <a:pt x="70" y="27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1"/>
                    <a:pt x="76" y="21"/>
                    <a:pt x="76" y="21"/>
                  </a:cubicBezTo>
                  <a:cubicBezTo>
                    <a:pt x="77" y="21"/>
                    <a:pt x="78" y="21"/>
                    <a:pt x="79" y="21"/>
                  </a:cubicBezTo>
                  <a:cubicBezTo>
                    <a:pt x="80" y="22"/>
                    <a:pt x="81" y="19"/>
                    <a:pt x="79" y="19"/>
                  </a:cubicBezTo>
                  <a:cubicBezTo>
                    <a:pt x="78" y="19"/>
                    <a:pt x="77" y="19"/>
                    <a:pt x="76" y="19"/>
                  </a:cubicBezTo>
                  <a:cubicBezTo>
                    <a:pt x="77" y="18"/>
                    <a:pt x="78" y="17"/>
                    <a:pt x="79" y="16"/>
                  </a:cubicBezTo>
                  <a:cubicBezTo>
                    <a:pt x="81" y="16"/>
                    <a:pt x="83" y="16"/>
                    <a:pt x="84" y="18"/>
                  </a:cubicBezTo>
                  <a:cubicBezTo>
                    <a:pt x="85" y="19"/>
                    <a:pt x="86" y="17"/>
                    <a:pt x="85" y="16"/>
                  </a:cubicBezTo>
                  <a:cubicBezTo>
                    <a:pt x="84" y="15"/>
                    <a:pt x="83" y="14"/>
                    <a:pt x="82" y="14"/>
                  </a:cubicBezTo>
                  <a:cubicBezTo>
                    <a:pt x="84" y="12"/>
                    <a:pt x="86" y="11"/>
                    <a:pt x="89" y="10"/>
                  </a:cubicBezTo>
                  <a:cubicBezTo>
                    <a:pt x="90" y="12"/>
                    <a:pt x="91" y="16"/>
                    <a:pt x="90" y="19"/>
                  </a:cubicBezTo>
                  <a:cubicBezTo>
                    <a:pt x="88" y="18"/>
                    <a:pt x="86" y="18"/>
                    <a:pt x="83" y="21"/>
                  </a:cubicBezTo>
                  <a:cubicBezTo>
                    <a:pt x="81" y="22"/>
                    <a:pt x="80" y="24"/>
                    <a:pt x="79" y="27"/>
                  </a:cubicBezTo>
                  <a:cubicBezTo>
                    <a:pt x="78" y="26"/>
                    <a:pt x="76" y="26"/>
                    <a:pt x="75" y="26"/>
                  </a:cubicBezTo>
                  <a:cubicBezTo>
                    <a:pt x="74" y="26"/>
                    <a:pt x="74" y="29"/>
                    <a:pt x="75" y="29"/>
                  </a:cubicBezTo>
                  <a:cubicBezTo>
                    <a:pt x="76" y="29"/>
                    <a:pt x="77" y="29"/>
                    <a:pt x="79" y="29"/>
                  </a:cubicBezTo>
                  <a:cubicBezTo>
                    <a:pt x="78" y="30"/>
                    <a:pt x="78" y="30"/>
                    <a:pt x="78" y="31"/>
                  </a:cubicBezTo>
                  <a:cubicBezTo>
                    <a:pt x="77" y="31"/>
                    <a:pt x="75" y="31"/>
                    <a:pt x="73" y="31"/>
                  </a:cubicBezTo>
                  <a:cubicBezTo>
                    <a:pt x="71" y="32"/>
                    <a:pt x="72" y="34"/>
                    <a:pt x="73" y="34"/>
                  </a:cubicBezTo>
                  <a:cubicBezTo>
                    <a:pt x="75" y="33"/>
                    <a:pt x="77" y="33"/>
                    <a:pt x="79" y="34"/>
                  </a:cubicBezTo>
                  <a:cubicBezTo>
                    <a:pt x="79" y="35"/>
                    <a:pt x="80" y="37"/>
                    <a:pt x="81" y="39"/>
                  </a:cubicBezTo>
                  <a:cubicBezTo>
                    <a:pt x="81" y="39"/>
                    <a:pt x="81" y="39"/>
                    <a:pt x="82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9" y="40"/>
                    <a:pt x="79" y="42"/>
                    <a:pt x="81" y="42"/>
                  </a:cubicBezTo>
                  <a:cubicBezTo>
                    <a:pt x="82" y="42"/>
                    <a:pt x="83" y="42"/>
                    <a:pt x="85" y="43"/>
                  </a:cubicBezTo>
                  <a:cubicBezTo>
                    <a:pt x="86" y="43"/>
                    <a:pt x="87" y="44"/>
                    <a:pt x="89" y="44"/>
                  </a:cubicBezTo>
                  <a:cubicBezTo>
                    <a:pt x="89" y="45"/>
                    <a:pt x="89" y="45"/>
                    <a:pt x="90" y="45"/>
                  </a:cubicBezTo>
                  <a:cubicBezTo>
                    <a:pt x="95" y="46"/>
                    <a:pt x="99" y="49"/>
                    <a:pt x="103" y="53"/>
                  </a:cubicBezTo>
                  <a:cubicBezTo>
                    <a:pt x="100" y="51"/>
                    <a:pt x="97" y="50"/>
                    <a:pt x="94" y="49"/>
                  </a:cubicBezTo>
                  <a:cubicBezTo>
                    <a:pt x="89" y="47"/>
                    <a:pt x="85" y="46"/>
                    <a:pt x="80" y="47"/>
                  </a:cubicBezTo>
                  <a:cubicBezTo>
                    <a:pt x="78" y="47"/>
                    <a:pt x="79" y="49"/>
                    <a:pt x="80" y="49"/>
                  </a:cubicBezTo>
                  <a:cubicBezTo>
                    <a:pt x="85" y="48"/>
                    <a:pt x="90" y="50"/>
                    <a:pt x="94" y="51"/>
                  </a:cubicBezTo>
                  <a:cubicBezTo>
                    <a:pt x="97" y="52"/>
                    <a:pt x="100" y="53"/>
                    <a:pt x="103" y="55"/>
                  </a:cubicBezTo>
                  <a:cubicBezTo>
                    <a:pt x="93" y="50"/>
                    <a:pt x="81" y="50"/>
                    <a:pt x="71" y="56"/>
                  </a:cubicBezTo>
                  <a:close/>
                  <a:moveTo>
                    <a:pt x="63" y="59"/>
                  </a:moveTo>
                  <a:cubicBezTo>
                    <a:pt x="66" y="56"/>
                    <a:pt x="66" y="56"/>
                    <a:pt x="66" y="56"/>
                  </a:cubicBezTo>
                  <a:cubicBezTo>
                    <a:pt x="66" y="56"/>
                    <a:pt x="66" y="57"/>
                    <a:pt x="66" y="57"/>
                  </a:cubicBezTo>
                  <a:cubicBezTo>
                    <a:pt x="64" y="60"/>
                    <a:pt x="64" y="60"/>
                    <a:pt x="64" y="60"/>
                  </a:cubicBezTo>
                  <a:lnTo>
                    <a:pt x="63" y="59"/>
                  </a:lnTo>
                  <a:close/>
                  <a:moveTo>
                    <a:pt x="59" y="54"/>
                  </a:moveTo>
                  <a:cubicBezTo>
                    <a:pt x="64" y="49"/>
                    <a:pt x="64" y="49"/>
                    <a:pt x="64" y="49"/>
                  </a:cubicBezTo>
                  <a:cubicBezTo>
                    <a:pt x="64" y="50"/>
                    <a:pt x="65" y="51"/>
                    <a:pt x="65" y="52"/>
                  </a:cubicBezTo>
                  <a:cubicBezTo>
                    <a:pt x="61" y="57"/>
                    <a:pt x="61" y="57"/>
                    <a:pt x="61" y="57"/>
                  </a:cubicBezTo>
                  <a:lnTo>
                    <a:pt x="59" y="54"/>
                  </a:lnTo>
                  <a:close/>
                  <a:moveTo>
                    <a:pt x="56" y="52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1"/>
                    <a:pt x="64" y="43"/>
                    <a:pt x="64" y="45"/>
                  </a:cubicBezTo>
                  <a:lnTo>
                    <a:pt x="56" y="52"/>
                  </a:lnTo>
                  <a:close/>
                  <a:moveTo>
                    <a:pt x="57" y="65"/>
                  </a:moveTo>
                  <a:cubicBezTo>
                    <a:pt x="60" y="62"/>
                    <a:pt x="60" y="62"/>
                    <a:pt x="60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3" y="64"/>
                  </a:moveTo>
                  <a:cubicBezTo>
                    <a:pt x="52" y="64"/>
                    <a:pt x="51" y="63"/>
                    <a:pt x="50" y="63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3" y="64"/>
                  </a:lnTo>
                  <a:close/>
                  <a:moveTo>
                    <a:pt x="45" y="89"/>
                  </a:moveTo>
                  <a:cubicBezTo>
                    <a:pt x="45" y="89"/>
                    <a:pt x="45" y="88"/>
                    <a:pt x="45" y="88"/>
                  </a:cubicBezTo>
                  <a:cubicBezTo>
                    <a:pt x="45" y="87"/>
                    <a:pt x="44" y="85"/>
                    <a:pt x="43" y="84"/>
                  </a:cubicBezTo>
                  <a:cubicBezTo>
                    <a:pt x="43" y="83"/>
                    <a:pt x="43" y="81"/>
                    <a:pt x="43" y="80"/>
                  </a:cubicBezTo>
                  <a:cubicBezTo>
                    <a:pt x="43" y="78"/>
                    <a:pt x="41" y="78"/>
                    <a:pt x="41" y="80"/>
                  </a:cubicBezTo>
                  <a:cubicBezTo>
                    <a:pt x="41" y="80"/>
                    <a:pt x="41" y="80"/>
                    <a:pt x="41" y="8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8" y="79"/>
                    <a:pt x="36" y="78"/>
                    <a:pt x="34" y="78"/>
                  </a:cubicBezTo>
                  <a:cubicBezTo>
                    <a:pt x="34" y="76"/>
                    <a:pt x="34" y="74"/>
                    <a:pt x="34" y="73"/>
                  </a:cubicBezTo>
                  <a:cubicBezTo>
                    <a:pt x="35" y="71"/>
                    <a:pt x="33" y="71"/>
                    <a:pt x="32" y="72"/>
                  </a:cubicBezTo>
                  <a:cubicBezTo>
                    <a:pt x="32" y="74"/>
                    <a:pt x="32" y="76"/>
                    <a:pt x="32" y="78"/>
                  </a:cubicBezTo>
                  <a:cubicBezTo>
                    <a:pt x="31" y="78"/>
                    <a:pt x="31" y="78"/>
                    <a:pt x="30" y="78"/>
                  </a:cubicBezTo>
                  <a:cubicBezTo>
                    <a:pt x="30" y="77"/>
                    <a:pt x="30" y="75"/>
                    <a:pt x="30" y="74"/>
                  </a:cubicBezTo>
                  <a:cubicBezTo>
                    <a:pt x="30" y="73"/>
                    <a:pt x="27" y="73"/>
                    <a:pt x="27" y="74"/>
                  </a:cubicBezTo>
                  <a:cubicBezTo>
                    <a:pt x="27" y="76"/>
                    <a:pt x="27" y="77"/>
                    <a:pt x="28" y="78"/>
                  </a:cubicBezTo>
                  <a:cubicBezTo>
                    <a:pt x="25" y="79"/>
                    <a:pt x="23" y="80"/>
                    <a:pt x="22" y="82"/>
                  </a:cubicBezTo>
                  <a:cubicBezTo>
                    <a:pt x="19" y="85"/>
                    <a:pt x="19" y="87"/>
                    <a:pt x="19" y="90"/>
                  </a:cubicBezTo>
                  <a:cubicBezTo>
                    <a:pt x="17" y="90"/>
                    <a:pt x="13" y="90"/>
                    <a:pt x="11" y="88"/>
                  </a:cubicBezTo>
                  <a:cubicBezTo>
                    <a:pt x="12" y="85"/>
                    <a:pt x="13" y="83"/>
                    <a:pt x="15" y="81"/>
                  </a:cubicBezTo>
                  <a:cubicBezTo>
                    <a:pt x="15" y="82"/>
                    <a:pt x="16" y="84"/>
                    <a:pt x="17" y="85"/>
                  </a:cubicBezTo>
                  <a:cubicBezTo>
                    <a:pt x="18" y="86"/>
                    <a:pt x="19" y="84"/>
                    <a:pt x="18" y="83"/>
                  </a:cubicBezTo>
                  <a:cubicBezTo>
                    <a:pt x="17" y="82"/>
                    <a:pt x="17" y="80"/>
                    <a:pt x="17" y="79"/>
                  </a:cubicBezTo>
                  <a:cubicBezTo>
                    <a:pt x="18" y="77"/>
                    <a:pt x="19" y="76"/>
                    <a:pt x="20" y="75"/>
                  </a:cubicBezTo>
                  <a:cubicBezTo>
                    <a:pt x="20" y="76"/>
                    <a:pt x="20" y="78"/>
                    <a:pt x="20" y="79"/>
                  </a:cubicBezTo>
                  <a:cubicBezTo>
                    <a:pt x="20" y="80"/>
                    <a:pt x="22" y="79"/>
                    <a:pt x="22" y="78"/>
                  </a:cubicBezTo>
                  <a:cubicBezTo>
                    <a:pt x="22" y="77"/>
                    <a:pt x="22" y="76"/>
                    <a:pt x="22" y="76"/>
                  </a:cubicBezTo>
                  <a:cubicBezTo>
                    <a:pt x="22" y="75"/>
                    <a:pt x="22" y="74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8" y="69"/>
                    <a:pt x="35" y="67"/>
                    <a:pt x="43" y="67"/>
                  </a:cubicBezTo>
                  <a:cubicBezTo>
                    <a:pt x="41" y="70"/>
                    <a:pt x="41" y="73"/>
                    <a:pt x="41" y="77"/>
                  </a:cubicBezTo>
                  <a:cubicBezTo>
                    <a:pt x="41" y="78"/>
                    <a:pt x="43" y="78"/>
                    <a:pt x="43" y="77"/>
                  </a:cubicBezTo>
                  <a:cubicBezTo>
                    <a:pt x="43" y="73"/>
                    <a:pt x="43" y="70"/>
                    <a:pt x="45" y="67"/>
                  </a:cubicBezTo>
                  <a:cubicBezTo>
                    <a:pt x="49" y="68"/>
                    <a:pt x="53" y="69"/>
                    <a:pt x="57" y="70"/>
                  </a:cubicBezTo>
                  <a:cubicBezTo>
                    <a:pt x="51" y="80"/>
                    <a:pt x="51" y="92"/>
                    <a:pt x="56" y="102"/>
                  </a:cubicBezTo>
                  <a:cubicBezTo>
                    <a:pt x="54" y="99"/>
                    <a:pt x="53" y="96"/>
                    <a:pt x="52" y="93"/>
                  </a:cubicBezTo>
                  <a:cubicBezTo>
                    <a:pt x="50" y="89"/>
                    <a:pt x="49" y="84"/>
                    <a:pt x="50" y="80"/>
                  </a:cubicBezTo>
                  <a:cubicBezTo>
                    <a:pt x="50" y="78"/>
                    <a:pt x="48" y="77"/>
                    <a:pt x="48" y="79"/>
                  </a:cubicBezTo>
                  <a:cubicBezTo>
                    <a:pt x="47" y="84"/>
                    <a:pt x="48" y="88"/>
                    <a:pt x="49" y="93"/>
                  </a:cubicBezTo>
                  <a:cubicBezTo>
                    <a:pt x="50" y="96"/>
                    <a:pt x="52" y="99"/>
                    <a:pt x="53" y="102"/>
                  </a:cubicBezTo>
                  <a:cubicBezTo>
                    <a:pt x="50" y="99"/>
                    <a:pt x="47" y="94"/>
                    <a:pt x="45" y="89"/>
                  </a:cubicBezTo>
                  <a:close/>
                  <a:moveTo>
                    <a:pt x="11" y="92"/>
                  </a:moveTo>
                  <a:cubicBezTo>
                    <a:pt x="11" y="91"/>
                    <a:pt x="11" y="91"/>
                    <a:pt x="11" y="90"/>
                  </a:cubicBezTo>
                  <a:cubicBezTo>
                    <a:pt x="13" y="92"/>
                    <a:pt x="17" y="92"/>
                    <a:pt x="20" y="92"/>
                  </a:cubicBezTo>
                  <a:cubicBezTo>
                    <a:pt x="21" y="92"/>
                    <a:pt x="24" y="99"/>
                    <a:pt x="27" y="99"/>
                  </a:cubicBezTo>
                  <a:cubicBezTo>
                    <a:pt x="31" y="98"/>
                    <a:pt x="28" y="93"/>
                    <a:pt x="29" y="90"/>
                  </a:cubicBezTo>
                  <a:cubicBezTo>
                    <a:pt x="29" y="87"/>
                    <a:pt x="33" y="83"/>
                    <a:pt x="37" y="84"/>
                  </a:cubicBezTo>
                  <a:cubicBezTo>
                    <a:pt x="39" y="85"/>
                    <a:pt x="41" y="87"/>
                    <a:pt x="41" y="90"/>
                  </a:cubicBezTo>
                  <a:cubicBezTo>
                    <a:pt x="42" y="91"/>
                    <a:pt x="42" y="92"/>
                    <a:pt x="41" y="94"/>
                  </a:cubicBezTo>
                  <a:cubicBezTo>
                    <a:pt x="40" y="102"/>
                    <a:pt x="28" y="109"/>
                    <a:pt x="20" y="106"/>
                  </a:cubicBezTo>
                  <a:cubicBezTo>
                    <a:pt x="14" y="104"/>
                    <a:pt x="11" y="98"/>
                    <a:pt x="1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610" y="2945"/>
              <a:ext cx="405" cy="1154"/>
            </a:xfrm>
            <a:custGeom>
              <a:avLst/>
              <a:gdLst>
                <a:gd name="T0" fmla="*/ 23 w 115"/>
                <a:gd name="T1" fmla="*/ 212 h 327"/>
                <a:gd name="T2" fmla="*/ 19 w 115"/>
                <a:gd name="T3" fmla="*/ 266 h 327"/>
                <a:gd name="T4" fmla="*/ 28 w 115"/>
                <a:gd name="T5" fmla="*/ 301 h 327"/>
                <a:gd name="T6" fmla="*/ 34 w 115"/>
                <a:gd name="T7" fmla="*/ 305 h 327"/>
                <a:gd name="T8" fmla="*/ 96 w 115"/>
                <a:gd name="T9" fmla="*/ 291 h 327"/>
                <a:gd name="T10" fmla="*/ 91 w 115"/>
                <a:gd name="T11" fmla="*/ 190 h 327"/>
                <a:gd name="T12" fmla="*/ 61 w 115"/>
                <a:gd name="T13" fmla="*/ 143 h 327"/>
                <a:gd name="T14" fmla="*/ 94 w 115"/>
                <a:gd name="T15" fmla="*/ 67 h 327"/>
                <a:gd name="T16" fmla="*/ 49 w 115"/>
                <a:gd name="T17" fmla="*/ 28 h 327"/>
                <a:gd name="T18" fmla="*/ 10 w 115"/>
                <a:gd name="T19" fmla="*/ 108 h 327"/>
                <a:gd name="T20" fmla="*/ 29 w 115"/>
                <a:gd name="T21" fmla="*/ 112 h 327"/>
                <a:gd name="T22" fmla="*/ 26 w 115"/>
                <a:gd name="T23" fmla="*/ 95 h 327"/>
                <a:gd name="T24" fmla="*/ 43 w 115"/>
                <a:gd name="T25" fmla="*/ 108 h 327"/>
                <a:gd name="T26" fmla="*/ 51 w 115"/>
                <a:gd name="T27" fmla="*/ 114 h 327"/>
                <a:gd name="T28" fmla="*/ 54 w 115"/>
                <a:gd name="T29" fmla="*/ 101 h 327"/>
                <a:gd name="T30" fmla="*/ 58 w 115"/>
                <a:gd name="T31" fmla="*/ 91 h 327"/>
                <a:gd name="T32" fmla="*/ 23 w 115"/>
                <a:gd name="T33" fmla="*/ 152 h 327"/>
                <a:gd name="T34" fmla="*/ 25 w 115"/>
                <a:gd name="T35" fmla="*/ 176 h 327"/>
                <a:gd name="T36" fmla="*/ 21 w 115"/>
                <a:gd name="T37" fmla="*/ 191 h 327"/>
                <a:gd name="T38" fmla="*/ 28 w 115"/>
                <a:gd name="T39" fmla="*/ 161 h 327"/>
                <a:gd name="T40" fmla="*/ 50 w 115"/>
                <a:gd name="T41" fmla="*/ 140 h 327"/>
                <a:gd name="T42" fmla="*/ 36 w 115"/>
                <a:gd name="T43" fmla="*/ 145 h 327"/>
                <a:gd name="T44" fmla="*/ 24 w 115"/>
                <a:gd name="T45" fmla="*/ 165 h 327"/>
                <a:gd name="T46" fmla="*/ 18 w 115"/>
                <a:gd name="T47" fmla="*/ 172 h 327"/>
                <a:gd name="T48" fmla="*/ 18 w 115"/>
                <a:gd name="T49" fmla="*/ 191 h 327"/>
                <a:gd name="T50" fmla="*/ 19 w 115"/>
                <a:gd name="T51" fmla="*/ 181 h 327"/>
                <a:gd name="T52" fmla="*/ 24 w 115"/>
                <a:gd name="T53" fmla="*/ 190 h 327"/>
                <a:gd name="T54" fmla="*/ 30 w 115"/>
                <a:gd name="T55" fmla="*/ 173 h 327"/>
                <a:gd name="T56" fmla="*/ 24 w 115"/>
                <a:gd name="T57" fmla="*/ 196 h 327"/>
                <a:gd name="T58" fmla="*/ 27 w 115"/>
                <a:gd name="T59" fmla="*/ 193 h 327"/>
                <a:gd name="T60" fmla="*/ 39 w 115"/>
                <a:gd name="T61" fmla="*/ 153 h 327"/>
                <a:gd name="T62" fmla="*/ 26 w 115"/>
                <a:gd name="T63" fmla="*/ 246 h 327"/>
                <a:gd name="T64" fmla="*/ 37 w 115"/>
                <a:gd name="T65" fmla="*/ 261 h 327"/>
                <a:gd name="T66" fmla="*/ 48 w 115"/>
                <a:gd name="T67" fmla="*/ 250 h 327"/>
                <a:gd name="T68" fmla="*/ 48 w 115"/>
                <a:gd name="T69" fmla="*/ 250 h 327"/>
                <a:gd name="T70" fmla="*/ 79 w 115"/>
                <a:gd name="T71" fmla="*/ 258 h 327"/>
                <a:gd name="T72" fmla="*/ 81 w 115"/>
                <a:gd name="T73" fmla="*/ 274 h 327"/>
                <a:gd name="T74" fmla="*/ 65 w 115"/>
                <a:gd name="T75" fmla="*/ 288 h 327"/>
                <a:gd name="T76" fmla="*/ 65 w 115"/>
                <a:gd name="T77" fmla="*/ 251 h 327"/>
                <a:gd name="T78" fmla="*/ 55 w 115"/>
                <a:gd name="T79" fmla="*/ 230 h 327"/>
                <a:gd name="T80" fmla="*/ 99 w 115"/>
                <a:gd name="T81" fmla="*/ 312 h 327"/>
                <a:gd name="T82" fmla="*/ 71 w 115"/>
                <a:gd name="T83" fmla="*/ 314 h 327"/>
                <a:gd name="T84" fmla="*/ 102 w 115"/>
                <a:gd name="T85" fmla="*/ 204 h 327"/>
                <a:gd name="T86" fmla="*/ 39 w 115"/>
                <a:gd name="T87" fmla="*/ 253 h 327"/>
                <a:gd name="T88" fmla="*/ 67 w 115"/>
                <a:gd name="T89" fmla="*/ 183 h 327"/>
                <a:gd name="T90" fmla="*/ 59 w 115"/>
                <a:gd name="T91" fmla="*/ 177 h 327"/>
                <a:gd name="T92" fmla="*/ 49 w 115"/>
                <a:gd name="T93" fmla="*/ 198 h 327"/>
                <a:gd name="T94" fmla="*/ 73 w 115"/>
                <a:gd name="T95" fmla="*/ 177 h 327"/>
                <a:gd name="T96" fmla="*/ 48 w 115"/>
                <a:gd name="T97" fmla="*/ 157 h 327"/>
                <a:gd name="T98" fmla="*/ 95 w 115"/>
                <a:gd name="T99" fmla="*/ 113 h 327"/>
                <a:gd name="T100" fmla="*/ 54 w 115"/>
                <a:gd name="T101" fmla="*/ 137 h 327"/>
                <a:gd name="T102" fmla="*/ 35 w 115"/>
                <a:gd name="T103" fmla="*/ 143 h 327"/>
                <a:gd name="T104" fmla="*/ 40 w 115"/>
                <a:gd name="T105" fmla="*/ 127 h 327"/>
                <a:gd name="T106" fmla="*/ 78 w 115"/>
                <a:gd name="T107" fmla="*/ 31 h 327"/>
                <a:gd name="T108" fmla="*/ 79 w 115"/>
                <a:gd name="T109" fmla="*/ 47 h 327"/>
                <a:gd name="T110" fmla="*/ 77 w 115"/>
                <a:gd name="T111" fmla="*/ 65 h 327"/>
                <a:gd name="T112" fmla="*/ 67 w 115"/>
                <a:gd name="T113" fmla="*/ 51 h 327"/>
                <a:gd name="T114" fmla="*/ 55 w 115"/>
                <a:gd name="T115" fmla="*/ 57 h 327"/>
                <a:gd name="T116" fmla="*/ 31 w 115"/>
                <a:gd name="T117" fmla="*/ 84 h 327"/>
                <a:gd name="T118" fmla="*/ 28 w 115"/>
                <a:gd name="T119" fmla="*/ 65 h 327"/>
                <a:gd name="T120" fmla="*/ 10 w 115"/>
                <a:gd name="T121" fmla="*/ 90 h 327"/>
                <a:gd name="T122" fmla="*/ 11 w 115"/>
                <a:gd name="T123" fmla="*/ 94 h 327"/>
                <a:gd name="T124" fmla="*/ 8 w 115"/>
                <a:gd name="T125" fmla="*/ 9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7" y="111"/>
                  </a:moveTo>
                  <a:cubicBezTo>
                    <a:pt x="12" y="122"/>
                    <a:pt x="23" y="128"/>
                    <a:pt x="34" y="127"/>
                  </a:cubicBezTo>
                  <a:cubicBezTo>
                    <a:pt x="31" y="132"/>
                    <a:pt x="28" y="136"/>
                    <a:pt x="25" y="140"/>
                  </a:cubicBezTo>
                  <a:cubicBezTo>
                    <a:pt x="17" y="152"/>
                    <a:pt x="11" y="166"/>
                    <a:pt x="11" y="182"/>
                  </a:cubicBezTo>
                  <a:cubicBezTo>
                    <a:pt x="11" y="192"/>
                    <a:pt x="16" y="203"/>
                    <a:pt x="23" y="210"/>
                  </a:cubicBezTo>
                  <a:cubicBezTo>
                    <a:pt x="23" y="211"/>
                    <a:pt x="23" y="211"/>
                    <a:pt x="23" y="212"/>
                  </a:cubicBezTo>
                  <a:cubicBezTo>
                    <a:pt x="24" y="215"/>
                    <a:pt x="23" y="214"/>
                    <a:pt x="20" y="212"/>
                  </a:cubicBezTo>
                  <a:cubicBezTo>
                    <a:pt x="18" y="210"/>
                    <a:pt x="13" y="210"/>
                    <a:pt x="11" y="209"/>
                  </a:cubicBezTo>
                  <a:cubicBezTo>
                    <a:pt x="8" y="209"/>
                    <a:pt x="10" y="214"/>
                    <a:pt x="10" y="219"/>
                  </a:cubicBezTo>
                  <a:cubicBezTo>
                    <a:pt x="11" y="223"/>
                    <a:pt x="5" y="228"/>
                    <a:pt x="10" y="236"/>
                  </a:cubicBezTo>
                  <a:cubicBezTo>
                    <a:pt x="14" y="242"/>
                    <a:pt x="20" y="248"/>
                    <a:pt x="25" y="255"/>
                  </a:cubicBezTo>
                  <a:cubicBezTo>
                    <a:pt x="27" y="260"/>
                    <a:pt x="24" y="265"/>
                    <a:pt x="19" y="266"/>
                  </a:cubicBezTo>
                  <a:cubicBezTo>
                    <a:pt x="16" y="267"/>
                    <a:pt x="18" y="271"/>
                    <a:pt x="20" y="271"/>
                  </a:cubicBezTo>
                  <a:cubicBezTo>
                    <a:pt x="21" y="270"/>
                    <a:pt x="22" y="270"/>
                    <a:pt x="23" y="270"/>
                  </a:cubicBezTo>
                  <a:cubicBezTo>
                    <a:pt x="27" y="272"/>
                    <a:pt x="32" y="275"/>
                    <a:pt x="35" y="278"/>
                  </a:cubicBezTo>
                  <a:cubicBezTo>
                    <a:pt x="36" y="286"/>
                    <a:pt x="34" y="293"/>
                    <a:pt x="30" y="297"/>
                  </a:cubicBezTo>
                  <a:cubicBezTo>
                    <a:pt x="28" y="298"/>
                    <a:pt x="28" y="300"/>
                    <a:pt x="28" y="301"/>
                  </a:cubicBezTo>
                  <a:cubicBezTo>
                    <a:pt x="28" y="301"/>
                    <a:pt x="28" y="301"/>
                    <a:pt x="28" y="301"/>
                  </a:cubicBezTo>
                  <a:cubicBezTo>
                    <a:pt x="27" y="301"/>
                    <a:pt x="26" y="303"/>
                    <a:pt x="28" y="303"/>
                  </a:cubicBezTo>
                  <a:cubicBezTo>
                    <a:pt x="31" y="304"/>
                    <a:pt x="33" y="307"/>
                    <a:pt x="32" y="310"/>
                  </a:cubicBezTo>
                  <a:cubicBezTo>
                    <a:pt x="32" y="313"/>
                    <a:pt x="29" y="316"/>
                    <a:pt x="27" y="317"/>
                  </a:cubicBezTo>
                  <a:cubicBezTo>
                    <a:pt x="26" y="318"/>
                    <a:pt x="27" y="320"/>
                    <a:pt x="28" y="319"/>
                  </a:cubicBezTo>
                  <a:cubicBezTo>
                    <a:pt x="31" y="317"/>
                    <a:pt x="35" y="314"/>
                    <a:pt x="35" y="309"/>
                  </a:cubicBezTo>
                  <a:cubicBezTo>
                    <a:pt x="35" y="308"/>
                    <a:pt x="34" y="306"/>
                    <a:pt x="34" y="305"/>
                  </a:cubicBezTo>
                  <a:cubicBezTo>
                    <a:pt x="43" y="316"/>
                    <a:pt x="56" y="325"/>
                    <a:pt x="71" y="326"/>
                  </a:cubicBezTo>
                  <a:cubicBezTo>
                    <a:pt x="86" y="327"/>
                    <a:pt x="101" y="320"/>
                    <a:pt x="108" y="307"/>
                  </a:cubicBezTo>
                  <a:cubicBezTo>
                    <a:pt x="109" y="307"/>
                    <a:pt x="109" y="307"/>
                    <a:pt x="109" y="306"/>
                  </a:cubicBezTo>
                  <a:cubicBezTo>
                    <a:pt x="109" y="306"/>
                    <a:pt x="109" y="306"/>
                    <a:pt x="109" y="305"/>
                  </a:cubicBezTo>
                  <a:cubicBezTo>
                    <a:pt x="109" y="305"/>
                    <a:pt x="109" y="304"/>
                    <a:pt x="109" y="304"/>
                  </a:cubicBezTo>
                  <a:cubicBezTo>
                    <a:pt x="104" y="300"/>
                    <a:pt x="100" y="295"/>
                    <a:pt x="96" y="291"/>
                  </a:cubicBezTo>
                  <a:cubicBezTo>
                    <a:pt x="100" y="263"/>
                    <a:pt x="90" y="235"/>
                    <a:pt x="68" y="217"/>
                  </a:cubicBezTo>
                  <a:cubicBezTo>
                    <a:pt x="68" y="217"/>
                    <a:pt x="68" y="217"/>
                    <a:pt x="69" y="216"/>
                  </a:cubicBezTo>
                  <a:cubicBezTo>
                    <a:pt x="84" y="210"/>
                    <a:pt x="95" y="213"/>
                    <a:pt x="101" y="217"/>
                  </a:cubicBezTo>
                  <a:cubicBezTo>
                    <a:pt x="104" y="218"/>
                    <a:pt x="111" y="225"/>
                    <a:pt x="112" y="221"/>
                  </a:cubicBezTo>
                  <a:cubicBezTo>
                    <a:pt x="113" y="220"/>
                    <a:pt x="113" y="219"/>
                    <a:pt x="113" y="218"/>
                  </a:cubicBezTo>
                  <a:cubicBezTo>
                    <a:pt x="115" y="206"/>
                    <a:pt x="103" y="194"/>
                    <a:pt x="91" y="190"/>
                  </a:cubicBezTo>
                  <a:cubicBezTo>
                    <a:pt x="84" y="188"/>
                    <a:pt x="77" y="188"/>
                    <a:pt x="71" y="192"/>
                  </a:cubicBezTo>
                  <a:cubicBezTo>
                    <a:pt x="71" y="192"/>
                    <a:pt x="67" y="188"/>
                    <a:pt x="61" y="190"/>
                  </a:cubicBezTo>
                  <a:cubicBezTo>
                    <a:pt x="59" y="190"/>
                    <a:pt x="57" y="191"/>
                    <a:pt x="56" y="193"/>
                  </a:cubicBezTo>
                  <a:cubicBezTo>
                    <a:pt x="55" y="192"/>
                    <a:pt x="54" y="190"/>
                    <a:pt x="53" y="188"/>
                  </a:cubicBezTo>
                  <a:cubicBezTo>
                    <a:pt x="65" y="193"/>
                    <a:pt x="79" y="183"/>
                    <a:pt x="80" y="169"/>
                  </a:cubicBezTo>
                  <a:cubicBezTo>
                    <a:pt x="81" y="158"/>
                    <a:pt x="72" y="145"/>
                    <a:pt x="61" y="143"/>
                  </a:cubicBezTo>
                  <a:cubicBezTo>
                    <a:pt x="75" y="134"/>
                    <a:pt x="90" y="126"/>
                    <a:pt x="101" y="113"/>
                  </a:cubicBezTo>
                  <a:cubicBezTo>
                    <a:pt x="102" y="113"/>
                    <a:pt x="102" y="113"/>
                    <a:pt x="102" y="112"/>
                  </a:cubicBezTo>
                  <a:cubicBezTo>
                    <a:pt x="102" y="112"/>
                    <a:pt x="103" y="111"/>
                    <a:pt x="102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0"/>
                    <a:pt x="88" y="102"/>
                    <a:pt x="81" y="99"/>
                  </a:cubicBezTo>
                  <a:cubicBezTo>
                    <a:pt x="88" y="90"/>
                    <a:pt x="93" y="79"/>
                    <a:pt x="94" y="67"/>
                  </a:cubicBezTo>
                  <a:cubicBezTo>
                    <a:pt x="95" y="56"/>
                    <a:pt x="92" y="46"/>
                    <a:pt x="87" y="37"/>
                  </a:cubicBezTo>
                  <a:cubicBezTo>
                    <a:pt x="81" y="26"/>
                    <a:pt x="73" y="15"/>
                    <a:pt x="77" y="3"/>
                  </a:cubicBezTo>
                  <a:cubicBezTo>
                    <a:pt x="77" y="2"/>
                    <a:pt x="77" y="1"/>
                    <a:pt x="76" y="1"/>
                  </a:cubicBezTo>
                  <a:cubicBezTo>
                    <a:pt x="76" y="0"/>
                    <a:pt x="75" y="0"/>
                    <a:pt x="74" y="0"/>
                  </a:cubicBezTo>
                  <a:cubicBezTo>
                    <a:pt x="62" y="6"/>
                    <a:pt x="54" y="15"/>
                    <a:pt x="50" y="27"/>
                  </a:cubicBezTo>
                  <a:cubicBezTo>
                    <a:pt x="49" y="27"/>
                    <a:pt x="49" y="28"/>
                    <a:pt x="49" y="28"/>
                  </a:cubicBezTo>
                  <a:cubicBezTo>
                    <a:pt x="45" y="39"/>
                    <a:pt x="43" y="50"/>
                    <a:pt x="45" y="61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31" y="57"/>
                    <a:pt x="17" y="63"/>
                    <a:pt x="9" y="73"/>
                  </a:cubicBezTo>
                  <a:cubicBezTo>
                    <a:pt x="1" y="84"/>
                    <a:pt x="0" y="99"/>
                    <a:pt x="7" y="111"/>
                  </a:cubicBezTo>
                  <a:close/>
                  <a:moveTo>
                    <a:pt x="20" y="119"/>
                  </a:moveTo>
                  <a:cubicBezTo>
                    <a:pt x="16" y="117"/>
                    <a:pt x="12" y="113"/>
                    <a:pt x="10" y="108"/>
                  </a:cubicBezTo>
                  <a:cubicBezTo>
                    <a:pt x="9" y="106"/>
                    <a:pt x="9" y="105"/>
                    <a:pt x="8" y="103"/>
                  </a:cubicBezTo>
                  <a:cubicBezTo>
                    <a:pt x="12" y="107"/>
                    <a:pt x="17" y="110"/>
                    <a:pt x="23" y="108"/>
                  </a:cubicBezTo>
                  <a:cubicBezTo>
                    <a:pt x="24" y="109"/>
                    <a:pt x="25" y="110"/>
                    <a:pt x="26" y="111"/>
                  </a:cubicBezTo>
                  <a:cubicBezTo>
                    <a:pt x="24" y="111"/>
                    <a:pt x="22" y="111"/>
                    <a:pt x="20" y="111"/>
                  </a:cubicBezTo>
                  <a:cubicBezTo>
                    <a:pt x="19" y="111"/>
                    <a:pt x="18" y="113"/>
                    <a:pt x="20" y="113"/>
                  </a:cubicBezTo>
                  <a:cubicBezTo>
                    <a:pt x="23" y="114"/>
                    <a:pt x="26" y="113"/>
                    <a:pt x="29" y="112"/>
                  </a:cubicBezTo>
                  <a:cubicBezTo>
                    <a:pt x="30" y="112"/>
                    <a:pt x="31" y="113"/>
                    <a:pt x="32" y="113"/>
                  </a:cubicBezTo>
                  <a:cubicBezTo>
                    <a:pt x="34" y="113"/>
                    <a:pt x="35" y="114"/>
                    <a:pt x="37" y="114"/>
                  </a:cubicBezTo>
                  <a:cubicBezTo>
                    <a:pt x="32" y="117"/>
                    <a:pt x="26" y="119"/>
                    <a:pt x="20" y="119"/>
                  </a:cubicBezTo>
                  <a:close/>
                  <a:moveTo>
                    <a:pt x="25" y="104"/>
                  </a:moveTo>
                  <a:cubicBezTo>
                    <a:pt x="25" y="104"/>
                    <a:pt x="25" y="103"/>
                    <a:pt x="25" y="103"/>
                  </a:cubicBezTo>
                  <a:cubicBezTo>
                    <a:pt x="22" y="101"/>
                    <a:pt x="23" y="97"/>
                    <a:pt x="26" y="95"/>
                  </a:cubicBezTo>
                  <a:cubicBezTo>
                    <a:pt x="28" y="93"/>
                    <a:pt x="32" y="95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9" y="101"/>
                    <a:pt x="42" y="104"/>
                    <a:pt x="43" y="108"/>
                  </a:cubicBezTo>
                  <a:cubicBezTo>
                    <a:pt x="42" y="109"/>
                    <a:pt x="40" y="109"/>
                    <a:pt x="39" y="109"/>
                  </a:cubicBezTo>
                  <a:cubicBezTo>
                    <a:pt x="34" y="109"/>
                    <a:pt x="28" y="108"/>
                    <a:pt x="25" y="104"/>
                  </a:cubicBezTo>
                  <a:close/>
                  <a:moveTo>
                    <a:pt x="80" y="72"/>
                  </a:moveTo>
                  <a:cubicBezTo>
                    <a:pt x="81" y="68"/>
                    <a:pt x="81" y="65"/>
                    <a:pt x="81" y="62"/>
                  </a:cubicBezTo>
                  <a:cubicBezTo>
                    <a:pt x="81" y="65"/>
                    <a:pt x="81" y="67"/>
                    <a:pt x="81" y="70"/>
                  </a:cubicBezTo>
                  <a:cubicBezTo>
                    <a:pt x="81" y="89"/>
                    <a:pt x="68" y="107"/>
                    <a:pt x="51" y="114"/>
                  </a:cubicBezTo>
                  <a:cubicBezTo>
                    <a:pt x="52" y="112"/>
                    <a:pt x="54" y="110"/>
                    <a:pt x="55" y="108"/>
                  </a:cubicBezTo>
                  <a:cubicBezTo>
                    <a:pt x="69" y="101"/>
                    <a:pt x="78" y="87"/>
                    <a:pt x="80" y="72"/>
                  </a:cubicBezTo>
                  <a:close/>
                  <a:moveTo>
                    <a:pt x="38" y="91"/>
                  </a:moveTo>
                  <a:cubicBezTo>
                    <a:pt x="44" y="88"/>
                    <a:pt x="52" y="88"/>
                    <a:pt x="58" y="93"/>
                  </a:cubicBezTo>
                  <a:cubicBezTo>
                    <a:pt x="57" y="96"/>
                    <a:pt x="56" y="98"/>
                    <a:pt x="54" y="100"/>
                  </a:cubicBezTo>
                  <a:cubicBezTo>
                    <a:pt x="54" y="100"/>
                    <a:pt x="54" y="101"/>
                    <a:pt x="54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1" y="104"/>
                    <a:pt x="49" y="106"/>
                    <a:pt x="45" y="107"/>
                  </a:cubicBezTo>
                  <a:cubicBezTo>
                    <a:pt x="44" y="103"/>
                    <a:pt x="41" y="100"/>
                    <a:pt x="38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9" y="96"/>
                    <a:pt x="39" y="94"/>
                    <a:pt x="38" y="91"/>
                  </a:cubicBezTo>
                  <a:close/>
                  <a:moveTo>
                    <a:pt x="58" y="91"/>
                  </a:moveTo>
                  <a:cubicBezTo>
                    <a:pt x="52" y="86"/>
                    <a:pt x="44" y="85"/>
                    <a:pt x="37" y="89"/>
                  </a:cubicBezTo>
                  <a:cubicBezTo>
                    <a:pt x="37" y="88"/>
                    <a:pt x="36" y="87"/>
                    <a:pt x="35" y="87"/>
                  </a:cubicBezTo>
                  <a:cubicBezTo>
                    <a:pt x="37" y="78"/>
                    <a:pt x="43" y="70"/>
                    <a:pt x="52" y="71"/>
                  </a:cubicBezTo>
                  <a:cubicBezTo>
                    <a:pt x="56" y="76"/>
                    <a:pt x="59" y="82"/>
                    <a:pt x="59" y="88"/>
                  </a:cubicBezTo>
                  <a:cubicBezTo>
                    <a:pt x="59" y="89"/>
                    <a:pt x="59" y="90"/>
                    <a:pt x="58" y="91"/>
                  </a:cubicBezTo>
                  <a:close/>
                  <a:moveTo>
                    <a:pt x="23" y="152"/>
                  </a:moveTo>
                  <a:cubicBezTo>
                    <a:pt x="25" y="151"/>
                    <a:pt x="26" y="150"/>
                    <a:pt x="27" y="149"/>
                  </a:cubicBezTo>
                  <a:cubicBezTo>
                    <a:pt x="24" y="155"/>
                    <a:pt x="21" y="160"/>
                    <a:pt x="19" y="167"/>
                  </a:cubicBezTo>
                  <a:cubicBezTo>
                    <a:pt x="18" y="168"/>
                    <a:pt x="17" y="168"/>
                    <a:pt x="17" y="169"/>
                  </a:cubicBezTo>
                  <a:cubicBezTo>
                    <a:pt x="18" y="163"/>
                    <a:pt x="20" y="157"/>
                    <a:pt x="23" y="152"/>
                  </a:cubicBezTo>
                  <a:close/>
                  <a:moveTo>
                    <a:pt x="24" y="177"/>
                  </a:moveTo>
                  <a:cubicBezTo>
                    <a:pt x="24" y="177"/>
                    <a:pt x="24" y="177"/>
                    <a:pt x="25" y="176"/>
                  </a:cubicBezTo>
                  <a:cubicBezTo>
                    <a:pt x="25" y="178"/>
                    <a:pt x="25" y="180"/>
                    <a:pt x="25" y="182"/>
                  </a:cubicBezTo>
                  <a:cubicBezTo>
                    <a:pt x="24" y="182"/>
                    <a:pt x="24" y="183"/>
                    <a:pt x="23" y="183"/>
                  </a:cubicBezTo>
                  <a:cubicBezTo>
                    <a:pt x="23" y="181"/>
                    <a:pt x="23" y="179"/>
                    <a:pt x="24" y="177"/>
                  </a:cubicBezTo>
                  <a:close/>
                  <a:moveTo>
                    <a:pt x="23" y="193"/>
                  </a:moveTo>
                  <a:cubicBezTo>
                    <a:pt x="22" y="193"/>
                    <a:pt x="22" y="194"/>
                    <a:pt x="22" y="194"/>
                  </a:cubicBezTo>
                  <a:cubicBezTo>
                    <a:pt x="22" y="193"/>
                    <a:pt x="21" y="192"/>
                    <a:pt x="21" y="191"/>
                  </a:cubicBezTo>
                  <a:cubicBezTo>
                    <a:pt x="21" y="190"/>
                    <a:pt x="21" y="190"/>
                    <a:pt x="22" y="189"/>
                  </a:cubicBezTo>
                  <a:cubicBezTo>
                    <a:pt x="22" y="190"/>
                    <a:pt x="22" y="191"/>
                    <a:pt x="23" y="193"/>
                  </a:cubicBezTo>
                  <a:close/>
                  <a:moveTo>
                    <a:pt x="26" y="173"/>
                  </a:moveTo>
                  <a:cubicBezTo>
                    <a:pt x="25" y="173"/>
                    <a:pt x="25" y="174"/>
                    <a:pt x="24" y="174"/>
                  </a:cubicBezTo>
                  <a:cubicBezTo>
                    <a:pt x="25" y="171"/>
                    <a:pt x="26" y="168"/>
                    <a:pt x="27" y="165"/>
                  </a:cubicBezTo>
                  <a:cubicBezTo>
                    <a:pt x="27" y="163"/>
                    <a:pt x="28" y="162"/>
                    <a:pt x="28" y="161"/>
                  </a:cubicBezTo>
                  <a:cubicBezTo>
                    <a:pt x="30" y="160"/>
                    <a:pt x="32" y="158"/>
                    <a:pt x="33" y="157"/>
                  </a:cubicBezTo>
                  <a:cubicBezTo>
                    <a:pt x="33" y="158"/>
                    <a:pt x="32" y="159"/>
                    <a:pt x="32" y="159"/>
                  </a:cubicBezTo>
                  <a:cubicBezTo>
                    <a:pt x="29" y="163"/>
                    <a:pt x="27" y="168"/>
                    <a:pt x="26" y="173"/>
                  </a:cubicBezTo>
                  <a:close/>
                  <a:moveTo>
                    <a:pt x="31" y="156"/>
                  </a:moveTo>
                  <a:cubicBezTo>
                    <a:pt x="34" y="151"/>
                    <a:pt x="37" y="147"/>
                    <a:pt x="41" y="143"/>
                  </a:cubicBezTo>
                  <a:cubicBezTo>
                    <a:pt x="44" y="142"/>
                    <a:pt x="47" y="141"/>
                    <a:pt x="50" y="140"/>
                  </a:cubicBezTo>
                  <a:cubicBezTo>
                    <a:pt x="45" y="144"/>
                    <a:pt x="42" y="147"/>
                    <a:pt x="38" y="151"/>
                  </a:cubicBezTo>
                  <a:cubicBezTo>
                    <a:pt x="36" y="153"/>
                    <a:pt x="33" y="154"/>
                    <a:pt x="31" y="156"/>
                  </a:cubicBezTo>
                  <a:close/>
                  <a:moveTo>
                    <a:pt x="26" y="160"/>
                  </a:moveTo>
                  <a:cubicBezTo>
                    <a:pt x="25" y="161"/>
                    <a:pt x="24" y="162"/>
                    <a:pt x="23" y="163"/>
                  </a:cubicBezTo>
                  <a:cubicBezTo>
                    <a:pt x="25" y="157"/>
                    <a:pt x="28" y="152"/>
                    <a:pt x="32" y="147"/>
                  </a:cubicBezTo>
                  <a:cubicBezTo>
                    <a:pt x="33" y="146"/>
                    <a:pt x="35" y="146"/>
                    <a:pt x="36" y="145"/>
                  </a:cubicBezTo>
                  <a:cubicBezTo>
                    <a:pt x="32" y="149"/>
                    <a:pt x="29" y="154"/>
                    <a:pt x="26" y="160"/>
                  </a:cubicBezTo>
                  <a:close/>
                  <a:moveTo>
                    <a:pt x="22" y="176"/>
                  </a:moveTo>
                  <a:cubicBezTo>
                    <a:pt x="21" y="177"/>
                    <a:pt x="20" y="178"/>
                    <a:pt x="19" y="178"/>
                  </a:cubicBezTo>
                  <a:cubicBezTo>
                    <a:pt x="20" y="175"/>
                    <a:pt x="20" y="172"/>
                    <a:pt x="21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7"/>
                    <a:pt x="23" y="166"/>
                    <a:pt x="24" y="165"/>
                  </a:cubicBezTo>
                  <a:cubicBezTo>
                    <a:pt x="24" y="165"/>
                    <a:pt x="24" y="166"/>
                    <a:pt x="24" y="167"/>
                  </a:cubicBezTo>
                  <a:cubicBezTo>
                    <a:pt x="23" y="170"/>
                    <a:pt x="22" y="173"/>
                    <a:pt x="22" y="176"/>
                  </a:cubicBezTo>
                  <a:close/>
                  <a:moveTo>
                    <a:pt x="16" y="182"/>
                  </a:moveTo>
                  <a:cubicBezTo>
                    <a:pt x="16" y="180"/>
                    <a:pt x="16" y="177"/>
                    <a:pt x="16" y="175"/>
                  </a:cubicBezTo>
                  <a:cubicBezTo>
                    <a:pt x="16" y="175"/>
                    <a:pt x="16" y="174"/>
                    <a:pt x="16" y="174"/>
                  </a:cubicBezTo>
                  <a:cubicBezTo>
                    <a:pt x="16" y="173"/>
                    <a:pt x="17" y="172"/>
                    <a:pt x="18" y="172"/>
                  </a:cubicBezTo>
                  <a:cubicBezTo>
                    <a:pt x="17" y="175"/>
                    <a:pt x="17" y="178"/>
                    <a:pt x="17" y="181"/>
                  </a:cubicBezTo>
                  <a:cubicBezTo>
                    <a:pt x="17" y="181"/>
                    <a:pt x="16" y="182"/>
                    <a:pt x="16" y="182"/>
                  </a:cubicBezTo>
                  <a:close/>
                  <a:moveTo>
                    <a:pt x="18" y="192"/>
                  </a:moveTo>
                  <a:cubicBezTo>
                    <a:pt x="17" y="190"/>
                    <a:pt x="16" y="188"/>
                    <a:pt x="16" y="186"/>
                  </a:cubicBezTo>
                  <a:cubicBezTo>
                    <a:pt x="16" y="185"/>
                    <a:pt x="17" y="185"/>
                    <a:pt x="17" y="184"/>
                  </a:cubicBezTo>
                  <a:cubicBezTo>
                    <a:pt x="17" y="186"/>
                    <a:pt x="18" y="188"/>
                    <a:pt x="18" y="191"/>
                  </a:cubicBezTo>
                  <a:cubicBezTo>
                    <a:pt x="18" y="191"/>
                    <a:pt x="18" y="192"/>
                    <a:pt x="18" y="192"/>
                  </a:cubicBezTo>
                  <a:close/>
                  <a:moveTo>
                    <a:pt x="19" y="181"/>
                  </a:moveTo>
                  <a:cubicBezTo>
                    <a:pt x="20" y="181"/>
                    <a:pt x="21" y="180"/>
                    <a:pt x="21" y="180"/>
                  </a:cubicBezTo>
                  <a:cubicBezTo>
                    <a:pt x="21" y="182"/>
                    <a:pt x="21" y="184"/>
                    <a:pt x="21" y="186"/>
                  </a:cubicBezTo>
                  <a:cubicBezTo>
                    <a:pt x="21" y="186"/>
                    <a:pt x="20" y="187"/>
                    <a:pt x="20" y="188"/>
                  </a:cubicBezTo>
                  <a:cubicBezTo>
                    <a:pt x="20" y="186"/>
                    <a:pt x="20" y="184"/>
                    <a:pt x="19" y="181"/>
                  </a:cubicBezTo>
                  <a:close/>
                  <a:moveTo>
                    <a:pt x="19" y="196"/>
                  </a:moveTo>
                  <a:cubicBezTo>
                    <a:pt x="19" y="195"/>
                    <a:pt x="19" y="194"/>
                    <a:pt x="20" y="194"/>
                  </a:cubicBezTo>
                  <a:cubicBezTo>
                    <a:pt x="20" y="195"/>
                    <a:pt x="21" y="197"/>
                    <a:pt x="21" y="198"/>
                  </a:cubicBezTo>
                  <a:cubicBezTo>
                    <a:pt x="21" y="199"/>
                    <a:pt x="21" y="199"/>
                    <a:pt x="21" y="200"/>
                  </a:cubicBezTo>
                  <a:cubicBezTo>
                    <a:pt x="20" y="199"/>
                    <a:pt x="20" y="197"/>
                    <a:pt x="19" y="196"/>
                  </a:cubicBezTo>
                  <a:close/>
                  <a:moveTo>
                    <a:pt x="24" y="190"/>
                  </a:moveTo>
                  <a:cubicBezTo>
                    <a:pt x="24" y="189"/>
                    <a:pt x="24" y="188"/>
                    <a:pt x="23" y="187"/>
                  </a:cubicBezTo>
                  <a:cubicBezTo>
                    <a:pt x="24" y="186"/>
                    <a:pt x="24" y="186"/>
                    <a:pt x="25" y="185"/>
                  </a:cubicBezTo>
                  <a:cubicBezTo>
                    <a:pt x="25" y="186"/>
                    <a:pt x="25" y="187"/>
                    <a:pt x="25" y="188"/>
                  </a:cubicBezTo>
                  <a:cubicBezTo>
                    <a:pt x="25" y="189"/>
                    <a:pt x="24" y="189"/>
                    <a:pt x="24" y="190"/>
                  </a:cubicBezTo>
                  <a:close/>
                  <a:moveTo>
                    <a:pt x="28" y="174"/>
                  </a:moveTo>
                  <a:cubicBezTo>
                    <a:pt x="28" y="174"/>
                    <a:pt x="29" y="173"/>
                    <a:pt x="30" y="173"/>
                  </a:cubicBezTo>
                  <a:cubicBezTo>
                    <a:pt x="30" y="175"/>
                    <a:pt x="29" y="177"/>
                    <a:pt x="29" y="178"/>
                  </a:cubicBezTo>
                  <a:cubicBezTo>
                    <a:pt x="28" y="179"/>
                    <a:pt x="28" y="179"/>
                    <a:pt x="27" y="180"/>
                  </a:cubicBezTo>
                  <a:cubicBezTo>
                    <a:pt x="27" y="178"/>
                    <a:pt x="27" y="176"/>
                    <a:pt x="28" y="174"/>
                  </a:cubicBezTo>
                  <a:close/>
                  <a:moveTo>
                    <a:pt x="25" y="200"/>
                  </a:moveTo>
                  <a:cubicBezTo>
                    <a:pt x="24" y="199"/>
                    <a:pt x="24" y="198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7"/>
                    <a:pt x="25" y="197"/>
                    <a:pt x="25" y="198"/>
                  </a:cubicBezTo>
                  <a:cubicBezTo>
                    <a:pt x="25" y="199"/>
                    <a:pt x="25" y="199"/>
                    <a:pt x="25" y="200"/>
                  </a:cubicBezTo>
                  <a:close/>
                  <a:moveTo>
                    <a:pt x="26" y="195"/>
                  </a:moveTo>
                  <a:cubicBezTo>
                    <a:pt x="26" y="195"/>
                    <a:pt x="25" y="194"/>
                    <a:pt x="25" y="193"/>
                  </a:cubicBezTo>
                  <a:cubicBezTo>
                    <a:pt x="25" y="192"/>
                    <a:pt x="26" y="192"/>
                    <a:pt x="26" y="191"/>
                  </a:cubicBezTo>
                  <a:cubicBezTo>
                    <a:pt x="26" y="192"/>
                    <a:pt x="27" y="193"/>
                    <a:pt x="27" y="193"/>
                  </a:cubicBezTo>
                  <a:cubicBezTo>
                    <a:pt x="27" y="194"/>
                    <a:pt x="26" y="195"/>
                    <a:pt x="26" y="195"/>
                  </a:cubicBezTo>
                  <a:close/>
                  <a:moveTo>
                    <a:pt x="33" y="164"/>
                  </a:moveTo>
                  <a:cubicBezTo>
                    <a:pt x="32" y="165"/>
                    <a:pt x="32" y="167"/>
                    <a:pt x="31" y="170"/>
                  </a:cubicBezTo>
                  <a:cubicBezTo>
                    <a:pt x="30" y="170"/>
                    <a:pt x="29" y="171"/>
                    <a:pt x="29" y="171"/>
                  </a:cubicBezTo>
                  <a:cubicBezTo>
                    <a:pt x="30" y="166"/>
                    <a:pt x="33" y="161"/>
                    <a:pt x="37" y="157"/>
                  </a:cubicBezTo>
                  <a:cubicBezTo>
                    <a:pt x="37" y="156"/>
                    <a:pt x="38" y="154"/>
                    <a:pt x="39" y="153"/>
                  </a:cubicBezTo>
                  <a:cubicBezTo>
                    <a:pt x="41" y="152"/>
                    <a:pt x="42" y="152"/>
                    <a:pt x="44" y="151"/>
                  </a:cubicBezTo>
                  <a:cubicBezTo>
                    <a:pt x="40" y="155"/>
                    <a:pt x="36" y="159"/>
                    <a:pt x="33" y="164"/>
                  </a:cubicBezTo>
                  <a:close/>
                  <a:moveTo>
                    <a:pt x="17" y="234"/>
                  </a:moveTo>
                  <a:cubicBezTo>
                    <a:pt x="16" y="229"/>
                    <a:pt x="19" y="222"/>
                    <a:pt x="15" y="216"/>
                  </a:cubicBezTo>
                  <a:cubicBezTo>
                    <a:pt x="15" y="216"/>
                    <a:pt x="20" y="220"/>
                    <a:pt x="19" y="229"/>
                  </a:cubicBezTo>
                  <a:cubicBezTo>
                    <a:pt x="18" y="235"/>
                    <a:pt x="21" y="239"/>
                    <a:pt x="26" y="246"/>
                  </a:cubicBezTo>
                  <a:cubicBezTo>
                    <a:pt x="26" y="246"/>
                    <a:pt x="17" y="239"/>
                    <a:pt x="17" y="234"/>
                  </a:cubicBezTo>
                  <a:close/>
                  <a:moveTo>
                    <a:pt x="37" y="261"/>
                  </a:moveTo>
                  <a:cubicBezTo>
                    <a:pt x="27" y="245"/>
                    <a:pt x="30" y="236"/>
                    <a:pt x="34" y="224"/>
                  </a:cubicBezTo>
                  <a:cubicBezTo>
                    <a:pt x="42" y="207"/>
                    <a:pt x="36" y="194"/>
                    <a:pt x="36" y="194"/>
                  </a:cubicBezTo>
                  <a:cubicBezTo>
                    <a:pt x="42" y="203"/>
                    <a:pt x="43" y="213"/>
                    <a:pt x="36" y="228"/>
                  </a:cubicBezTo>
                  <a:cubicBezTo>
                    <a:pt x="29" y="246"/>
                    <a:pt x="37" y="261"/>
                    <a:pt x="37" y="261"/>
                  </a:cubicBezTo>
                  <a:close/>
                  <a:moveTo>
                    <a:pt x="25" y="268"/>
                  </a:moveTo>
                  <a:cubicBezTo>
                    <a:pt x="27" y="266"/>
                    <a:pt x="29" y="264"/>
                    <a:pt x="30" y="261"/>
                  </a:cubicBezTo>
                  <a:cubicBezTo>
                    <a:pt x="30" y="262"/>
                    <a:pt x="31" y="263"/>
                    <a:pt x="31" y="264"/>
                  </a:cubicBezTo>
                  <a:cubicBezTo>
                    <a:pt x="33" y="267"/>
                    <a:pt x="34" y="271"/>
                    <a:pt x="35" y="275"/>
                  </a:cubicBezTo>
                  <a:cubicBezTo>
                    <a:pt x="32" y="272"/>
                    <a:pt x="29" y="270"/>
                    <a:pt x="25" y="268"/>
                  </a:cubicBezTo>
                  <a:close/>
                  <a:moveTo>
                    <a:pt x="48" y="250"/>
                  </a:moveTo>
                  <a:cubicBezTo>
                    <a:pt x="49" y="247"/>
                    <a:pt x="50" y="243"/>
                    <a:pt x="51" y="239"/>
                  </a:cubicBezTo>
                  <a:cubicBezTo>
                    <a:pt x="60" y="249"/>
                    <a:pt x="67" y="262"/>
                    <a:pt x="65" y="276"/>
                  </a:cubicBezTo>
                  <a:cubicBezTo>
                    <a:pt x="63" y="289"/>
                    <a:pt x="50" y="301"/>
                    <a:pt x="36" y="299"/>
                  </a:cubicBezTo>
                  <a:cubicBezTo>
                    <a:pt x="38" y="296"/>
                    <a:pt x="40" y="294"/>
                    <a:pt x="41" y="292"/>
                  </a:cubicBezTo>
                  <a:cubicBezTo>
                    <a:pt x="51" y="292"/>
                    <a:pt x="57" y="285"/>
                    <a:pt x="59" y="276"/>
                  </a:cubicBezTo>
                  <a:cubicBezTo>
                    <a:pt x="61" y="266"/>
                    <a:pt x="55" y="257"/>
                    <a:pt x="48" y="250"/>
                  </a:cubicBezTo>
                  <a:close/>
                  <a:moveTo>
                    <a:pt x="79" y="258"/>
                  </a:moveTo>
                  <a:cubicBezTo>
                    <a:pt x="79" y="259"/>
                    <a:pt x="80" y="261"/>
                    <a:pt x="80" y="262"/>
                  </a:cubicBezTo>
                  <a:cubicBezTo>
                    <a:pt x="80" y="263"/>
                    <a:pt x="80" y="263"/>
                    <a:pt x="80" y="263"/>
                  </a:cubicBezTo>
                  <a:cubicBezTo>
                    <a:pt x="80" y="281"/>
                    <a:pt x="67" y="297"/>
                    <a:pt x="49" y="301"/>
                  </a:cubicBezTo>
                  <a:cubicBezTo>
                    <a:pt x="52" y="301"/>
                    <a:pt x="54" y="299"/>
                    <a:pt x="56" y="298"/>
                  </a:cubicBezTo>
                  <a:cubicBezTo>
                    <a:pt x="70" y="290"/>
                    <a:pt x="79" y="274"/>
                    <a:pt x="79" y="258"/>
                  </a:cubicBezTo>
                  <a:close/>
                  <a:moveTo>
                    <a:pt x="81" y="274"/>
                  </a:moveTo>
                  <a:cubicBezTo>
                    <a:pt x="81" y="276"/>
                    <a:pt x="81" y="278"/>
                    <a:pt x="81" y="279"/>
                  </a:cubicBezTo>
                  <a:cubicBezTo>
                    <a:pt x="78" y="286"/>
                    <a:pt x="74" y="293"/>
                    <a:pt x="68" y="297"/>
                  </a:cubicBezTo>
                  <a:cubicBezTo>
                    <a:pt x="63" y="300"/>
                    <a:pt x="58" y="302"/>
                    <a:pt x="52" y="303"/>
                  </a:cubicBezTo>
                  <a:cubicBezTo>
                    <a:pt x="60" y="301"/>
                    <a:pt x="67" y="296"/>
                    <a:pt x="73" y="290"/>
                  </a:cubicBezTo>
                  <a:cubicBezTo>
                    <a:pt x="77" y="285"/>
                    <a:pt x="79" y="280"/>
                    <a:pt x="81" y="274"/>
                  </a:cubicBezTo>
                  <a:close/>
                  <a:moveTo>
                    <a:pt x="65" y="288"/>
                  </a:moveTo>
                  <a:cubicBezTo>
                    <a:pt x="66" y="286"/>
                    <a:pt x="67" y="283"/>
                    <a:pt x="68" y="281"/>
                  </a:cubicBezTo>
                  <a:cubicBezTo>
                    <a:pt x="69" y="279"/>
                    <a:pt x="69" y="277"/>
                    <a:pt x="70" y="275"/>
                  </a:cubicBezTo>
                  <a:cubicBezTo>
                    <a:pt x="73" y="263"/>
                    <a:pt x="73" y="251"/>
                    <a:pt x="69" y="239"/>
                  </a:cubicBezTo>
                  <a:cubicBezTo>
                    <a:pt x="72" y="242"/>
                    <a:pt x="74" y="245"/>
                    <a:pt x="76" y="249"/>
                  </a:cubicBezTo>
                  <a:cubicBezTo>
                    <a:pt x="79" y="263"/>
                    <a:pt x="75" y="277"/>
                    <a:pt x="65" y="288"/>
                  </a:cubicBezTo>
                  <a:close/>
                  <a:moveTo>
                    <a:pt x="69" y="265"/>
                  </a:moveTo>
                  <a:cubicBezTo>
                    <a:pt x="69" y="262"/>
                    <a:pt x="68" y="259"/>
                    <a:pt x="67" y="256"/>
                  </a:cubicBezTo>
                  <a:cubicBezTo>
                    <a:pt x="68" y="247"/>
                    <a:pt x="65" y="237"/>
                    <a:pt x="60" y="229"/>
                  </a:cubicBezTo>
                  <a:cubicBezTo>
                    <a:pt x="62" y="230"/>
                    <a:pt x="64" y="232"/>
                    <a:pt x="65" y="233"/>
                  </a:cubicBezTo>
                  <a:cubicBezTo>
                    <a:pt x="69" y="243"/>
                    <a:pt x="71" y="254"/>
                    <a:pt x="69" y="265"/>
                  </a:cubicBezTo>
                  <a:close/>
                  <a:moveTo>
                    <a:pt x="65" y="251"/>
                  </a:moveTo>
                  <a:cubicBezTo>
                    <a:pt x="64" y="249"/>
                    <a:pt x="63" y="248"/>
                    <a:pt x="63" y="247"/>
                  </a:cubicBezTo>
                  <a:cubicBezTo>
                    <a:pt x="62" y="240"/>
                    <a:pt x="60" y="234"/>
                    <a:pt x="57" y="228"/>
                  </a:cubicBezTo>
                  <a:cubicBezTo>
                    <a:pt x="62" y="235"/>
                    <a:pt x="64" y="243"/>
                    <a:pt x="65" y="251"/>
                  </a:cubicBezTo>
                  <a:close/>
                  <a:moveTo>
                    <a:pt x="59" y="242"/>
                  </a:moveTo>
                  <a:cubicBezTo>
                    <a:pt x="59" y="241"/>
                    <a:pt x="58" y="240"/>
                    <a:pt x="57" y="239"/>
                  </a:cubicBezTo>
                  <a:cubicBezTo>
                    <a:pt x="57" y="236"/>
                    <a:pt x="56" y="233"/>
                    <a:pt x="55" y="230"/>
                  </a:cubicBezTo>
                  <a:cubicBezTo>
                    <a:pt x="55" y="230"/>
                    <a:pt x="55" y="229"/>
                    <a:pt x="55" y="229"/>
                  </a:cubicBezTo>
                  <a:cubicBezTo>
                    <a:pt x="57" y="233"/>
                    <a:pt x="58" y="238"/>
                    <a:pt x="59" y="242"/>
                  </a:cubicBezTo>
                  <a:close/>
                  <a:moveTo>
                    <a:pt x="85" y="311"/>
                  </a:moveTo>
                  <a:cubicBezTo>
                    <a:pt x="84" y="313"/>
                    <a:pt x="86" y="314"/>
                    <a:pt x="87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91" y="314"/>
                    <a:pt x="95" y="313"/>
                    <a:pt x="99" y="312"/>
                  </a:cubicBezTo>
                  <a:cubicBezTo>
                    <a:pt x="91" y="319"/>
                    <a:pt x="80" y="322"/>
                    <a:pt x="70" y="321"/>
                  </a:cubicBezTo>
                  <a:cubicBezTo>
                    <a:pt x="58" y="320"/>
                    <a:pt x="47" y="314"/>
                    <a:pt x="40" y="305"/>
                  </a:cubicBezTo>
                  <a:cubicBezTo>
                    <a:pt x="50" y="307"/>
                    <a:pt x="61" y="305"/>
                    <a:pt x="70" y="298"/>
                  </a:cubicBezTo>
                  <a:cubicBezTo>
                    <a:pt x="73" y="296"/>
                    <a:pt x="76" y="292"/>
                    <a:pt x="79" y="289"/>
                  </a:cubicBezTo>
                  <a:cubicBezTo>
                    <a:pt x="76" y="297"/>
                    <a:pt x="73" y="304"/>
                    <a:pt x="67" y="311"/>
                  </a:cubicBezTo>
                  <a:cubicBezTo>
                    <a:pt x="65" y="313"/>
                    <a:pt x="69" y="316"/>
                    <a:pt x="71" y="314"/>
                  </a:cubicBezTo>
                  <a:cubicBezTo>
                    <a:pt x="83" y="299"/>
                    <a:pt x="88" y="280"/>
                    <a:pt x="84" y="261"/>
                  </a:cubicBezTo>
                  <a:cubicBezTo>
                    <a:pt x="81" y="246"/>
                    <a:pt x="72" y="232"/>
                    <a:pt x="60" y="223"/>
                  </a:cubicBezTo>
                  <a:cubicBezTo>
                    <a:pt x="61" y="222"/>
                    <a:pt x="62" y="220"/>
                    <a:pt x="63" y="220"/>
                  </a:cubicBezTo>
                  <a:cubicBezTo>
                    <a:pt x="91" y="241"/>
                    <a:pt x="100" y="279"/>
                    <a:pt x="85" y="311"/>
                  </a:cubicBezTo>
                  <a:close/>
                  <a:moveTo>
                    <a:pt x="59" y="209"/>
                  </a:moveTo>
                  <a:cubicBezTo>
                    <a:pt x="84" y="191"/>
                    <a:pt x="101" y="203"/>
                    <a:pt x="102" y="204"/>
                  </a:cubicBezTo>
                  <a:cubicBezTo>
                    <a:pt x="104" y="205"/>
                    <a:pt x="106" y="206"/>
                    <a:pt x="105" y="208"/>
                  </a:cubicBezTo>
                  <a:cubicBezTo>
                    <a:pt x="105" y="209"/>
                    <a:pt x="103" y="209"/>
                    <a:pt x="101" y="208"/>
                  </a:cubicBezTo>
                  <a:cubicBezTo>
                    <a:pt x="98" y="206"/>
                    <a:pt x="87" y="199"/>
                    <a:pt x="66" y="209"/>
                  </a:cubicBezTo>
                  <a:cubicBezTo>
                    <a:pt x="53" y="216"/>
                    <a:pt x="48" y="226"/>
                    <a:pt x="45" y="235"/>
                  </a:cubicBezTo>
                  <a:cubicBezTo>
                    <a:pt x="39" y="252"/>
                    <a:pt x="43" y="265"/>
                    <a:pt x="42" y="265"/>
                  </a:cubicBezTo>
                  <a:cubicBezTo>
                    <a:pt x="40" y="265"/>
                    <a:pt x="40" y="260"/>
                    <a:pt x="39" y="253"/>
                  </a:cubicBezTo>
                  <a:cubicBezTo>
                    <a:pt x="39" y="251"/>
                    <a:pt x="38" y="243"/>
                    <a:pt x="41" y="234"/>
                  </a:cubicBezTo>
                  <a:cubicBezTo>
                    <a:pt x="44" y="226"/>
                    <a:pt x="48" y="218"/>
                    <a:pt x="59" y="209"/>
                  </a:cubicBezTo>
                  <a:close/>
                  <a:moveTo>
                    <a:pt x="73" y="177"/>
                  </a:moveTo>
                  <a:cubicBezTo>
                    <a:pt x="72" y="179"/>
                    <a:pt x="70" y="181"/>
                    <a:pt x="68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8" y="182"/>
                    <a:pt x="67" y="183"/>
                    <a:pt x="67" y="183"/>
                  </a:cubicBezTo>
                  <a:cubicBezTo>
                    <a:pt x="62" y="186"/>
                    <a:pt x="56" y="186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1"/>
                    <a:pt x="50" y="181"/>
                    <a:pt x="50" y="180"/>
                  </a:cubicBezTo>
                  <a:cubicBezTo>
                    <a:pt x="48" y="176"/>
                    <a:pt x="48" y="172"/>
                    <a:pt x="51" y="169"/>
                  </a:cubicBezTo>
                  <a:cubicBezTo>
                    <a:pt x="55" y="164"/>
                    <a:pt x="62" y="171"/>
                    <a:pt x="57" y="173"/>
                  </a:cubicBezTo>
                  <a:cubicBezTo>
                    <a:pt x="54" y="174"/>
                    <a:pt x="56" y="178"/>
                    <a:pt x="59" y="177"/>
                  </a:cubicBezTo>
                  <a:cubicBezTo>
                    <a:pt x="62" y="176"/>
                    <a:pt x="65" y="170"/>
                    <a:pt x="62" y="166"/>
                  </a:cubicBezTo>
                  <a:cubicBezTo>
                    <a:pt x="59" y="162"/>
                    <a:pt x="54" y="162"/>
                    <a:pt x="49" y="165"/>
                  </a:cubicBezTo>
                  <a:cubicBezTo>
                    <a:pt x="44" y="168"/>
                    <a:pt x="43" y="175"/>
                    <a:pt x="45" y="181"/>
                  </a:cubicBezTo>
                  <a:cubicBezTo>
                    <a:pt x="46" y="187"/>
                    <a:pt x="49" y="192"/>
                    <a:pt x="53" y="197"/>
                  </a:cubicBezTo>
                  <a:cubicBezTo>
                    <a:pt x="53" y="198"/>
                    <a:pt x="53" y="199"/>
                    <a:pt x="53" y="201"/>
                  </a:cubicBezTo>
                  <a:cubicBezTo>
                    <a:pt x="52" y="203"/>
                    <a:pt x="49" y="202"/>
                    <a:pt x="49" y="198"/>
                  </a:cubicBezTo>
                  <a:cubicBezTo>
                    <a:pt x="48" y="193"/>
                    <a:pt x="44" y="189"/>
                    <a:pt x="40" y="187"/>
                  </a:cubicBezTo>
                  <a:cubicBezTo>
                    <a:pt x="40" y="187"/>
                    <a:pt x="39" y="186"/>
                    <a:pt x="39" y="186"/>
                  </a:cubicBezTo>
                  <a:cubicBezTo>
                    <a:pt x="36" y="182"/>
                    <a:pt x="36" y="177"/>
                    <a:pt x="39" y="172"/>
                  </a:cubicBezTo>
                  <a:cubicBezTo>
                    <a:pt x="41" y="166"/>
                    <a:pt x="48" y="162"/>
                    <a:pt x="54" y="161"/>
                  </a:cubicBezTo>
                  <a:cubicBezTo>
                    <a:pt x="61" y="159"/>
                    <a:pt x="68" y="161"/>
                    <a:pt x="72" y="167"/>
                  </a:cubicBezTo>
                  <a:cubicBezTo>
                    <a:pt x="75" y="170"/>
                    <a:pt x="75" y="174"/>
                    <a:pt x="73" y="177"/>
                  </a:cubicBezTo>
                  <a:close/>
                  <a:moveTo>
                    <a:pt x="74" y="161"/>
                  </a:moveTo>
                  <a:cubicBezTo>
                    <a:pt x="75" y="164"/>
                    <a:pt x="76" y="166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3" y="160"/>
                    <a:pt x="64" y="157"/>
                    <a:pt x="56" y="158"/>
                  </a:cubicBezTo>
                  <a:cubicBezTo>
                    <a:pt x="49" y="159"/>
                    <a:pt x="43" y="163"/>
                    <a:pt x="38" y="168"/>
                  </a:cubicBezTo>
                  <a:cubicBezTo>
                    <a:pt x="41" y="164"/>
                    <a:pt x="44" y="160"/>
                    <a:pt x="48" y="157"/>
                  </a:cubicBezTo>
                  <a:cubicBezTo>
                    <a:pt x="56" y="151"/>
                    <a:pt x="69" y="152"/>
                    <a:pt x="74" y="161"/>
                  </a:cubicBezTo>
                  <a:close/>
                  <a:moveTo>
                    <a:pt x="70" y="154"/>
                  </a:moveTo>
                  <a:cubicBezTo>
                    <a:pt x="64" y="150"/>
                    <a:pt x="55" y="150"/>
                    <a:pt x="48" y="154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60" y="146"/>
                    <a:pt x="66" y="149"/>
                    <a:pt x="70" y="154"/>
                  </a:cubicBezTo>
                  <a:close/>
                  <a:moveTo>
                    <a:pt x="95" y="113"/>
                  </a:moveTo>
                  <a:cubicBezTo>
                    <a:pt x="93" y="114"/>
                    <a:pt x="88" y="120"/>
                    <a:pt x="87" y="121"/>
                  </a:cubicBezTo>
                  <a:cubicBezTo>
                    <a:pt x="75" y="130"/>
                    <a:pt x="62" y="137"/>
                    <a:pt x="50" y="146"/>
                  </a:cubicBezTo>
                  <a:cubicBezTo>
                    <a:pt x="48" y="147"/>
                    <a:pt x="46" y="147"/>
                    <a:pt x="44" y="148"/>
                  </a:cubicBezTo>
                  <a:cubicBezTo>
                    <a:pt x="52" y="141"/>
                    <a:pt x="61" y="135"/>
                    <a:pt x="70" y="129"/>
                  </a:cubicBezTo>
                  <a:cubicBezTo>
                    <a:pt x="71" y="129"/>
                    <a:pt x="70" y="127"/>
                    <a:pt x="69" y="127"/>
                  </a:cubicBezTo>
                  <a:cubicBezTo>
                    <a:pt x="64" y="130"/>
                    <a:pt x="58" y="134"/>
                    <a:pt x="54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0" y="138"/>
                    <a:pt x="47" y="139"/>
                    <a:pt x="45" y="139"/>
                  </a:cubicBezTo>
                  <a:cubicBezTo>
                    <a:pt x="47" y="137"/>
                    <a:pt x="49" y="135"/>
                    <a:pt x="51" y="133"/>
                  </a:cubicBezTo>
                  <a:cubicBezTo>
                    <a:pt x="52" y="132"/>
                    <a:pt x="50" y="131"/>
                    <a:pt x="49" y="132"/>
                  </a:cubicBezTo>
                  <a:cubicBezTo>
                    <a:pt x="46" y="135"/>
                    <a:pt x="43" y="138"/>
                    <a:pt x="40" y="141"/>
                  </a:cubicBezTo>
                  <a:cubicBezTo>
                    <a:pt x="38" y="142"/>
                    <a:pt x="37" y="142"/>
                    <a:pt x="35" y="143"/>
                  </a:cubicBezTo>
                  <a:cubicBezTo>
                    <a:pt x="38" y="140"/>
                    <a:pt x="41" y="136"/>
                    <a:pt x="44" y="133"/>
                  </a:cubicBezTo>
                  <a:cubicBezTo>
                    <a:pt x="45" y="132"/>
                    <a:pt x="44" y="131"/>
                    <a:pt x="43" y="132"/>
                  </a:cubicBezTo>
                  <a:cubicBezTo>
                    <a:pt x="38" y="136"/>
                    <a:pt x="34" y="140"/>
                    <a:pt x="30" y="145"/>
                  </a:cubicBezTo>
                  <a:cubicBezTo>
                    <a:pt x="29" y="146"/>
                    <a:pt x="27" y="147"/>
                    <a:pt x="26" y="148"/>
                  </a:cubicBezTo>
                  <a:cubicBezTo>
                    <a:pt x="29" y="142"/>
                    <a:pt x="33" y="137"/>
                    <a:pt x="37" y="132"/>
                  </a:cubicBezTo>
                  <a:cubicBezTo>
                    <a:pt x="38" y="130"/>
                    <a:pt x="39" y="129"/>
                    <a:pt x="40" y="127"/>
                  </a:cubicBezTo>
                  <a:cubicBezTo>
                    <a:pt x="46" y="126"/>
                    <a:pt x="52" y="124"/>
                    <a:pt x="57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3"/>
                    <a:pt x="57" y="124"/>
                    <a:pt x="58" y="124"/>
                  </a:cubicBezTo>
                  <a:cubicBezTo>
                    <a:pt x="62" y="120"/>
                    <a:pt x="67" y="117"/>
                    <a:pt x="72" y="114"/>
                  </a:cubicBezTo>
                  <a:cubicBezTo>
                    <a:pt x="79" y="111"/>
                    <a:pt x="87" y="111"/>
                    <a:pt x="95" y="113"/>
                  </a:cubicBezTo>
                  <a:close/>
                  <a:moveTo>
                    <a:pt x="78" y="31"/>
                  </a:moveTo>
                  <a:cubicBezTo>
                    <a:pt x="84" y="42"/>
                    <a:pt x="90" y="51"/>
                    <a:pt x="90" y="63"/>
                  </a:cubicBezTo>
                  <a:cubicBezTo>
                    <a:pt x="90" y="82"/>
                    <a:pt x="78" y="99"/>
                    <a:pt x="65" y="113"/>
                  </a:cubicBezTo>
                  <a:cubicBezTo>
                    <a:pt x="58" y="118"/>
                    <a:pt x="51" y="122"/>
                    <a:pt x="43" y="124"/>
                  </a:cubicBezTo>
                  <a:cubicBezTo>
                    <a:pt x="44" y="122"/>
                    <a:pt x="46" y="120"/>
                    <a:pt x="48" y="118"/>
                  </a:cubicBezTo>
                  <a:cubicBezTo>
                    <a:pt x="66" y="111"/>
                    <a:pt x="80" y="96"/>
                    <a:pt x="83" y="76"/>
                  </a:cubicBezTo>
                  <a:cubicBezTo>
                    <a:pt x="85" y="66"/>
                    <a:pt x="83" y="57"/>
                    <a:pt x="79" y="47"/>
                  </a:cubicBezTo>
                  <a:cubicBezTo>
                    <a:pt x="77" y="38"/>
                    <a:pt x="73" y="30"/>
                    <a:pt x="73" y="20"/>
                  </a:cubicBezTo>
                  <a:cubicBezTo>
                    <a:pt x="75" y="24"/>
                    <a:pt x="76" y="28"/>
                    <a:pt x="78" y="31"/>
                  </a:cubicBezTo>
                  <a:close/>
                  <a:moveTo>
                    <a:pt x="79" y="64"/>
                  </a:moveTo>
                  <a:cubicBezTo>
                    <a:pt x="79" y="79"/>
                    <a:pt x="71" y="95"/>
                    <a:pt x="58" y="104"/>
                  </a:cubicBezTo>
                  <a:cubicBezTo>
                    <a:pt x="60" y="101"/>
                    <a:pt x="61" y="99"/>
                    <a:pt x="62" y="97"/>
                  </a:cubicBezTo>
                  <a:cubicBezTo>
                    <a:pt x="71" y="89"/>
                    <a:pt x="77" y="77"/>
                    <a:pt x="77" y="65"/>
                  </a:cubicBezTo>
                  <a:cubicBezTo>
                    <a:pt x="77" y="52"/>
                    <a:pt x="70" y="38"/>
                    <a:pt x="69" y="25"/>
                  </a:cubicBezTo>
                  <a:cubicBezTo>
                    <a:pt x="71" y="38"/>
                    <a:pt x="78" y="51"/>
                    <a:pt x="79" y="64"/>
                  </a:cubicBezTo>
                  <a:close/>
                  <a:moveTo>
                    <a:pt x="74" y="56"/>
                  </a:moveTo>
                  <a:cubicBezTo>
                    <a:pt x="76" y="68"/>
                    <a:pt x="73" y="80"/>
                    <a:pt x="66" y="89"/>
                  </a:cubicBezTo>
                  <a:cubicBezTo>
                    <a:pt x="71" y="78"/>
                    <a:pt x="74" y="65"/>
                    <a:pt x="70" y="52"/>
                  </a:cubicBezTo>
                  <a:cubicBezTo>
                    <a:pt x="69" y="51"/>
                    <a:pt x="68" y="50"/>
                    <a:pt x="67" y="51"/>
                  </a:cubicBezTo>
                  <a:cubicBezTo>
                    <a:pt x="68" y="43"/>
                    <a:pt x="67" y="36"/>
                    <a:pt x="67" y="28"/>
                  </a:cubicBezTo>
                  <a:cubicBezTo>
                    <a:pt x="68" y="38"/>
                    <a:pt x="72" y="47"/>
                    <a:pt x="74" y="56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8"/>
                  </a:cubicBezTo>
                  <a:cubicBezTo>
                    <a:pt x="58" y="23"/>
                    <a:pt x="74" y="50"/>
                    <a:pt x="59" y="64"/>
                  </a:cubicBezTo>
                  <a:cubicBezTo>
                    <a:pt x="57" y="62"/>
                    <a:pt x="56" y="60"/>
                    <a:pt x="55" y="57"/>
                  </a:cubicBezTo>
                  <a:cubicBezTo>
                    <a:pt x="48" y="38"/>
                    <a:pt x="54" y="17"/>
                    <a:pt x="72" y="7"/>
                  </a:cubicBezTo>
                  <a:close/>
                  <a:moveTo>
                    <a:pt x="31" y="65"/>
                  </a:moveTo>
                  <a:cubicBezTo>
                    <a:pt x="34" y="64"/>
                    <a:pt x="38" y="64"/>
                    <a:pt x="41" y="65"/>
                  </a:cubicBezTo>
                  <a:cubicBezTo>
                    <a:pt x="44" y="66"/>
                    <a:pt x="47" y="67"/>
                    <a:pt x="49" y="69"/>
                  </a:cubicBezTo>
                  <a:cubicBezTo>
                    <a:pt x="41" y="70"/>
                    <a:pt x="35" y="77"/>
                    <a:pt x="33" y="85"/>
                  </a:cubicBezTo>
                  <a:cubicBezTo>
                    <a:pt x="32" y="85"/>
                    <a:pt x="32" y="84"/>
                    <a:pt x="31" y="84"/>
                  </a:cubicBezTo>
                  <a:cubicBezTo>
                    <a:pt x="26" y="78"/>
                    <a:pt x="26" y="71"/>
                    <a:pt x="31" y="65"/>
                  </a:cubicBezTo>
                  <a:close/>
                  <a:moveTo>
                    <a:pt x="28" y="65"/>
                  </a:moveTo>
                  <a:cubicBezTo>
                    <a:pt x="24" y="71"/>
                    <a:pt x="24" y="78"/>
                    <a:pt x="28" y="84"/>
                  </a:cubicBezTo>
                  <a:cubicBezTo>
                    <a:pt x="27" y="84"/>
                    <a:pt x="26" y="85"/>
                    <a:pt x="25" y="85"/>
                  </a:cubicBezTo>
                  <a:cubicBezTo>
                    <a:pt x="22" y="80"/>
                    <a:pt x="20" y="74"/>
                    <a:pt x="21" y="68"/>
                  </a:cubicBezTo>
                  <a:cubicBezTo>
                    <a:pt x="23" y="67"/>
                    <a:pt x="25" y="66"/>
                    <a:pt x="28" y="65"/>
                  </a:cubicBezTo>
                  <a:close/>
                  <a:moveTo>
                    <a:pt x="19" y="70"/>
                  </a:moveTo>
                  <a:cubicBezTo>
                    <a:pt x="18" y="76"/>
                    <a:pt x="20" y="81"/>
                    <a:pt x="23" y="86"/>
                  </a:cubicBezTo>
                  <a:cubicBezTo>
                    <a:pt x="23" y="86"/>
                    <a:pt x="22" y="87"/>
                    <a:pt x="21" y="87"/>
                  </a:cubicBezTo>
                  <a:cubicBezTo>
                    <a:pt x="17" y="83"/>
                    <a:pt x="15" y="78"/>
                    <a:pt x="16" y="73"/>
                  </a:cubicBezTo>
                  <a:cubicBezTo>
                    <a:pt x="17" y="72"/>
                    <a:pt x="18" y="71"/>
                    <a:pt x="19" y="70"/>
                  </a:cubicBezTo>
                  <a:close/>
                  <a:moveTo>
                    <a:pt x="10" y="90"/>
                  </a:moveTo>
                  <a:cubicBezTo>
                    <a:pt x="9" y="89"/>
                    <a:pt x="9" y="88"/>
                    <a:pt x="8" y="87"/>
                  </a:cubicBezTo>
                  <a:cubicBezTo>
                    <a:pt x="9" y="83"/>
                    <a:pt x="11" y="79"/>
                    <a:pt x="13" y="76"/>
                  </a:cubicBezTo>
                  <a:cubicBezTo>
                    <a:pt x="14" y="81"/>
                    <a:pt x="16" y="85"/>
                    <a:pt x="20" y="89"/>
                  </a:cubicBezTo>
                  <a:cubicBezTo>
                    <a:pt x="19" y="91"/>
                    <a:pt x="18" y="93"/>
                    <a:pt x="18" y="96"/>
                  </a:cubicBezTo>
                  <a:cubicBezTo>
                    <a:pt x="16" y="95"/>
                    <a:pt x="14" y="94"/>
                    <a:pt x="13" y="92"/>
                  </a:cubicBezTo>
                  <a:cubicBezTo>
                    <a:pt x="12" y="91"/>
                    <a:pt x="10" y="92"/>
                    <a:pt x="11" y="94"/>
                  </a:cubicBezTo>
                  <a:cubicBezTo>
                    <a:pt x="12" y="96"/>
                    <a:pt x="15" y="97"/>
                    <a:pt x="18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01"/>
                    <a:pt x="19" y="104"/>
                    <a:pt x="21" y="106"/>
                  </a:cubicBezTo>
                  <a:cubicBezTo>
                    <a:pt x="15" y="107"/>
                    <a:pt x="9" y="103"/>
                    <a:pt x="7" y="96"/>
                  </a:cubicBezTo>
                  <a:cubicBezTo>
                    <a:pt x="7" y="94"/>
                    <a:pt x="7" y="92"/>
                    <a:pt x="7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9" y="92"/>
                    <a:pt x="10" y="91"/>
                    <a:pt x="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5432" y="4124"/>
              <a:ext cx="1153" cy="405"/>
            </a:xfrm>
            <a:custGeom>
              <a:avLst/>
              <a:gdLst>
                <a:gd name="T0" fmla="*/ 0 w 327"/>
                <a:gd name="T1" fmla="*/ 74 h 115"/>
                <a:gd name="T2" fmla="*/ 111 w 327"/>
                <a:gd name="T3" fmla="*/ 102 h 115"/>
                <a:gd name="T4" fmla="*/ 188 w 327"/>
                <a:gd name="T5" fmla="*/ 53 h 115"/>
                <a:gd name="T6" fmla="*/ 221 w 327"/>
                <a:gd name="T7" fmla="*/ 112 h 115"/>
                <a:gd name="T8" fmla="*/ 305 w 327"/>
                <a:gd name="T9" fmla="*/ 109 h 115"/>
                <a:gd name="T10" fmla="*/ 319 w 327"/>
                <a:gd name="T11" fmla="*/ 28 h 115"/>
                <a:gd name="T12" fmla="*/ 297 w 327"/>
                <a:gd name="T13" fmla="*/ 30 h 115"/>
                <a:gd name="T14" fmla="*/ 236 w 327"/>
                <a:gd name="T15" fmla="*/ 10 h 115"/>
                <a:gd name="T16" fmla="*/ 182 w 327"/>
                <a:gd name="T17" fmla="*/ 11 h 115"/>
                <a:gd name="T18" fmla="*/ 113 w 327"/>
                <a:gd name="T19" fmla="*/ 32 h 115"/>
                <a:gd name="T20" fmla="*/ 103 w 327"/>
                <a:gd name="T21" fmla="*/ 8 h 115"/>
                <a:gd name="T22" fmla="*/ 99 w 327"/>
                <a:gd name="T23" fmla="*/ 35 h 115"/>
                <a:gd name="T24" fmla="*/ 103 w 327"/>
                <a:gd name="T25" fmla="*/ 25 h 115"/>
                <a:gd name="T26" fmla="*/ 62 w 327"/>
                <a:gd name="T27" fmla="*/ 81 h 115"/>
                <a:gd name="T28" fmla="*/ 101 w 327"/>
                <a:gd name="T29" fmla="*/ 53 h 115"/>
                <a:gd name="T30" fmla="*/ 88 w 327"/>
                <a:gd name="T31" fmla="*/ 59 h 115"/>
                <a:gd name="T32" fmla="*/ 169 w 327"/>
                <a:gd name="T33" fmla="*/ 17 h 115"/>
                <a:gd name="T34" fmla="*/ 182 w 327"/>
                <a:gd name="T35" fmla="*/ 25 h 115"/>
                <a:gd name="T36" fmla="*/ 194 w 327"/>
                <a:gd name="T37" fmla="*/ 22 h 115"/>
                <a:gd name="T38" fmla="*/ 165 w 327"/>
                <a:gd name="T39" fmla="*/ 27 h 115"/>
                <a:gd name="T40" fmla="*/ 143 w 327"/>
                <a:gd name="T41" fmla="*/ 41 h 115"/>
                <a:gd name="T42" fmla="*/ 160 w 327"/>
                <a:gd name="T43" fmla="*/ 26 h 115"/>
                <a:gd name="T44" fmla="*/ 178 w 327"/>
                <a:gd name="T45" fmla="*/ 19 h 115"/>
                <a:gd name="T46" fmla="*/ 175 w 327"/>
                <a:gd name="T47" fmla="*/ 16 h 115"/>
                <a:gd name="T48" fmla="*/ 192 w 327"/>
                <a:gd name="T49" fmla="*/ 18 h 115"/>
                <a:gd name="T50" fmla="*/ 187 w 327"/>
                <a:gd name="T51" fmla="*/ 20 h 115"/>
                <a:gd name="T52" fmla="*/ 188 w 327"/>
                <a:gd name="T53" fmla="*/ 25 h 115"/>
                <a:gd name="T54" fmla="*/ 178 w 327"/>
                <a:gd name="T55" fmla="*/ 29 h 115"/>
                <a:gd name="T56" fmla="*/ 197 w 327"/>
                <a:gd name="T57" fmla="*/ 24 h 115"/>
                <a:gd name="T58" fmla="*/ 195 w 327"/>
                <a:gd name="T59" fmla="*/ 26 h 115"/>
                <a:gd name="T60" fmla="*/ 170 w 327"/>
                <a:gd name="T61" fmla="*/ 31 h 115"/>
                <a:gd name="T62" fmla="*/ 234 w 327"/>
                <a:gd name="T63" fmla="*/ 17 h 115"/>
                <a:gd name="T64" fmla="*/ 228 w 327"/>
                <a:gd name="T65" fmla="*/ 36 h 115"/>
                <a:gd name="T66" fmla="*/ 276 w 327"/>
                <a:gd name="T67" fmla="*/ 59 h 115"/>
                <a:gd name="T68" fmla="*/ 276 w 327"/>
                <a:gd name="T69" fmla="*/ 59 h 115"/>
                <a:gd name="T70" fmla="*/ 298 w 327"/>
                <a:gd name="T71" fmla="*/ 56 h 115"/>
                <a:gd name="T72" fmla="*/ 290 w 327"/>
                <a:gd name="T73" fmla="*/ 73 h 115"/>
                <a:gd name="T74" fmla="*/ 249 w 327"/>
                <a:gd name="T75" fmla="*/ 76 h 115"/>
                <a:gd name="T76" fmla="*/ 228 w 327"/>
                <a:gd name="T77" fmla="*/ 57 h 115"/>
                <a:gd name="T78" fmla="*/ 239 w 327"/>
                <a:gd name="T79" fmla="*/ 57 h 115"/>
                <a:gd name="T80" fmla="*/ 314 w 327"/>
                <a:gd name="T81" fmla="*/ 71 h 115"/>
                <a:gd name="T82" fmla="*/ 312 w 327"/>
                <a:gd name="T83" fmla="*/ 99 h 115"/>
                <a:gd name="T84" fmla="*/ 253 w 327"/>
                <a:gd name="T85" fmla="*/ 39 h 115"/>
                <a:gd name="T86" fmla="*/ 204 w 327"/>
                <a:gd name="T87" fmla="*/ 102 h 115"/>
                <a:gd name="T88" fmla="*/ 186 w 327"/>
                <a:gd name="T89" fmla="*/ 39 h 115"/>
                <a:gd name="T90" fmla="*/ 165 w 327"/>
                <a:gd name="T91" fmla="*/ 49 h 115"/>
                <a:gd name="T92" fmla="*/ 181 w 327"/>
                <a:gd name="T93" fmla="*/ 50 h 115"/>
                <a:gd name="T94" fmla="*/ 167 w 327"/>
                <a:gd name="T95" fmla="*/ 72 h 115"/>
                <a:gd name="T96" fmla="*/ 161 w 327"/>
                <a:gd name="T97" fmla="*/ 75 h 115"/>
                <a:gd name="T98" fmla="*/ 114 w 327"/>
                <a:gd name="T99" fmla="*/ 72 h 115"/>
                <a:gd name="T100" fmla="*/ 148 w 327"/>
                <a:gd name="T101" fmla="*/ 26 h 115"/>
                <a:gd name="T102" fmla="*/ 132 w 327"/>
                <a:gd name="T103" fmla="*/ 49 h 115"/>
                <a:gd name="T104" fmla="*/ 129 w 327"/>
                <a:gd name="T105" fmla="*/ 70 h 115"/>
                <a:gd name="T106" fmla="*/ 20 w 327"/>
                <a:gd name="T107" fmla="*/ 73 h 115"/>
                <a:gd name="T108" fmla="*/ 63 w 327"/>
                <a:gd name="T109" fmla="*/ 90 h 115"/>
                <a:gd name="T110" fmla="*/ 103 w 327"/>
                <a:gd name="T111" fmla="*/ 58 h 115"/>
                <a:gd name="T112" fmla="*/ 89 w 327"/>
                <a:gd name="T113" fmla="*/ 66 h 115"/>
                <a:gd name="T114" fmla="*/ 7 w 327"/>
                <a:gd name="T115" fmla="*/ 72 h 115"/>
                <a:gd name="T116" fmla="*/ 65 w 327"/>
                <a:gd name="T117" fmla="*/ 31 h 115"/>
                <a:gd name="T118" fmla="*/ 68 w 327"/>
                <a:gd name="T119" fmla="*/ 21 h 115"/>
                <a:gd name="T120" fmla="*/ 91 w 327"/>
                <a:gd name="T121" fmla="*/ 8 h 115"/>
                <a:gd name="T122" fmla="*/ 94 w 327"/>
                <a:gd name="T123" fmla="*/ 11 h 115"/>
                <a:gd name="T124" fmla="*/ 90 w 327"/>
                <a:gd name="T125" fmla="*/ 1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73" y="9"/>
                  </a:moveTo>
                  <a:cubicBezTo>
                    <a:pt x="63" y="17"/>
                    <a:pt x="57" y="31"/>
                    <a:pt x="61" y="43"/>
                  </a:cubicBezTo>
                  <a:cubicBezTo>
                    <a:pt x="61" y="44"/>
                    <a:pt x="61" y="44"/>
                    <a:pt x="61" y="45"/>
                  </a:cubicBezTo>
                  <a:cubicBezTo>
                    <a:pt x="50" y="44"/>
                    <a:pt x="38" y="45"/>
                    <a:pt x="28" y="49"/>
                  </a:cubicBezTo>
                  <a:cubicBezTo>
                    <a:pt x="28" y="49"/>
                    <a:pt x="27" y="49"/>
                    <a:pt x="27" y="50"/>
                  </a:cubicBezTo>
                  <a:cubicBezTo>
                    <a:pt x="15" y="54"/>
                    <a:pt x="6" y="62"/>
                    <a:pt x="0" y="74"/>
                  </a:cubicBezTo>
                  <a:cubicBezTo>
                    <a:pt x="0" y="75"/>
                    <a:pt x="0" y="76"/>
                    <a:pt x="1" y="77"/>
                  </a:cubicBezTo>
                  <a:cubicBezTo>
                    <a:pt x="1" y="77"/>
                    <a:pt x="2" y="77"/>
                    <a:pt x="3" y="77"/>
                  </a:cubicBezTo>
                  <a:cubicBezTo>
                    <a:pt x="15" y="74"/>
                    <a:pt x="26" y="81"/>
                    <a:pt x="37" y="87"/>
                  </a:cubicBezTo>
                  <a:cubicBezTo>
                    <a:pt x="46" y="92"/>
                    <a:pt x="56" y="95"/>
                    <a:pt x="67" y="94"/>
                  </a:cubicBezTo>
                  <a:cubicBezTo>
                    <a:pt x="79" y="93"/>
                    <a:pt x="90" y="88"/>
                    <a:pt x="99" y="81"/>
                  </a:cubicBezTo>
                  <a:cubicBezTo>
                    <a:pt x="102" y="88"/>
                    <a:pt x="110" y="102"/>
                    <a:pt x="111" y="102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111" y="103"/>
                    <a:pt x="112" y="102"/>
                    <a:pt x="112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26" y="90"/>
                    <a:pt x="134" y="75"/>
                    <a:pt x="143" y="61"/>
                  </a:cubicBezTo>
                  <a:cubicBezTo>
                    <a:pt x="145" y="72"/>
                    <a:pt x="158" y="81"/>
                    <a:pt x="169" y="80"/>
                  </a:cubicBezTo>
                  <a:cubicBezTo>
                    <a:pt x="183" y="79"/>
                    <a:pt x="193" y="65"/>
                    <a:pt x="188" y="53"/>
                  </a:cubicBezTo>
                  <a:cubicBezTo>
                    <a:pt x="190" y="54"/>
                    <a:pt x="191" y="55"/>
                    <a:pt x="193" y="56"/>
                  </a:cubicBezTo>
                  <a:cubicBezTo>
                    <a:pt x="191" y="57"/>
                    <a:pt x="190" y="59"/>
                    <a:pt x="189" y="61"/>
                  </a:cubicBezTo>
                  <a:cubicBezTo>
                    <a:pt x="188" y="67"/>
                    <a:pt x="192" y="72"/>
                    <a:pt x="192" y="72"/>
                  </a:cubicBezTo>
                  <a:cubicBezTo>
                    <a:pt x="188" y="77"/>
                    <a:pt x="188" y="84"/>
                    <a:pt x="190" y="91"/>
                  </a:cubicBezTo>
                  <a:cubicBezTo>
                    <a:pt x="194" y="103"/>
                    <a:pt x="206" y="115"/>
                    <a:pt x="218" y="113"/>
                  </a:cubicBezTo>
                  <a:cubicBezTo>
                    <a:pt x="219" y="113"/>
                    <a:pt x="220" y="113"/>
                    <a:pt x="221" y="112"/>
                  </a:cubicBezTo>
                  <a:cubicBezTo>
                    <a:pt x="225" y="111"/>
                    <a:pt x="218" y="104"/>
                    <a:pt x="217" y="101"/>
                  </a:cubicBezTo>
                  <a:cubicBezTo>
                    <a:pt x="213" y="95"/>
                    <a:pt x="210" y="84"/>
                    <a:pt x="216" y="69"/>
                  </a:cubicBezTo>
                  <a:cubicBezTo>
                    <a:pt x="217" y="68"/>
                    <a:pt x="217" y="68"/>
                    <a:pt x="217" y="68"/>
                  </a:cubicBezTo>
                  <a:cubicBezTo>
                    <a:pt x="235" y="90"/>
                    <a:pt x="263" y="100"/>
                    <a:pt x="291" y="96"/>
                  </a:cubicBezTo>
                  <a:cubicBezTo>
                    <a:pt x="295" y="100"/>
                    <a:pt x="299" y="105"/>
                    <a:pt x="304" y="109"/>
                  </a:cubicBezTo>
                  <a:cubicBezTo>
                    <a:pt x="304" y="109"/>
                    <a:pt x="305" y="109"/>
                    <a:pt x="305" y="109"/>
                  </a:cubicBezTo>
                  <a:cubicBezTo>
                    <a:pt x="306" y="109"/>
                    <a:pt x="306" y="109"/>
                    <a:pt x="306" y="109"/>
                  </a:cubicBezTo>
                  <a:cubicBezTo>
                    <a:pt x="307" y="109"/>
                    <a:pt x="307" y="109"/>
                    <a:pt x="307" y="108"/>
                  </a:cubicBezTo>
                  <a:cubicBezTo>
                    <a:pt x="320" y="101"/>
                    <a:pt x="327" y="86"/>
                    <a:pt x="326" y="71"/>
                  </a:cubicBezTo>
                  <a:cubicBezTo>
                    <a:pt x="325" y="56"/>
                    <a:pt x="316" y="43"/>
                    <a:pt x="305" y="34"/>
                  </a:cubicBezTo>
                  <a:cubicBezTo>
                    <a:pt x="306" y="34"/>
                    <a:pt x="308" y="35"/>
                    <a:pt x="309" y="35"/>
                  </a:cubicBezTo>
                  <a:cubicBezTo>
                    <a:pt x="314" y="35"/>
                    <a:pt x="317" y="31"/>
                    <a:pt x="319" y="28"/>
                  </a:cubicBezTo>
                  <a:cubicBezTo>
                    <a:pt x="320" y="27"/>
                    <a:pt x="318" y="26"/>
                    <a:pt x="317" y="27"/>
                  </a:cubicBezTo>
                  <a:cubicBezTo>
                    <a:pt x="316" y="29"/>
                    <a:pt x="313" y="32"/>
                    <a:pt x="310" y="32"/>
                  </a:cubicBezTo>
                  <a:cubicBezTo>
                    <a:pt x="307" y="33"/>
                    <a:pt x="304" y="31"/>
                    <a:pt x="303" y="28"/>
                  </a:cubicBezTo>
                  <a:cubicBezTo>
                    <a:pt x="303" y="27"/>
                    <a:pt x="301" y="27"/>
                    <a:pt x="301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0" y="28"/>
                    <a:pt x="298" y="28"/>
                    <a:pt x="297" y="30"/>
                  </a:cubicBezTo>
                  <a:cubicBezTo>
                    <a:pt x="293" y="34"/>
                    <a:pt x="286" y="36"/>
                    <a:pt x="278" y="35"/>
                  </a:cubicBezTo>
                  <a:cubicBezTo>
                    <a:pt x="275" y="32"/>
                    <a:pt x="272" y="27"/>
                    <a:pt x="270" y="23"/>
                  </a:cubicBezTo>
                  <a:cubicBezTo>
                    <a:pt x="270" y="22"/>
                    <a:pt x="270" y="21"/>
                    <a:pt x="270" y="21"/>
                  </a:cubicBezTo>
                  <a:cubicBezTo>
                    <a:pt x="271" y="18"/>
                    <a:pt x="267" y="16"/>
                    <a:pt x="266" y="19"/>
                  </a:cubicBezTo>
                  <a:cubicBezTo>
                    <a:pt x="265" y="24"/>
                    <a:pt x="260" y="27"/>
                    <a:pt x="255" y="25"/>
                  </a:cubicBezTo>
                  <a:cubicBezTo>
                    <a:pt x="248" y="20"/>
                    <a:pt x="242" y="14"/>
                    <a:pt x="236" y="10"/>
                  </a:cubicBezTo>
                  <a:cubicBezTo>
                    <a:pt x="228" y="5"/>
                    <a:pt x="223" y="11"/>
                    <a:pt x="219" y="10"/>
                  </a:cubicBezTo>
                  <a:cubicBezTo>
                    <a:pt x="214" y="10"/>
                    <a:pt x="209" y="8"/>
                    <a:pt x="209" y="11"/>
                  </a:cubicBezTo>
                  <a:cubicBezTo>
                    <a:pt x="210" y="13"/>
                    <a:pt x="210" y="18"/>
                    <a:pt x="212" y="21"/>
                  </a:cubicBezTo>
                  <a:cubicBezTo>
                    <a:pt x="214" y="23"/>
                    <a:pt x="215" y="24"/>
                    <a:pt x="212" y="23"/>
                  </a:cubicBezTo>
                  <a:cubicBezTo>
                    <a:pt x="211" y="23"/>
                    <a:pt x="211" y="23"/>
                    <a:pt x="210" y="23"/>
                  </a:cubicBezTo>
                  <a:cubicBezTo>
                    <a:pt x="203" y="16"/>
                    <a:pt x="192" y="11"/>
                    <a:pt x="182" y="11"/>
                  </a:cubicBezTo>
                  <a:cubicBezTo>
                    <a:pt x="166" y="11"/>
                    <a:pt x="152" y="17"/>
                    <a:pt x="140" y="25"/>
                  </a:cubicBezTo>
                  <a:cubicBezTo>
                    <a:pt x="136" y="28"/>
                    <a:pt x="132" y="31"/>
                    <a:pt x="127" y="35"/>
                  </a:cubicBezTo>
                  <a:cubicBezTo>
                    <a:pt x="128" y="23"/>
                    <a:pt x="122" y="12"/>
                    <a:pt x="111" y="7"/>
                  </a:cubicBezTo>
                  <a:cubicBezTo>
                    <a:pt x="99" y="0"/>
                    <a:pt x="84" y="1"/>
                    <a:pt x="73" y="9"/>
                  </a:cubicBezTo>
                  <a:close/>
                  <a:moveTo>
                    <a:pt x="114" y="37"/>
                  </a:moveTo>
                  <a:cubicBezTo>
                    <a:pt x="114" y="35"/>
                    <a:pt x="113" y="34"/>
                    <a:pt x="113" y="32"/>
                  </a:cubicBezTo>
                  <a:cubicBezTo>
                    <a:pt x="113" y="31"/>
                    <a:pt x="112" y="30"/>
                    <a:pt x="112" y="29"/>
                  </a:cubicBezTo>
                  <a:cubicBezTo>
                    <a:pt x="113" y="26"/>
                    <a:pt x="114" y="23"/>
                    <a:pt x="113" y="20"/>
                  </a:cubicBezTo>
                  <a:cubicBezTo>
                    <a:pt x="113" y="18"/>
                    <a:pt x="111" y="19"/>
                    <a:pt x="111" y="20"/>
                  </a:cubicBezTo>
                  <a:cubicBezTo>
                    <a:pt x="111" y="22"/>
                    <a:pt x="111" y="24"/>
                    <a:pt x="111" y="27"/>
                  </a:cubicBezTo>
                  <a:cubicBezTo>
                    <a:pt x="110" y="25"/>
                    <a:pt x="109" y="24"/>
                    <a:pt x="108" y="23"/>
                  </a:cubicBezTo>
                  <a:cubicBezTo>
                    <a:pt x="110" y="17"/>
                    <a:pt x="107" y="12"/>
                    <a:pt x="103" y="8"/>
                  </a:cubicBezTo>
                  <a:cubicBezTo>
                    <a:pt x="105" y="9"/>
                    <a:pt x="106" y="9"/>
                    <a:pt x="108" y="10"/>
                  </a:cubicBezTo>
                  <a:cubicBezTo>
                    <a:pt x="113" y="13"/>
                    <a:pt x="117" y="16"/>
                    <a:pt x="119" y="20"/>
                  </a:cubicBezTo>
                  <a:cubicBezTo>
                    <a:pt x="119" y="26"/>
                    <a:pt x="117" y="32"/>
                    <a:pt x="114" y="37"/>
                  </a:cubicBezTo>
                  <a:close/>
                  <a:moveTo>
                    <a:pt x="109" y="39"/>
                  </a:moveTo>
                  <a:cubicBezTo>
                    <a:pt x="109" y="40"/>
                    <a:pt x="108" y="42"/>
                    <a:pt x="108" y="43"/>
                  </a:cubicBezTo>
                  <a:cubicBezTo>
                    <a:pt x="104" y="42"/>
                    <a:pt x="101" y="39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8" y="34"/>
                    <a:pt x="98" y="34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5" y="32"/>
                    <a:pt x="93" y="28"/>
                    <a:pt x="95" y="26"/>
                  </a:cubicBezTo>
                  <a:cubicBezTo>
                    <a:pt x="97" y="23"/>
                    <a:pt x="101" y="22"/>
                    <a:pt x="103" y="25"/>
                  </a:cubicBezTo>
                  <a:cubicBezTo>
                    <a:pt x="103" y="25"/>
                    <a:pt x="104" y="25"/>
                    <a:pt x="104" y="25"/>
                  </a:cubicBezTo>
                  <a:cubicBezTo>
                    <a:pt x="107" y="28"/>
                    <a:pt x="109" y="34"/>
                    <a:pt x="109" y="39"/>
                  </a:cubicBezTo>
                  <a:close/>
                  <a:moveTo>
                    <a:pt x="108" y="55"/>
                  </a:moveTo>
                  <a:cubicBezTo>
                    <a:pt x="110" y="54"/>
                    <a:pt x="112" y="52"/>
                    <a:pt x="114" y="51"/>
                  </a:cubicBezTo>
                  <a:cubicBezTo>
                    <a:pt x="107" y="68"/>
                    <a:pt x="89" y="81"/>
                    <a:pt x="70" y="81"/>
                  </a:cubicBezTo>
                  <a:cubicBezTo>
                    <a:pt x="67" y="81"/>
                    <a:pt x="64" y="81"/>
                    <a:pt x="62" y="81"/>
                  </a:cubicBezTo>
                  <a:cubicBezTo>
                    <a:pt x="65" y="81"/>
                    <a:pt x="68" y="81"/>
                    <a:pt x="72" y="81"/>
                  </a:cubicBezTo>
                  <a:cubicBezTo>
                    <a:pt x="87" y="78"/>
                    <a:pt x="101" y="69"/>
                    <a:pt x="108" y="55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0" y="41"/>
                    <a:pt x="103" y="44"/>
                    <a:pt x="107" y="45"/>
                  </a:cubicBezTo>
                  <a:cubicBezTo>
                    <a:pt x="106" y="49"/>
                    <a:pt x="104" y="51"/>
                    <a:pt x="101" y="53"/>
                  </a:cubicBezTo>
                  <a:cubicBezTo>
                    <a:pt x="101" y="53"/>
                    <a:pt x="101" y="53"/>
                    <a:pt x="101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8" y="56"/>
                    <a:pt x="96" y="57"/>
                    <a:pt x="93" y="58"/>
                  </a:cubicBezTo>
                  <a:cubicBezTo>
                    <a:pt x="88" y="52"/>
                    <a:pt x="87" y="45"/>
                    <a:pt x="91" y="38"/>
                  </a:cubicBezTo>
                  <a:cubicBezTo>
                    <a:pt x="93" y="39"/>
                    <a:pt x="96" y="39"/>
                    <a:pt x="98" y="38"/>
                  </a:cubicBezTo>
                  <a:close/>
                  <a:moveTo>
                    <a:pt x="88" y="59"/>
                  </a:moveTo>
                  <a:cubicBezTo>
                    <a:pt x="82" y="59"/>
                    <a:pt x="76" y="56"/>
                    <a:pt x="71" y="52"/>
                  </a:cubicBezTo>
                  <a:cubicBezTo>
                    <a:pt x="70" y="43"/>
                    <a:pt x="78" y="37"/>
                    <a:pt x="87" y="35"/>
                  </a:cubicBezTo>
                  <a:cubicBezTo>
                    <a:pt x="87" y="36"/>
                    <a:pt x="88" y="37"/>
                    <a:pt x="89" y="37"/>
                  </a:cubicBezTo>
                  <a:cubicBezTo>
                    <a:pt x="85" y="44"/>
                    <a:pt x="86" y="52"/>
                    <a:pt x="91" y="58"/>
                  </a:cubicBezTo>
                  <a:cubicBezTo>
                    <a:pt x="90" y="59"/>
                    <a:pt x="89" y="59"/>
                    <a:pt x="88" y="59"/>
                  </a:cubicBezTo>
                  <a:close/>
                  <a:moveTo>
                    <a:pt x="169" y="17"/>
                  </a:moveTo>
                  <a:cubicBezTo>
                    <a:pt x="168" y="17"/>
                    <a:pt x="168" y="18"/>
                    <a:pt x="167" y="19"/>
                  </a:cubicBezTo>
                  <a:cubicBezTo>
                    <a:pt x="160" y="21"/>
                    <a:pt x="155" y="24"/>
                    <a:pt x="149" y="27"/>
                  </a:cubicBezTo>
                  <a:cubicBezTo>
                    <a:pt x="150" y="26"/>
                    <a:pt x="151" y="25"/>
                    <a:pt x="152" y="23"/>
                  </a:cubicBezTo>
                  <a:cubicBezTo>
                    <a:pt x="157" y="20"/>
                    <a:pt x="163" y="18"/>
                    <a:pt x="169" y="17"/>
                  </a:cubicBezTo>
                  <a:close/>
                  <a:moveTo>
                    <a:pt x="183" y="23"/>
                  </a:moveTo>
                  <a:cubicBezTo>
                    <a:pt x="183" y="24"/>
                    <a:pt x="182" y="24"/>
                    <a:pt x="182" y="25"/>
                  </a:cubicBezTo>
                  <a:cubicBezTo>
                    <a:pt x="180" y="25"/>
                    <a:pt x="178" y="25"/>
                    <a:pt x="176" y="25"/>
                  </a:cubicBezTo>
                  <a:cubicBezTo>
                    <a:pt x="177" y="25"/>
                    <a:pt x="177" y="24"/>
                    <a:pt x="177" y="24"/>
                  </a:cubicBezTo>
                  <a:cubicBezTo>
                    <a:pt x="179" y="23"/>
                    <a:pt x="181" y="23"/>
                    <a:pt x="183" y="23"/>
                  </a:cubicBezTo>
                  <a:close/>
                  <a:moveTo>
                    <a:pt x="189" y="22"/>
                  </a:moveTo>
                  <a:cubicBezTo>
                    <a:pt x="190" y="22"/>
                    <a:pt x="190" y="21"/>
                    <a:pt x="191" y="21"/>
                  </a:cubicBezTo>
                  <a:cubicBezTo>
                    <a:pt x="192" y="21"/>
                    <a:pt x="193" y="22"/>
                    <a:pt x="194" y="22"/>
                  </a:cubicBezTo>
                  <a:cubicBezTo>
                    <a:pt x="193" y="22"/>
                    <a:pt x="193" y="22"/>
                    <a:pt x="192" y="23"/>
                  </a:cubicBezTo>
                  <a:cubicBezTo>
                    <a:pt x="191" y="22"/>
                    <a:pt x="190" y="22"/>
                    <a:pt x="189" y="22"/>
                  </a:cubicBezTo>
                  <a:close/>
                  <a:moveTo>
                    <a:pt x="159" y="32"/>
                  </a:moveTo>
                  <a:cubicBezTo>
                    <a:pt x="159" y="32"/>
                    <a:pt x="158" y="33"/>
                    <a:pt x="157" y="33"/>
                  </a:cubicBezTo>
                  <a:cubicBezTo>
                    <a:pt x="158" y="32"/>
                    <a:pt x="160" y="30"/>
                    <a:pt x="161" y="28"/>
                  </a:cubicBezTo>
                  <a:cubicBezTo>
                    <a:pt x="162" y="28"/>
                    <a:pt x="163" y="27"/>
                    <a:pt x="165" y="27"/>
                  </a:cubicBezTo>
                  <a:cubicBezTo>
                    <a:pt x="168" y="26"/>
                    <a:pt x="171" y="25"/>
                    <a:pt x="174" y="24"/>
                  </a:cubicBezTo>
                  <a:cubicBezTo>
                    <a:pt x="174" y="25"/>
                    <a:pt x="173" y="25"/>
                    <a:pt x="173" y="26"/>
                  </a:cubicBezTo>
                  <a:cubicBezTo>
                    <a:pt x="168" y="27"/>
                    <a:pt x="163" y="29"/>
                    <a:pt x="159" y="32"/>
                  </a:cubicBezTo>
                  <a:close/>
                  <a:moveTo>
                    <a:pt x="151" y="38"/>
                  </a:moveTo>
                  <a:cubicBezTo>
                    <a:pt x="147" y="42"/>
                    <a:pt x="144" y="46"/>
                    <a:pt x="140" y="50"/>
                  </a:cubicBezTo>
                  <a:cubicBezTo>
                    <a:pt x="141" y="47"/>
                    <a:pt x="142" y="44"/>
                    <a:pt x="143" y="41"/>
                  </a:cubicBezTo>
                  <a:cubicBezTo>
                    <a:pt x="147" y="37"/>
                    <a:pt x="151" y="34"/>
                    <a:pt x="156" y="31"/>
                  </a:cubicBezTo>
                  <a:cubicBezTo>
                    <a:pt x="154" y="33"/>
                    <a:pt x="153" y="36"/>
                    <a:pt x="151" y="38"/>
                  </a:cubicBezTo>
                  <a:close/>
                  <a:moveTo>
                    <a:pt x="145" y="36"/>
                  </a:moveTo>
                  <a:cubicBezTo>
                    <a:pt x="146" y="35"/>
                    <a:pt x="146" y="33"/>
                    <a:pt x="147" y="32"/>
                  </a:cubicBezTo>
                  <a:cubicBezTo>
                    <a:pt x="152" y="28"/>
                    <a:pt x="157" y="25"/>
                    <a:pt x="163" y="23"/>
                  </a:cubicBezTo>
                  <a:cubicBezTo>
                    <a:pt x="162" y="24"/>
                    <a:pt x="161" y="25"/>
                    <a:pt x="160" y="26"/>
                  </a:cubicBezTo>
                  <a:cubicBezTo>
                    <a:pt x="154" y="29"/>
                    <a:pt x="149" y="33"/>
                    <a:pt x="145" y="36"/>
                  </a:cubicBezTo>
                  <a:close/>
                  <a:moveTo>
                    <a:pt x="166" y="24"/>
                  </a:moveTo>
                  <a:cubicBezTo>
                    <a:pt x="166" y="24"/>
                    <a:pt x="165" y="24"/>
                    <a:pt x="165" y="24"/>
                  </a:cubicBezTo>
                  <a:cubicBezTo>
                    <a:pt x="166" y="23"/>
                    <a:pt x="167" y="22"/>
                    <a:pt x="168" y="21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72" y="20"/>
                    <a:pt x="175" y="20"/>
                    <a:pt x="178" y="19"/>
                  </a:cubicBezTo>
                  <a:cubicBezTo>
                    <a:pt x="177" y="20"/>
                    <a:pt x="177" y="21"/>
                    <a:pt x="176" y="22"/>
                  </a:cubicBezTo>
                  <a:cubicBezTo>
                    <a:pt x="173" y="22"/>
                    <a:pt x="170" y="23"/>
                    <a:pt x="166" y="24"/>
                  </a:cubicBezTo>
                  <a:close/>
                  <a:moveTo>
                    <a:pt x="181" y="17"/>
                  </a:moveTo>
                  <a:cubicBezTo>
                    <a:pt x="178" y="17"/>
                    <a:pt x="175" y="17"/>
                    <a:pt x="172" y="18"/>
                  </a:cubicBezTo>
                  <a:cubicBezTo>
                    <a:pt x="172" y="17"/>
                    <a:pt x="173" y="17"/>
                    <a:pt x="174" y="16"/>
                  </a:cubicBezTo>
                  <a:cubicBezTo>
                    <a:pt x="174" y="16"/>
                    <a:pt x="175" y="16"/>
                    <a:pt x="175" y="16"/>
                  </a:cubicBezTo>
                  <a:cubicBezTo>
                    <a:pt x="177" y="16"/>
                    <a:pt x="180" y="16"/>
                    <a:pt x="182" y="16"/>
                  </a:cubicBezTo>
                  <a:cubicBezTo>
                    <a:pt x="182" y="16"/>
                    <a:pt x="181" y="17"/>
                    <a:pt x="181" y="17"/>
                  </a:cubicBezTo>
                  <a:close/>
                  <a:moveTo>
                    <a:pt x="190" y="18"/>
                  </a:moveTo>
                  <a:cubicBezTo>
                    <a:pt x="188" y="18"/>
                    <a:pt x="186" y="18"/>
                    <a:pt x="184" y="17"/>
                  </a:cubicBezTo>
                  <a:cubicBezTo>
                    <a:pt x="184" y="17"/>
                    <a:pt x="185" y="17"/>
                    <a:pt x="186" y="16"/>
                  </a:cubicBezTo>
                  <a:cubicBezTo>
                    <a:pt x="188" y="16"/>
                    <a:pt x="190" y="17"/>
                    <a:pt x="192" y="18"/>
                  </a:cubicBezTo>
                  <a:cubicBezTo>
                    <a:pt x="192" y="18"/>
                    <a:pt x="191" y="18"/>
                    <a:pt x="190" y="18"/>
                  </a:cubicBezTo>
                  <a:close/>
                  <a:moveTo>
                    <a:pt x="187" y="20"/>
                  </a:moveTo>
                  <a:cubicBezTo>
                    <a:pt x="187" y="21"/>
                    <a:pt x="186" y="21"/>
                    <a:pt x="186" y="21"/>
                  </a:cubicBezTo>
                  <a:cubicBezTo>
                    <a:pt x="184" y="21"/>
                    <a:pt x="182" y="21"/>
                    <a:pt x="180" y="21"/>
                  </a:cubicBezTo>
                  <a:cubicBezTo>
                    <a:pt x="180" y="21"/>
                    <a:pt x="181" y="20"/>
                    <a:pt x="181" y="19"/>
                  </a:cubicBezTo>
                  <a:cubicBezTo>
                    <a:pt x="183" y="20"/>
                    <a:pt x="185" y="20"/>
                    <a:pt x="187" y="20"/>
                  </a:cubicBezTo>
                  <a:close/>
                  <a:moveTo>
                    <a:pt x="200" y="21"/>
                  </a:moveTo>
                  <a:cubicBezTo>
                    <a:pt x="199" y="21"/>
                    <a:pt x="199" y="21"/>
                    <a:pt x="198" y="21"/>
                  </a:cubicBezTo>
                  <a:cubicBezTo>
                    <a:pt x="196" y="21"/>
                    <a:pt x="195" y="20"/>
                    <a:pt x="194" y="20"/>
                  </a:cubicBezTo>
                  <a:cubicBezTo>
                    <a:pt x="194" y="19"/>
                    <a:pt x="195" y="19"/>
                    <a:pt x="196" y="19"/>
                  </a:cubicBezTo>
                  <a:cubicBezTo>
                    <a:pt x="197" y="20"/>
                    <a:pt x="199" y="20"/>
                    <a:pt x="200" y="21"/>
                  </a:cubicBezTo>
                  <a:close/>
                  <a:moveTo>
                    <a:pt x="188" y="25"/>
                  </a:moveTo>
                  <a:cubicBezTo>
                    <a:pt x="187" y="25"/>
                    <a:pt x="186" y="25"/>
                    <a:pt x="185" y="25"/>
                  </a:cubicBezTo>
                  <a:cubicBezTo>
                    <a:pt x="186" y="24"/>
                    <a:pt x="186" y="24"/>
                    <a:pt x="187" y="24"/>
                  </a:cubicBezTo>
                  <a:cubicBezTo>
                    <a:pt x="188" y="24"/>
                    <a:pt x="189" y="24"/>
                    <a:pt x="190" y="24"/>
                  </a:cubicBezTo>
                  <a:cubicBezTo>
                    <a:pt x="189" y="24"/>
                    <a:pt x="189" y="25"/>
                    <a:pt x="188" y="25"/>
                  </a:cubicBezTo>
                  <a:close/>
                  <a:moveTo>
                    <a:pt x="180" y="27"/>
                  </a:moveTo>
                  <a:cubicBezTo>
                    <a:pt x="179" y="28"/>
                    <a:pt x="179" y="28"/>
                    <a:pt x="178" y="29"/>
                  </a:cubicBezTo>
                  <a:cubicBezTo>
                    <a:pt x="177" y="29"/>
                    <a:pt x="175" y="30"/>
                    <a:pt x="173" y="30"/>
                  </a:cubicBezTo>
                  <a:cubicBezTo>
                    <a:pt x="173" y="29"/>
                    <a:pt x="174" y="29"/>
                    <a:pt x="174" y="28"/>
                  </a:cubicBezTo>
                  <a:cubicBezTo>
                    <a:pt x="176" y="27"/>
                    <a:pt x="178" y="27"/>
                    <a:pt x="180" y="27"/>
                  </a:cubicBezTo>
                  <a:close/>
                  <a:moveTo>
                    <a:pt x="198" y="25"/>
                  </a:moveTo>
                  <a:cubicBezTo>
                    <a:pt x="197" y="25"/>
                    <a:pt x="197" y="24"/>
                    <a:pt x="196" y="24"/>
                  </a:cubicBezTo>
                  <a:cubicBezTo>
                    <a:pt x="196" y="24"/>
                    <a:pt x="197" y="24"/>
                    <a:pt x="197" y="24"/>
                  </a:cubicBezTo>
                  <a:cubicBezTo>
                    <a:pt x="198" y="24"/>
                    <a:pt x="199" y="25"/>
                    <a:pt x="199" y="25"/>
                  </a:cubicBezTo>
                  <a:cubicBezTo>
                    <a:pt x="199" y="25"/>
                    <a:pt x="199" y="25"/>
                    <a:pt x="198" y="25"/>
                  </a:cubicBezTo>
                  <a:close/>
                  <a:moveTo>
                    <a:pt x="193" y="27"/>
                  </a:moveTo>
                  <a:cubicBezTo>
                    <a:pt x="192" y="27"/>
                    <a:pt x="192" y="26"/>
                    <a:pt x="191" y="26"/>
                  </a:cubicBezTo>
                  <a:cubicBezTo>
                    <a:pt x="191" y="26"/>
                    <a:pt x="192" y="25"/>
                    <a:pt x="193" y="25"/>
                  </a:cubicBezTo>
                  <a:cubicBezTo>
                    <a:pt x="194" y="25"/>
                    <a:pt x="195" y="26"/>
                    <a:pt x="195" y="26"/>
                  </a:cubicBezTo>
                  <a:cubicBezTo>
                    <a:pt x="195" y="26"/>
                    <a:pt x="194" y="27"/>
                    <a:pt x="193" y="27"/>
                  </a:cubicBezTo>
                  <a:close/>
                  <a:moveTo>
                    <a:pt x="151" y="44"/>
                  </a:moveTo>
                  <a:cubicBezTo>
                    <a:pt x="152" y="42"/>
                    <a:pt x="152" y="41"/>
                    <a:pt x="153" y="39"/>
                  </a:cubicBezTo>
                  <a:cubicBezTo>
                    <a:pt x="154" y="38"/>
                    <a:pt x="155" y="38"/>
                    <a:pt x="157" y="37"/>
                  </a:cubicBezTo>
                  <a:cubicBezTo>
                    <a:pt x="161" y="33"/>
                    <a:pt x="166" y="30"/>
                    <a:pt x="171" y="29"/>
                  </a:cubicBezTo>
                  <a:cubicBezTo>
                    <a:pt x="171" y="29"/>
                    <a:pt x="170" y="30"/>
                    <a:pt x="170" y="31"/>
                  </a:cubicBezTo>
                  <a:cubicBezTo>
                    <a:pt x="167" y="32"/>
                    <a:pt x="165" y="32"/>
                    <a:pt x="164" y="33"/>
                  </a:cubicBezTo>
                  <a:cubicBezTo>
                    <a:pt x="159" y="36"/>
                    <a:pt x="155" y="40"/>
                    <a:pt x="151" y="44"/>
                  </a:cubicBezTo>
                  <a:close/>
                  <a:moveTo>
                    <a:pt x="246" y="26"/>
                  </a:moveTo>
                  <a:cubicBezTo>
                    <a:pt x="239" y="21"/>
                    <a:pt x="235" y="18"/>
                    <a:pt x="229" y="19"/>
                  </a:cubicBezTo>
                  <a:cubicBezTo>
                    <a:pt x="220" y="20"/>
                    <a:pt x="216" y="15"/>
                    <a:pt x="216" y="15"/>
                  </a:cubicBezTo>
                  <a:cubicBezTo>
                    <a:pt x="222" y="19"/>
                    <a:pt x="229" y="16"/>
                    <a:pt x="234" y="17"/>
                  </a:cubicBezTo>
                  <a:cubicBezTo>
                    <a:pt x="239" y="17"/>
                    <a:pt x="246" y="26"/>
                    <a:pt x="246" y="26"/>
                  </a:cubicBezTo>
                  <a:close/>
                  <a:moveTo>
                    <a:pt x="228" y="36"/>
                  </a:moveTo>
                  <a:cubicBezTo>
                    <a:pt x="212" y="43"/>
                    <a:pt x="203" y="42"/>
                    <a:pt x="194" y="36"/>
                  </a:cubicBezTo>
                  <a:cubicBezTo>
                    <a:pt x="194" y="36"/>
                    <a:pt x="207" y="42"/>
                    <a:pt x="224" y="34"/>
                  </a:cubicBezTo>
                  <a:cubicBezTo>
                    <a:pt x="236" y="30"/>
                    <a:pt x="245" y="27"/>
                    <a:pt x="261" y="37"/>
                  </a:cubicBezTo>
                  <a:cubicBezTo>
                    <a:pt x="261" y="37"/>
                    <a:pt x="246" y="29"/>
                    <a:pt x="228" y="36"/>
                  </a:cubicBezTo>
                  <a:close/>
                  <a:moveTo>
                    <a:pt x="275" y="35"/>
                  </a:moveTo>
                  <a:cubicBezTo>
                    <a:pt x="271" y="35"/>
                    <a:pt x="267" y="33"/>
                    <a:pt x="264" y="31"/>
                  </a:cubicBezTo>
                  <a:cubicBezTo>
                    <a:pt x="263" y="31"/>
                    <a:pt x="262" y="30"/>
                    <a:pt x="261" y="30"/>
                  </a:cubicBezTo>
                  <a:cubicBezTo>
                    <a:pt x="264" y="29"/>
                    <a:pt x="266" y="27"/>
                    <a:pt x="268" y="25"/>
                  </a:cubicBezTo>
                  <a:cubicBezTo>
                    <a:pt x="270" y="29"/>
                    <a:pt x="272" y="32"/>
                    <a:pt x="275" y="35"/>
                  </a:cubicBezTo>
                  <a:close/>
                  <a:moveTo>
                    <a:pt x="276" y="59"/>
                  </a:moveTo>
                  <a:cubicBezTo>
                    <a:pt x="284" y="57"/>
                    <a:pt x="292" y="51"/>
                    <a:pt x="292" y="42"/>
                  </a:cubicBezTo>
                  <a:cubicBezTo>
                    <a:pt x="294" y="40"/>
                    <a:pt x="296" y="38"/>
                    <a:pt x="298" y="36"/>
                  </a:cubicBezTo>
                  <a:cubicBezTo>
                    <a:pt x="301" y="50"/>
                    <a:pt x="289" y="63"/>
                    <a:pt x="276" y="65"/>
                  </a:cubicBezTo>
                  <a:cubicBezTo>
                    <a:pt x="262" y="67"/>
                    <a:pt x="249" y="60"/>
                    <a:pt x="239" y="51"/>
                  </a:cubicBezTo>
                  <a:cubicBezTo>
                    <a:pt x="243" y="50"/>
                    <a:pt x="247" y="49"/>
                    <a:pt x="250" y="48"/>
                  </a:cubicBezTo>
                  <a:cubicBezTo>
                    <a:pt x="257" y="55"/>
                    <a:pt x="266" y="61"/>
                    <a:pt x="276" y="59"/>
                  </a:cubicBezTo>
                  <a:close/>
                  <a:moveTo>
                    <a:pt x="298" y="56"/>
                  </a:moveTo>
                  <a:cubicBezTo>
                    <a:pt x="299" y="54"/>
                    <a:pt x="301" y="52"/>
                    <a:pt x="301" y="49"/>
                  </a:cubicBezTo>
                  <a:cubicBezTo>
                    <a:pt x="297" y="67"/>
                    <a:pt x="281" y="80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1" y="80"/>
                    <a:pt x="259" y="79"/>
                    <a:pt x="258" y="79"/>
                  </a:cubicBezTo>
                  <a:cubicBezTo>
                    <a:pt x="274" y="79"/>
                    <a:pt x="290" y="70"/>
                    <a:pt x="298" y="56"/>
                  </a:cubicBezTo>
                  <a:close/>
                  <a:moveTo>
                    <a:pt x="290" y="73"/>
                  </a:moveTo>
                  <a:cubicBezTo>
                    <a:pt x="296" y="67"/>
                    <a:pt x="301" y="60"/>
                    <a:pt x="303" y="53"/>
                  </a:cubicBezTo>
                  <a:cubicBezTo>
                    <a:pt x="302" y="58"/>
                    <a:pt x="300" y="63"/>
                    <a:pt x="297" y="68"/>
                  </a:cubicBezTo>
                  <a:cubicBezTo>
                    <a:pt x="292" y="74"/>
                    <a:pt x="286" y="78"/>
                    <a:pt x="279" y="81"/>
                  </a:cubicBezTo>
                  <a:cubicBezTo>
                    <a:pt x="278" y="81"/>
                    <a:pt x="276" y="81"/>
                    <a:pt x="274" y="81"/>
                  </a:cubicBezTo>
                  <a:cubicBezTo>
                    <a:pt x="280" y="80"/>
                    <a:pt x="285" y="77"/>
                    <a:pt x="290" y="73"/>
                  </a:cubicBezTo>
                  <a:close/>
                  <a:moveTo>
                    <a:pt x="249" y="76"/>
                  </a:moveTo>
                  <a:cubicBezTo>
                    <a:pt x="245" y="74"/>
                    <a:pt x="242" y="72"/>
                    <a:pt x="239" y="70"/>
                  </a:cubicBezTo>
                  <a:cubicBezTo>
                    <a:pt x="250" y="73"/>
                    <a:pt x="263" y="73"/>
                    <a:pt x="275" y="70"/>
                  </a:cubicBezTo>
                  <a:cubicBezTo>
                    <a:pt x="277" y="69"/>
                    <a:pt x="279" y="69"/>
                    <a:pt x="281" y="68"/>
                  </a:cubicBezTo>
                  <a:cubicBezTo>
                    <a:pt x="283" y="67"/>
                    <a:pt x="286" y="66"/>
                    <a:pt x="288" y="65"/>
                  </a:cubicBezTo>
                  <a:cubicBezTo>
                    <a:pt x="277" y="75"/>
                    <a:pt x="263" y="79"/>
                    <a:pt x="249" y="76"/>
                  </a:cubicBezTo>
                  <a:close/>
                  <a:moveTo>
                    <a:pt x="233" y="65"/>
                  </a:moveTo>
                  <a:cubicBezTo>
                    <a:pt x="232" y="64"/>
                    <a:pt x="230" y="62"/>
                    <a:pt x="229" y="61"/>
                  </a:cubicBezTo>
                  <a:cubicBezTo>
                    <a:pt x="237" y="65"/>
                    <a:pt x="247" y="68"/>
                    <a:pt x="256" y="67"/>
                  </a:cubicBezTo>
                  <a:cubicBezTo>
                    <a:pt x="259" y="68"/>
                    <a:pt x="262" y="69"/>
                    <a:pt x="265" y="70"/>
                  </a:cubicBezTo>
                  <a:cubicBezTo>
                    <a:pt x="254" y="71"/>
                    <a:pt x="243" y="70"/>
                    <a:pt x="233" y="65"/>
                  </a:cubicBezTo>
                  <a:close/>
                  <a:moveTo>
                    <a:pt x="228" y="57"/>
                  </a:moveTo>
                  <a:cubicBezTo>
                    <a:pt x="234" y="60"/>
                    <a:pt x="240" y="62"/>
                    <a:pt x="247" y="63"/>
                  </a:cubicBezTo>
                  <a:cubicBezTo>
                    <a:pt x="248" y="63"/>
                    <a:pt x="249" y="64"/>
                    <a:pt x="251" y="65"/>
                  </a:cubicBezTo>
                  <a:cubicBezTo>
                    <a:pt x="243" y="64"/>
                    <a:pt x="235" y="62"/>
                    <a:pt x="228" y="57"/>
                  </a:cubicBezTo>
                  <a:close/>
                  <a:moveTo>
                    <a:pt x="229" y="55"/>
                  </a:moveTo>
                  <a:cubicBezTo>
                    <a:pt x="229" y="55"/>
                    <a:pt x="230" y="55"/>
                    <a:pt x="230" y="55"/>
                  </a:cubicBezTo>
                  <a:cubicBezTo>
                    <a:pt x="233" y="56"/>
                    <a:pt x="236" y="57"/>
                    <a:pt x="239" y="57"/>
                  </a:cubicBezTo>
                  <a:cubicBezTo>
                    <a:pt x="240" y="58"/>
                    <a:pt x="241" y="59"/>
                    <a:pt x="242" y="59"/>
                  </a:cubicBezTo>
                  <a:cubicBezTo>
                    <a:pt x="238" y="58"/>
                    <a:pt x="233" y="57"/>
                    <a:pt x="229" y="55"/>
                  </a:cubicBezTo>
                  <a:close/>
                  <a:moveTo>
                    <a:pt x="219" y="63"/>
                  </a:moveTo>
                  <a:cubicBezTo>
                    <a:pt x="220" y="62"/>
                    <a:pt x="221" y="61"/>
                    <a:pt x="223" y="60"/>
                  </a:cubicBezTo>
                  <a:cubicBezTo>
                    <a:pt x="232" y="72"/>
                    <a:pt x="246" y="81"/>
                    <a:pt x="261" y="84"/>
                  </a:cubicBezTo>
                  <a:cubicBezTo>
                    <a:pt x="280" y="88"/>
                    <a:pt x="299" y="83"/>
                    <a:pt x="314" y="71"/>
                  </a:cubicBezTo>
                  <a:cubicBezTo>
                    <a:pt x="316" y="69"/>
                    <a:pt x="313" y="65"/>
                    <a:pt x="311" y="67"/>
                  </a:cubicBezTo>
                  <a:cubicBezTo>
                    <a:pt x="304" y="73"/>
                    <a:pt x="297" y="77"/>
                    <a:pt x="289" y="79"/>
                  </a:cubicBezTo>
                  <a:cubicBezTo>
                    <a:pt x="292" y="76"/>
                    <a:pt x="296" y="74"/>
                    <a:pt x="298" y="70"/>
                  </a:cubicBezTo>
                  <a:cubicBezTo>
                    <a:pt x="305" y="61"/>
                    <a:pt x="307" y="50"/>
                    <a:pt x="305" y="40"/>
                  </a:cubicBezTo>
                  <a:cubicBezTo>
                    <a:pt x="314" y="48"/>
                    <a:pt x="320" y="58"/>
                    <a:pt x="321" y="70"/>
                  </a:cubicBezTo>
                  <a:cubicBezTo>
                    <a:pt x="322" y="80"/>
                    <a:pt x="319" y="91"/>
                    <a:pt x="312" y="99"/>
                  </a:cubicBezTo>
                  <a:cubicBezTo>
                    <a:pt x="313" y="95"/>
                    <a:pt x="314" y="91"/>
                    <a:pt x="314" y="87"/>
                  </a:cubicBezTo>
                  <a:cubicBezTo>
                    <a:pt x="314" y="87"/>
                    <a:pt x="314" y="87"/>
                    <a:pt x="314" y="87"/>
                  </a:cubicBezTo>
                  <a:cubicBezTo>
                    <a:pt x="314" y="86"/>
                    <a:pt x="313" y="84"/>
                    <a:pt x="311" y="85"/>
                  </a:cubicBezTo>
                  <a:cubicBezTo>
                    <a:pt x="279" y="100"/>
                    <a:pt x="241" y="91"/>
                    <a:pt x="219" y="63"/>
                  </a:cubicBezTo>
                  <a:close/>
                  <a:moveTo>
                    <a:pt x="234" y="41"/>
                  </a:moveTo>
                  <a:cubicBezTo>
                    <a:pt x="243" y="38"/>
                    <a:pt x="251" y="39"/>
                    <a:pt x="253" y="39"/>
                  </a:cubicBezTo>
                  <a:cubicBezTo>
                    <a:pt x="260" y="40"/>
                    <a:pt x="265" y="40"/>
                    <a:pt x="265" y="42"/>
                  </a:cubicBezTo>
                  <a:cubicBezTo>
                    <a:pt x="265" y="43"/>
                    <a:pt x="252" y="39"/>
                    <a:pt x="235" y="45"/>
                  </a:cubicBezTo>
                  <a:cubicBezTo>
                    <a:pt x="226" y="48"/>
                    <a:pt x="216" y="53"/>
                    <a:pt x="209" y="66"/>
                  </a:cubicBezTo>
                  <a:cubicBezTo>
                    <a:pt x="199" y="87"/>
                    <a:pt x="206" y="98"/>
                    <a:pt x="208" y="101"/>
                  </a:cubicBezTo>
                  <a:cubicBezTo>
                    <a:pt x="209" y="103"/>
                    <a:pt x="209" y="105"/>
                    <a:pt x="208" y="105"/>
                  </a:cubicBezTo>
                  <a:cubicBezTo>
                    <a:pt x="206" y="106"/>
                    <a:pt x="205" y="104"/>
                    <a:pt x="204" y="102"/>
                  </a:cubicBezTo>
                  <a:cubicBezTo>
                    <a:pt x="203" y="101"/>
                    <a:pt x="191" y="84"/>
                    <a:pt x="209" y="59"/>
                  </a:cubicBezTo>
                  <a:cubicBezTo>
                    <a:pt x="218" y="48"/>
                    <a:pt x="226" y="44"/>
                    <a:pt x="234" y="41"/>
                  </a:cubicBezTo>
                  <a:close/>
                  <a:moveTo>
                    <a:pt x="167" y="72"/>
                  </a:moveTo>
                  <a:cubicBezTo>
                    <a:pt x="161" y="68"/>
                    <a:pt x="159" y="61"/>
                    <a:pt x="161" y="54"/>
                  </a:cubicBezTo>
                  <a:cubicBezTo>
                    <a:pt x="162" y="48"/>
                    <a:pt x="166" y="41"/>
                    <a:pt x="172" y="39"/>
                  </a:cubicBezTo>
                  <a:cubicBezTo>
                    <a:pt x="177" y="36"/>
                    <a:pt x="182" y="36"/>
                    <a:pt x="186" y="39"/>
                  </a:cubicBezTo>
                  <a:cubicBezTo>
                    <a:pt x="186" y="39"/>
                    <a:pt x="187" y="40"/>
                    <a:pt x="187" y="40"/>
                  </a:cubicBezTo>
                  <a:cubicBezTo>
                    <a:pt x="189" y="44"/>
                    <a:pt x="193" y="48"/>
                    <a:pt x="198" y="49"/>
                  </a:cubicBezTo>
                  <a:cubicBezTo>
                    <a:pt x="202" y="49"/>
                    <a:pt x="203" y="52"/>
                    <a:pt x="201" y="53"/>
                  </a:cubicBezTo>
                  <a:cubicBezTo>
                    <a:pt x="199" y="53"/>
                    <a:pt x="198" y="53"/>
                    <a:pt x="197" y="53"/>
                  </a:cubicBezTo>
                  <a:cubicBezTo>
                    <a:pt x="192" y="49"/>
                    <a:pt x="187" y="46"/>
                    <a:pt x="181" y="45"/>
                  </a:cubicBezTo>
                  <a:cubicBezTo>
                    <a:pt x="175" y="44"/>
                    <a:pt x="168" y="44"/>
                    <a:pt x="165" y="49"/>
                  </a:cubicBezTo>
                  <a:cubicBezTo>
                    <a:pt x="162" y="54"/>
                    <a:pt x="162" y="59"/>
                    <a:pt x="166" y="62"/>
                  </a:cubicBezTo>
                  <a:cubicBezTo>
                    <a:pt x="170" y="65"/>
                    <a:pt x="176" y="63"/>
                    <a:pt x="177" y="59"/>
                  </a:cubicBezTo>
                  <a:cubicBezTo>
                    <a:pt x="178" y="56"/>
                    <a:pt x="174" y="54"/>
                    <a:pt x="173" y="57"/>
                  </a:cubicBezTo>
                  <a:cubicBezTo>
                    <a:pt x="171" y="62"/>
                    <a:pt x="164" y="55"/>
                    <a:pt x="169" y="51"/>
                  </a:cubicBezTo>
                  <a:cubicBezTo>
                    <a:pt x="172" y="48"/>
                    <a:pt x="176" y="48"/>
                    <a:pt x="180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6" y="56"/>
                    <a:pt x="186" y="62"/>
                    <a:pt x="183" y="6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70"/>
                    <a:pt x="179" y="72"/>
                    <a:pt x="177" y="73"/>
                  </a:cubicBezTo>
                  <a:cubicBezTo>
                    <a:pt x="174" y="75"/>
                    <a:pt x="170" y="75"/>
                    <a:pt x="167" y="72"/>
                  </a:cubicBezTo>
                  <a:close/>
                  <a:moveTo>
                    <a:pt x="157" y="48"/>
                  </a:moveTo>
                  <a:cubicBezTo>
                    <a:pt x="160" y="44"/>
                    <a:pt x="164" y="41"/>
                    <a:pt x="168" y="38"/>
                  </a:cubicBezTo>
                  <a:cubicBezTo>
                    <a:pt x="163" y="43"/>
                    <a:pt x="159" y="49"/>
                    <a:pt x="158" y="56"/>
                  </a:cubicBezTo>
                  <a:cubicBezTo>
                    <a:pt x="157" y="64"/>
                    <a:pt x="160" y="73"/>
                    <a:pt x="169" y="76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166" y="76"/>
                    <a:pt x="163" y="75"/>
                    <a:pt x="161" y="75"/>
                  </a:cubicBezTo>
                  <a:cubicBezTo>
                    <a:pt x="152" y="69"/>
                    <a:pt x="151" y="56"/>
                    <a:pt x="157" y="48"/>
                  </a:cubicBezTo>
                  <a:close/>
                  <a:moveTo>
                    <a:pt x="149" y="54"/>
                  </a:moveTo>
                  <a:cubicBezTo>
                    <a:pt x="154" y="48"/>
                    <a:pt x="154" y="48"/>
                    <a:pt x="154" y="48"/>
                  </a:cubicBezTo>
                  <a:cubicBezTo>
                    <a:pt x="150" y="55"/>
                    <a:pt x="150" y="64"/>
                    <a:pt x="154" y="70"/>
                  </a:cubicBezTo>
                  <a:cubicBezTo>
                    <a:pt x="149" y="66"/>
                    <a:pt x="146" y="60"/>
                    <a:pt x="149" y="54"/>
                  </a:cubicBezTo>
                  <a:close/>
                  <a:moveTo>
                    <a:pt x="114" y="72"/>
                  </a:moveTo>
                  <a:cubicBezTo>
                    <a:pt x="117" y="67"/>
                    <a:pt x="120" y="62"/>
                    <a:pt x="124" y="58"/>
                  </a:cubicBezTo>
                  <a:cubicBezTo>
                    <a:pt x="124" y="57"/>
                    <a:pt x="123" y="55"/>
                    <a:pt x="121" y="57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4" y="52"/>
                    <a:pt x="126" y="46"/>
                    <a:pt x="127" y="40"/>
                  </a:cubicBezTo>
                  <a:cubicBezTo>
                    <a:pt x="129" y="39"/>
                    <a:pt x="130" y="38"/>
                    <a:pt x="132" y="37"/>
                  </a:cubicBezTo>
                  <a:cubicBezTo>
                    <a:pt x="137" y="33"/>
                    <a:pt x="142" y="29"/>
                    <a:pt x="148" y="26"/>
                  </a:cubicBezTo>
                  <a:cubicBezTo>
                    <a:pt x="147" y="27"/>
                    <a:pt x="146" y="29"/>
                    <a:pt x="145" y="31"/>
                  </a:cubicBezTo>
                  <a:cubicBezTo>
                    <a:pt x="140" y="34"/>
                    <a:pt x="136" y="38"/>
                    <a:pt x="132" y="43"/>
                  </a:cubicBezTo>
                  <a:cubicBezTo>
                    <a:pt x="131" y="44"/>
                    <a:pt x="132" y="45"/>
                    <a:pt x="133" y="44"/>
                  </a:cubicBezTo>
                  <a:cubicBezTo>
                    <a:pt x="136" y="41"/>
                    <a:pt x="140" y="38"/>
                    <a:pt x="143" y="35"/>
                  </a:cubicBezTo>
                  <a:cubicBezTo>
                    <a:pt x="142" y="37"/>
                    <a:pt x="142" y="38"/>
                    <a:pt x="141" y="40"/>
                  </a:cubicBezTo>
                  <a:cubicBezTo>
                    <a:pt x="138" y="43"/>
                    <a:pt x="135" y="46"/>
                    <a:pt x="132" y="49"/>
                  </a:cubicBezTo>
                  <a:cubicBezTo>
                    <a:pt x="131" y="50"/>
                    <a:pt x="132" y="52"/>
                    <a:pt x="133" y="51"/>
                  </a:cubicBezTo>
                  <a:cubicBezTo>
                    <a:pt x="135" y="49"/>
                    <a:pt x="137" y="47"/>
                    <a:pt x="139" y="45"/>
                  </a:cubicBezTo>
                  <a:cubicBezTo>
                    <a:pt x="139" y="47"/>
                    <a:pt x="138" y="50"/>
                    <a:pt x="137" y="53"/>
                  </a:cubicBezTo>
                  <a:cubicBezTo>
                    <a:pt x="137" y="53"/>
                    <a:pt x="137" y="53"/>
                    <a:pt x="137" y="54"/>
                  </a:cubicBezTo>
                  <a:cubicBezTo>
                    <a:pt x="134" y="59"/>
                    <a:pt x="130" y="64"/>
                    <a:pt x="127" y="69"/>
                  </a:cubicBezTo>
                  <a:cubicBezTo>
                    <a:pt x="127" y="70"/>
                    <a:pt x="129" y="71"/>
                    <a:pt x="129" y="70"/>
                  </a:cubicBezTo>
                  <a:cubicBezTo>
                    <a:pt x="135" y="61"/>
                    <a:pt x="141" y="52"/>
                    <a:pt x="148" y="44"/>
                  </a:cubicBezTo>
                  <a:cubicBezTo>
                    <a:pt x="147" y="46"/>
                    <a:pt x="146" y="48"/>
                    <a:pt x="146" y="50"/>
                  </a:cubicBezTo>
                  <a:cubicBezTo>
                    <a:pt x="137" y="62"/>
                    <a:pt x="130" y="75"/>
                    <a:pt x="121" y="87"/>
                  </a:cubicBezTo>
                  <a:cubicBezTo>
                    <a:pt x="120" y="88"/>
                    <a:pt x="114" y="93"/>
                    <a:pt x="113" y="95"/>
                  </a:cubicBezTo>
                  <a:cubicBezTo>
                    <a:pt x="111" y="87"/>
                    <a:pt x="111" y="79"/>
                    <a:pt x="114" y="72"/>
                  </a:cubicBezTo>
                  <a:close/>
                  <a:moveTo>
                    <a:pt x="20" y="73"/>
                  </a:moveTo>
                  <a:cubicBezTo>
                    <a:pt x="29" y="73"/>
                    <a:pt x="38" y="77"/>
                    <a:pt x="47" y="80"/>
                  </a:cubicBezTo>
                  <a:cubicBezTo>
                    <a:pt x="57" y="83"/>
                    <a:pt x="66" y="85"/>
                    <a:pt x="76" y="83"/>
                  </a:cubicBezTo>
                  <a:cubicBezTo>
                    <a:pt x="96" y="80"/>
                    <a:pt x="111" y="66"/>
                    <a:pt x="118" y="48"/>
                  </a:cubicBezTo>
                  <a:cubicBezTo>
                    <a:pt x="120" y="46"/>
                    <a:pt x="122" y="44"/>
                    <a:pt x="124" y="43"/>
                  </a:cubicBezTo>
                  <a:cubicBezTo>
                    <a:pt x="122" y="51"/>
                    <a:pt x="118" y="58"/>
                    <a:pt x="113" y="65"/>
                  </a:cubicBezTo>
                  <a:cubicBezTo>
                    <a:pt x="99" y="78"/>
                    <a:pt x="82" y="90"/>
                    <a:pt x="63" y="90"/>
                  </a:cubicBezTo>
                  <a:cubicBezTo>
                    <a:pt x="51" y="90"/>
                    <a:pt x="41" y="84"/>
                    <a:pt x="31" y="78"/>
                  </a:cubicBezTo>
                  <a:cubicBezTo>
                    <a:pt x="28" y="76"/>
                    <a:pt x="24" y="75"/>
                    <a:pt x="20" y="73"/>
                  </a:cubicBezTo>
                  <a:close/>
                  <a:moveTo>
                    <a:pt x="25" y="69"/>
                  </a:moveTo>
                  <a:cubicBezTo>
                    <a:pt x="38" y="70"/>
                    <a:pt x="52" y="77"/>
                    <a:pt x="64" y="77"/>
                  </a:cubicBezTo>
                  <a:cubicBezTo>
                    <a:pt x="77" y="77"/>
                    <a:pt x="89" y="71"/>
                    <a:pt x="97" y="62"/>
                  </a:cubicBezTo>
                  <a:cubicBezTo>
                    <a:pt x="99" y="61"/>
                    <a:pt x="101" y="60"/>
                    <a:pt x="103" y="58"/>
                  </a:cubicBezTo>
                  <a:cubicBezTo>
                    <a:pt x="95" y="71"/>
                    <a:pt x="79" y="79"/>
                    <a:pt x="64" y="79"/>
                  </a:cubicBezTo>
                  <a:cubicBezTo>
                    <a:pt x="51" y="78"/>
                    <a:pt x="38" y="71"/>
                    <a:pt x="25" y="69"/>
                  </a:cubicBezTo>
                  <a:close/>
                  <a:moveTo>
                    <a:pt x="28" y="68"/>
                  </a:moveTo>
                  <a:cubicBezTo>
                    <a:pt x="35" y="67"/>
                    <a:pt x="43" y="68"/>
                    <a:pt x="50" y="67"/>
                  </a:cubicBezTo>
                  <a:cubicBezTo>
                    <a:pt x="50" y="68"/>
                    <a:pt x="51" y="69"/>
                    <a:pt x="52" y="70"/>
                  </a:cubicBezTo>
                  <a:cubicBezTo>
                    <a:pt x="65" y="74"/>
                    <a:pt x="78" y="71"/>
                    <a:pt x="89" y="66"/>
                  </a:cubicBezTo>
                  <a:cubicBezTo>
                    <a:pt x="80" y="73"/>
                    <a:pt x="68" y="76"/>
                    <a:pt x="56" y="74"/>
                  </a:cubicBezTo>
                  <a:cubicBezTo>
                    <a:pt x="47" y="72"/>
                    <a:pt x="37" y="69"/>
                    <a:pt x="28" y="68"/>
                  </a:cubicBezTo>
                  <a:close/>
                  <a:moveTo>
                    <a:pt x="57" y="56"/>
                  </a:moveTo>
                  <a:cubicBezTo>
                    <a:pt x="60" y="56"/>
                    <a:pt x="62" y="58"/>
                    <a:pt x="64" y="59"/>
                  </a:cubicBezTo>
                  <a:cubicBezTo>
                    <a:pt x="50" y="74"/>
                    <a:pt x="23" y="58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7" y="54"/>
                    <a:pt x="38" y="48"/>
                    <a:pt x="57" y="56"/>
                  </a:cubicBezTo>
                  <a:close/>
                  <a:moveTo>
                    <a:pt x="84" y="31"/>
                  </a:moveTo>
                  <a:cubicBezTo>
                    <a:pt x="84" y="32"/>
                    <a:pt x="85" y="33"/>
                    <a:pt x="85" y="33"/>
                  </a:cubicBezTo>
                  <a:cubicBezTo>
                    <a:pt x="77" y="35"/>
                    <a:pt x="69" y="41"/>
                    <a:pt x="69" y="49"/>
                  </a:cubicBezTo>
                  <a:cubicBezTo>
                    <a:pt x="67" y="47"/>
                    <a:pt x="66" y="44"/>
                    <a:pt x="65" y="41"/>
                  </a:cubicBezTo>
                  <a:cubicBezTo>
                    <a:pt x="64" y="38"/>
                    <a:pt x="64" y="34"/>
                    <a:pt x="65" y="31"/>
                  </a:cubicBezTo>
                  <a:cubicBezTo>
                    <a:pt x="70" y="27"/>
                    <a:pt x="78" y="26"/>
                    <a:pt x="84" y="31"/>
                  </a:cubicBezTo>
                  <a:close/>
                  <a:moveTo>
                    <a:pt x="68" y="21"/>
                  </a:moveTo>
                  <a:cubicBezTo>
                    <a:pt x="74" y="20"/>
                    <a:pt x="80" y="22"/>
                    <a:pt x="85" y="25"/>
                  </a:cubicBezTo>
                  <a:cubicBezTo>
                    <a:pt x="85" y="26"/>
                    <a:pt x="84" y="27"/>
                    <a:pt x="84" y="28"/>
                  </a:cubicBezTo>
                  <a:cubicBezTo>
                    <a:pt x="78" y="24"/>
                    <a:pt x="71" y="24"/>
                    <a:pt x="65" y="28"/>
                  </a:cubicBezTo>
                  <a:cubicBezTo>
                    <a:pt x="66" y="25"/>
                    <a:pt x="67" y="23"/>
                    <a:pt x="68" y="21"/>
                  </a:cubicBezTo>
                  <a:close/>
                  <a:moveTo>
                    <a:pt x="73" y="16"/>
                  </a:moveTo>
                  <a:cubicBezTo>
                    <a:pt x="78" y="15"/>
                    <a:pt x="83" y="17"/>
                    <a:pt x="87" y="21"/>
                  </a:cubicBezTo>
                  <a:cubicBezTo>
                    <a:pt x="87" y="22"/>
                    <a:pt x="86" y="23"/>
                    <a:pt x="86" y="23"/>
                  </a:cubicBezTo>
                  <a:cubicBezTo>
                    <a:pt x="81" y="20"/>
                    <a:pt x="76" y="18"/>
                    <a:pt x="70" y="19"/>
                  </a:cubicBezTo>
                  <a:cubicBezTo>
                    <a:pt x="71" y="18"/>
                    <a:pt x="72" y="17"/>
                    <a:pt x="73" y="16"/>
                  </a:cubicBezTo>
                  <a:close/>
                  <a:moveTo>
                    <a:pt x="91" y="8"/>
                  </a:moveTo>
                  <a:cubicBezTo>
                    <a:pt x="91" y="8"/>
                    <a:pt x="91" y="8"/>
                    <a:pt x="90" y="7"/>
                  </a:cubicBezTo>
                  <a:cubicBezTo>
                    <a:pt x="92" y="7"/>
                    <a:pt x="94" y="7"/>
                    <a:pt x="96" y="7"/>
                  </a:cubicBezTo>
                  <a:cubicBezTo>
                    <a:pt x="103" y="9"/>
                    <a:pt x="107" y="15"/>
                    <a:pt x="106" y="21"/>
                  </a:cubicBezTo>
                  <a:cubicBezTo>
                    <a:pt x="104" y="19"/>
                    <a:pt x="101" y="18"/>
                    <a:pt x="98" y="18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7" y="15"/>
                    <a:pt x="96" y="12"/>
                    <a:pt x="94" y="11"/>
                  </a:cubicBezTo>
                  <a:cubicBezTo>
                    <a:pt x="92" y="10"/>
                    <a:pt x="91" y="12"/>
                    <a:pt x="92" y="13"/>
                  </a:cubicBezTo>
                  <a:cubicBezTo>
                    <a:pt x="94" y="14"/>
                    <a:pt x="95" y="16"/>
                    <a:pt x="96" y="18"/>
                  </a:cubicBezTo>
                  <a:cubicBezTo>
                    <a:pt x="93" y="18"/>
                    <a:pt x="91" y="19"/>
                    <a:pt x="89" y="20"/>
                  </a:cubicBezTo>
                  <a:cubicBezTo>
                    <a:pt x="85" y="16"/>
                    <a:pt x="81" y="14"/>
                    <a:pt x="75" y="14"/>
                  </a:cubicBezTo>
                  <a:cubicBezTo>
                    <a:pt x="79" y="11"/>
                    <a:pt x="83" y="9"/>
                    <a:pt x="87" y="8"/>
                  </a:cubicBezTo>
                  <a:cubicBezTo>
                    <a:pt x="88" y="9"/>
                    <a:pt x="89" y="9"/>
                    <a:pt x="90" y="10"/>
                  </a:cubicBezTo>
                  <a:cubicBezTo>
                    <a:pt x="91" y="11"/>
                    <a:pt x="92" y="9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6564" y="181"/>
              <a:ext cx="218" cy="219"/>
            </a:xfrm>
            <a:custGeom>
              <a:avLst/>
              <a:gdLst>
                <a:gd name="T0" fmla="*/ 11 w 62"/>
                <a:gd name="T1" fmla="*/ 11 h 62"/>
                <a:gd name="T2" fmla="*/ 11 w 62"/>
                <a:gd name="T3" fmla="*/ 51 h 62"/>
                <a:gd name="T4" fmla="*/ 51 w 62"/>
                <a:gd name="T5" fmla="*/ 51 h 62"/>
                <a:gd name="T6" fmla="*/ 51 w 62"/>
                <a:gd name="T7" fmla="*/ 11 h 62"/>
                <a:gd name="T8" fmla="*/ 11 w 62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11"/>
                  </a:moveTo>
                  <a:cubicBezTo>
                    <a:pt x="0" y="22"/>
                    <a:pt x="0" y="40"/>
                    <a:pt x="11" y="51"/>
                  </a:cubicBezTo>
                  <a:cubicBezTo>
                    <a:pt x="22" y="62"/>
                    <a:pt x="40" y="62"/>
                    <a:pt x="51" y="51"/>
                  </a:cubicBezTo>
                  <a:cubicBezTo>
                    <a:pt x="62" y="40"/>
                    <a:pt x="62" y="22"/>
                    <a:pt x="51" y="11"/>
                  </a:cubicBezTo>
                  <a:cubicBezTo>
                    <a:pt x="40" y="0"/>
                    <a:pt x="22" y="0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6592" y="206"/>
              <a:ext cx="166" cy="166"/>
            </a:xfrm>
            <a:custGeom>
              <a:avLst/>
              <a:gdLst>
                <a:gd name="T0" fmla="*/ 8 w 47"/>
                <a:gd name="T1" fmla="*/ 8 h 47"/>
                <a:gd name="T2" fmla="*/ 8 w 47"/>
                <a:gd name="T3" fmla="*/ 39 h 47"/>
                <a:gd name="T4" fmla="*/ 39 w 47"/>
                <a:gd name="T5" fmla="*/ 39 h 47"/>
                <a:gd name="T6" fmla="*/ 39 w 47"/>
                <a:gd name="T7" fmla="*/ 8 h 47"/>
                <a:gd name="T8" fmla="*/ 8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8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6" y="47"/>
                    <a:pt x="30" y="47"/>
                    <a:pt x="39" y="39"/>
                  </a:cubicBezTo>
                  <a:cubicBezTo>
                    <a:pt x="47" y="31"/>
                    <a:pt x="47" y="17"/>
                    <a:pt x="39" y="8"/>
                  </a:cubicBezTo>
                  <a:cubicBezTo>
                    <a:pt x="30" y="0"/>
                    <a:pt x="16" y="0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6349" y="210"/>
              <a:ext cx="405" cy="405"/>
            </a:xfrm>
            <a:custGeom>
              <a:avLst/>
              <a:gdLst>
                <a:gd name="T0" fmla="*/ 32 w 115"/>
                <a:gd name="T1" fmla="*/ 50 h 115"/>
                <a:gd name="T2" fmla="*/ 35 w 115"/>
                <a:gd name="T3" fmla="*/ 83 h 115"/>
                <a:gd name="T4" fmla="*/ 105 w 115"/>
                <a:gd name="T5" fmla="*/ 105 h 115"/>
                <a:gd name="T6" fmla="*/ 112 w 115"/>
                <a:gd name="T7" fmla="*/ 44 h 115"/>
                <a:gd name="T8" fmla="*/ 103 w 115"/>
                <a:gd name="T9" fmla="*/ 50 h 115"/>
                <a:gd name="T10" fmla="*/ 78 w 115"/>
                <a:gd name="T11" fmla="*/ 48 h 115"/>
                <a:gd name="T12" fmla="*/ 66 w 115"/>
                <a:gd name="T13" fmla="*/ 52 h 115"/>
                <a:gd name="T14" fmla="*/ 63 w 115"/>
                <a:gd name="T15" fmla="*/ 49 h 115"/>
                <a:gd name="T16" fmla="*/ 67 w 115"/>
                <a:gd name="T17" fmla="*/ 37 h 115"/>
                <a:gd name="T18" fmla="*/ 65 w 115"/>
                <a:gd name="T19" fmla="*/ 12 h 115"/>
                <a:gd name="T20" fmla="*/ 71 w 115"/>
                <a:gd name="T21" fmla="*/ 3 h 115"/>
                <a:gd name="T22" fmla="*/ 10 w 115"/>
                <a:gd name="T23" fmla="*/ 10 h 115"/>
                <a:gd name="T24" fmla="*/ 46 w 115"/>
                <a:gd name="T25" fmla="*/ 51 h 115"/>
                <a:gd name="T26" fmla="*/ 52 w 115"/>
                <a:gd name="T27" fmla="*/ 77 h 115"/>
                <a:gd name="T28" fmla="*/ 37 w 115"/>
                <a:gd name="T29" fmla="*/ 54 h 115"/>
                <a:gd name="T30" fmla="*/ 50 w 115"/>
                <a:gd name="T31" fmla="*/ 68 h 115"/>
                <a:gd name="T32" fmla="*/ 52 w 115"/>
                <a:gd name="T33" fmla="*/ 77 h 115"/>
                <a:gd name="T34" fmla="*/ 93 w 115"/>
                <a:gd name="T35" fmla="*/ 104 h 115"/>
                <a:gd name="T36" fmla="*/ 99 w 115"/>
                <a:gd name="T37" fmla="*/ 88 h 115"/>
                <a:gd name="T38" fmla="*/ 91 w 115"/>
                <a:gd name="T39" fmla="*/ 74 h 115"/>
                <a:gd name="T40" fmla="*/ 94 w 115"/>
                <a:gd name="T41" fmla="*/ 63 h 115"/>
                <a:gd name="T42" fmla="*/ 94 w 115"/>
                <a:gd name="T43" fmla="*/ 66 h 115"/>
                <a:gd name="T44" fmla="*/ 89 w 115"/>
                <a:gd name="T45" fmla="*/ 70 h 115"/>
                <a:gd name="T46" fmla="*/ 81 w 115"/>
                <a:gd name="T47" fmla="*/ 74 h 115"/>
                <a:gd name="T48" fmla="*/ 79 w 115"/>
                <a:gd name="T49" fmla="*/ 80 h 115"/>
                <a:gd name="T50" fmla="*/ 78 w 115"/>
                <a:gd name="T51" fmla="*/ 83 h 115"/>
                <a:gd name="T52" fmla="*/ 75 w 115"/>
                <a:gd name="T53" fmla="*/ 88 h 115"/>
                <a:gd name="T54" fmla="*/ 90 w 115"/>
                <a:gd name="T55" fmla="*/ 96 h 115"/>
                <a:gd name="T56" fmla="*/ 85 w 115"/>
                <a:gd name="T57" fmla="*/ 98 h 115"/>
                <a:gd name="T58" fmla="*/ 76 w 115"/>
                <a:gd name="T59" fmla="*/ 95 h 115"/>
                <a:gd name="T60" fmla="*/ 76 w 115"/>
                <a:gd name="T61" fmla="*/ 93 h 115"/>
                <a:gd name="T62" fmla="*/ 68 w 115"/>
                <a:gd name="T63" fmla="*/ 72 h 115"/>
                <a:gd name="T64" fmla="*/ 68 w 115"/>
                <a:gd name="T65" fmla="*/ 70 h 115"/>
                <a:gd name="T66" fmla="*/ 64 w 115"/>
                <a:gd name="T67" fmla="*/ 54 h 115"/>
                <a:gd name="T68" fmla="*/ 63 w 115"/>
                <a:gd name="T69" fmla="*/ 55 h 115"/>
                <a:gd name="T70" fmla="*/ 65 w 115"/>
                <a:gd name="T71" fmla="*/ 62 h 115"/>
                <a:gd name="T72" fmla="*/ 61 w 115"/>
                <a:gd name="T73" fmla="*/ 58 h 115"/>
                <a:gd name="T74" fmla="*/ 53 w 115"/>
                <a:gd name="T75" fmla="*/ 65 h 115"/>
                <a:gd name="T76" fmla="*/ 58 w 115"/>
                <a:gd name="T77" fmla="*/ 49 h 115"/>
                <a:gd name="T78" fmla="*/ 57 w 115"/>
                <a:gd name="T79" fmla="*/ 49 h 115"/>
                <a:gd name="T80" fmla="*/ 55 w 115"/>
                <a:gd name="T81" fmla="*/ 56 h 115"/>
                <a:gd name="T82" fmla="*/ 57 w 115"/>
                <a:gd name="T83" fmla="*/ 54 h 115"/>
                <a:gd name="T84" fmla="*/ 48 w 115"/>
                <a:gd name="T85" fmla="*/ 35 h 115"/>
                <a:gd name="T86" fmla="*/ 56 w 115"/>
                <a:gd name="T87" fmla="*/ 12 h 115"/>
                <a:gd name="T88" fmla="*/ 43 w 115"/>
                <a:gd name="T89" fmla="*/ 38 h 115"/>
                <a:gd name="T90" fmla="*/ 22 w 115"/>
                <a:gd name="T91" fmla="*/ 41 h 115"/>
                <a:gd name="T92" fmla="*/ 22 w 115"/>
                <a:gd name="T93" fmla="*/ 36 h 115"/>
                <a:gd name="T94" fmla="*/ 17 w 115"/>
                <a:gd name="T95" fmla="*/ 36 h 115"/>
                <a:gd name="T96" fmla="*/ 15 w 115"/>
                <a:gd name="T97" fmla="*/ 33 h 115"/>
                <a:gd name="T98" fmla="*/ 22 w 115"/>
                <a:gd name="T99" fmla="*/ 32 h 115"/>
                <a:gd name="T100" fmla="*/ 30 w 115"/>
                <a:gd name="T101" fmla="*/ 40 h 115"/>
                <a:gd name="T102" fmla="*/ 32 w 115"/>
                <a:gd name="T103" fmla="*/ 42 h 115"/>
                <a:gd name="T104" fmla="*/ 40 w 115"/>
                <a:gd name="T105" fmla="*/ 34 h 115"/>
                <a:gd name="T106" fmla="*/ 43 w 115"/>
                <a:gd name="T107" fmla="*/ 34 h 115"/>
                <a:gd name="T108" fmla="*/ 45 w 115"/>
                <a:gd name="T109" fmla="*/ 25 h 115"/>
                <a:gd name="T110" fmla="*/ 41 w 115"/>
                <a:gd name="T111" fmla="*/ 20 h 115"/>
                <a:gd name="T112" fmla="*/ 29 w 115"/>
                <a:gd name="T113" fmla="*/ 24 h 115"/>
                <a:gd name="T114" fmla="*/ 11 w 115"/>
                <a:gd name="T115" fmla="*/ 2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5">
                  <a:moveTo>
                    <a:pt x="10" y="10"/>
                  </a:moveTo>
                  <a:cubicBezTo>
                    <a:pt x="0" y="22"/>
                    <a:pt x="10" y="39"/>
                    <a:pt x="22" y="46"/>
                  </a:cubicBezTo>
                  <a:cubicBezTo>
                    <a:pt x="25" y="48"/>
                    <a:pt x="28" y="49"/>
                    <a:pt x="32" y="50"/>
                  </a:cubicBezTo>
                  <a:cubicBezTo>
                    <a:pt x="35" y="60"/>
                    <a:pt x="32" y="70"/>
                    <a:pt x="32" y="80"/>
                  </a:cubicBezTo>
                  <a:cubicBezTo>
                    <a:pt x="32" y="81"/>
                    <a:pt x="33" y="81"/>
                    <a:pt x="33" y="82"/>
                  </a:cubicBezTo>
                  <a:cubicBezTo>
                    <a:pt x="34" y="82"/>
                    <a:pt x="34" y="83"/>
                    <a:pt x="35" y="83"/>
                  </a:cubicBezTo>
                  <a:cubicBezTo>
                    <a:pt x="45" y="83"/>
                    <a:pt x="55" y="80"/>
                    <a:pt x="65" y="83"/>
                  </a:cubicBezTo>
                  <a:cubicBezTo>
                    <a:pt x="66" y="87"/>
                    <a:pt x="67" y="90"/>
                    <a:pt x="69" y="93"/>
                  </a:cubicBezTo>
                  <a:cubicBezTo>
                    <a:pt x="76" y="105"/>
                    <a:pt x="93" y="115"/>
                    <a:pt x="105" y="105"/>
                  </a:cubicBezTo>
                  <a:cubicBezTo>
                    <a:pt x="115" y="97"/>
                    <a:pt x="114" y="85"/>
                    <a:pt x="106" y="76"/>
                  </a:cubicBezTo>
                  <a:cubicBezTo>
                    <a:pt x="104" y="74"/>
                    <a:pt x="102" y="72"/>
                    <a:pt x="99" y="71"/>
                  </a:cubicBezTo>
                  <a:cubicBezTo>
                    <a:pt x="108" y="65"/>
                    <a:pt x="113" y="55"/>
                    <a:pt x="112" y="44"/>
                  </a:cubicBezTo>
                  <a:cubicBezTo>
                    <a:pt x="111" y="41"/>
                    <a:pt x="107" y="42"/>
                    <a:pt x="107" y="45"/>
                  </a:cubicBezTo>
                  <a:cubicBezTo>
                    <a:pt x="107" y="46"/>
                    <a:pt x="108" y="47"/>
                    <a:pt x="108" y="48"/>
                  </a:cubicBezTo>
                  <a:cubicBezTo>
                    <a:pt x="106" y="49"/>
                    <a:pt x="105" y="49"/>
                    <a:pt x="103" y="50"/>
                  </a:cubicBezTo>
                  <a:cubicBezTo>
                    <a:pt x="100" y="52"/>
                    <a:pt x="96" y="53"/>
                    <a:pt x="93" y="53"/>
                  </a:cubicBezTo>
                  <a:cubicBezTo>
                    <a:pt x="88" y="53"/>
                    <a:pt x="81" y="52"/>
                    <a:pt x="77" y="49"/>
                  </a:cubicBezTo>
                  <a:cubicBezTo>
                    <a:pt x="77" y="49"/>
                    <a:pt x="77" y="49"/>
                    <a:pt x="78" y="48"/>
                  </a:cubicBezTo>
                  <a:cubicBezTo>
                    <a:pt x="80" y="46"/>
                    <a:pt x="77" y="43"/>
                    <a:pt x="74" y="45"/>
                  </a:cubicBezTo>
                  <a:cubicBezTo>
                    <a:pt x="72" y="48"/>
                    <a:pt x="69" y="51"/>
                    <a:pt x="68" y="5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3"/>
                    <a:pt x="72" y="40"/>
                    <a:pt x="70" y="42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4" y="46"/>
                    <a:pt x="67" y="43"/>
                    <a:pt x="70" y="41"/>
                  </a:cubicBezTo>
                  <a:cubicBezTo>
                    <a:pt x="72" y="38"/>
                    <a:pt x="69" y="35"/>
                    <a:pt x="67" y="37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3" y="34"/>
                    <a:pt x="62" y="27"/>
                    <a:pt x="62" y="22"/>
                  </a:cubicBezTo>
                  <a:cubicBezTo>
                    <a:pt x="62" y="19"/>
                    <a:pt x="63" y="15"/>
                    <a:pt x="65" y="12"/>
                  </a:cubicBezTo>
                  <a:cubicBezTo>
                    <a:pt x="66" y="10"/>
                    <a:pt x="66" y="9"/>
                    <a:pt x="67" y="7"/>
                  </a:cubicBezTo>
                  <a:cubicBezTo>
                    <a:pt x="68" y="7"/>
                    <a:pt x="69" y="7"/>
                    <a:pt x="70" y="8"/>
                  </a:cubicBezTo>
                  <a:cubicBezTo>
                    <a:pt x="73" y="8"/>
                    <a:pt x="74" y="4"/>
                    <a:pt x="71" y="3"/>
                  </a:cubicBezTo>
                  <a:cubicBezTo>
                    <a:pt x="60" y="2"/>
                    <a:pt x="50" y="7"/>
                    <a:pt x="44" y="16"/>
                  </a:cubicBezTo>
                  <a:cubicBezTo>
                    <a:pt x="43" y="13"/>
                    <a:pt x="41" y="11"/>
                    <a:pt x="39" y="9"/>
                  </a:cubicBezTo>
                  <a:cubicBezTo>
                    <a:pt x="30" y="1"/>
                    <a:pt x="18" y="0"/>
                    <a:pt x="10" y="10"/>
                  </a:cubicBezTo>
                  <a:close/>
                  <a:moveTo>
                    <a:pt x="50" y="62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4" y="51"/>
                    <a:pt x="46" y="51"/>
                  </a:cubicBezTo>
                  <a:cubicBezTo>
                    <a:pt x="53" y="59"/>
                    <a:pt x="53" y="59"/>
                    <a:pt x="53" y="59"/>
                  </a:cubicBezTo>
                  <a:lnTo>
                    <a:pt x="50" y="62"/>
                  </a:lnTo>
                  <a:close/>
                  <a:moveTo>
                    <a:pt x="52" y="77"/>
                  </a:moveTo>
                  <a:cubicBezTo>
                    <a:pt x="47" y="77"/>
                    <a:pt x="42" y="78"/>
                    <a:pt x="37" y="78"/>
                  </a:cubicBezTo>
                  <a:cubicBezTo>
                    <a:pt x="37" y="73"/>
                    <a:pt x="38" y="68"/>
                    <a:pt x="38" y="63"/>
                  </a:cubicBezTo>
                  <a:cubicBezTo>
                    <a:pt x="38" y="60"/>
                    <a:pt x="38" y="57"/>
                    <a:pt x="37" y="5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4" y="67"/>
                    <a:pt x="48" y="71"/>
                    <a:pt x="50" y="6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58" y="77"/>
                    <a:pt x="55" y="77"/>
                    <a:pt x="52" y="77"/>
                  </a:cubicBezTo>
                  <a:close/>
                  <a:moveTo>
                    <a:pt x="95" y="74"/>
                  </a:moveTo>
                  <a:cubicBezTo>
                    <a:pt x="103" y="75"/>
                    <a:pt x="110" y="87"/>
                    <a:pt x="107" y="95"/>
                  </a:cubicBezTo>
                  <a:cubicBezTo>
                    <a:pt x="105" y="101"/>
                    <a:pt x="99" y="104"/>
                    <a:pt x="93" y="104"/>
                  </a:cubicBezTo>
                  <a:cubicBezTo>
                    <a:pt x="92" y="104"/>
                    <a:pt x="92" y="104"/>
                    <a:pt x="91" y="104"/>
                  </a:cubicBezTo>
                  <a:cubicBezTo>
                    <a:pt x="93" y="102"/>
                    <a:pt x="93" y="98"/>
                    <a:pt x="93" y="95"/>
                  </a:cubicBezTo>
                  <a:cubicBezTo>
                    <a:pt x="92" y="94"/>
                    <a:pt x="99" y="91"/>
                    <a:pt x="99" y="88"/>
                  </a:cubicBezTo>
                  <a:cubicBezTo>
                    <a:pt x="99" y="84"/>
                    <a:pt x="94" y="87"/>
                    <a:pt x="91" y="86"/>
                  </a:cubicBezTo>
                  <a:cubicBezTo>
                    <a:pt x="88" y="86"/>
                    <a:pt x="84" y="82"/>
                    <a:pt x="85" y="78"/>
                  </a:cubicBezTo>
                  <a:cubicBezTo>
                    <a:pt x="86" y="76"/>
                    <a:pt x="88" y="74"/>
                    <a:pt x="91" y="74"/>
                  </a:cubicBezTo>
                  <a:cubicBezTo>
                    <a:pt x="92" y="73"/>
                    <a:pt x="93" y="73"/>
                    <a:pt x="95" y="74"/>
                  </a:cubicBezTo>
                  <a:close/>
                  <a:moveTo>
                    <a:pt x="103" y="59"/>
                  </a:moveTo>
                  <a:cubicBezTo>
                    <a:pt x="100" y="61"/>
                    <a:pt x="97" y="62"/>
                    <a:pt x="94" y="63"/>
                  </a:cubicBezTo>
                  <a:cubicBezTo>
                    <a:pt x="90" y="65"/>
                    <a:pt x="85" y="66"/>
                    <a:pt x="80" y="65"/>
                  </a:cubicBezTo>
                  <a:cubicBezTo>
                    <a:pt x="79" y="65"/>
                    <a:pt x="78" y="67"/>
                    <a:pt x="80" y="67"/>
                  </a:cubicBezTo>
                  <a:cubicBezTo>
                    <a:pt x="85" y="68"/>
                    <a:pt x="89" y="67"/>
                    <a:pt x="94" y="66"/>
                  </a:cubicBezTo>
                  <a:cubicBezTo>
                    <a:pt x="97" y="65"/>
                    <a:pt x="100" y="63"/>
                    <a:pt x="103" y="62"/>
                  </a:cubicBezTo>
                  <a:cubicBezTo>
                    <a:pt x="99" y="65"/>
                    <a:pt x="95" y="68"/>
                    <a:pt x="90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7" y="70"/>
                    <a:pt x="86" y="71"/>
                    <a:pt x="85" y="72"/>
                  </a:cubicBezTo>
                  <a:cubicBezTo>
                    <a:pt x="83" y="72"/>
                    <a:pt x="82" y="72"/>
                    <a:pt x="81" y="72"/>
                  </a:cubicBezTo>
                  <a:cubicBezTo>
                    <a:pt x="79" y="72"/>
                    <a:pt x="79" y="74"/>
                    <a:pt x="81" y="74"/>
                  </a:cubicBezTo>
                  <a:cubicBezTo>
                    <a:pt x="81" y="74"/>
                    <a:pt x="81" y="74"/>
                    <a:pt x="82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7"/>
                    <a:pt x="79" y="79"/>
                    <a:pt x="79" y="80"/>
                  </a:cubicBezTo>
                  <a:cubicBezTo>
                    <a:pt x="77" y="81"/>
                    <a:pt x="75" y="81"/>
                    <a:pt x="73" y="81"/>
                  </a:cubicBezTo>
                  <a:cubicBezTo>
                    <a:pt x="72" y="80"/>
                    <a:pt x="71" y="82"/>
                    <a:pt x="73" y="83"/>
                  </a:cubicBezTo>
                  <a:cubicBezTo>
                    <a:pt x="75" y="83"/>
                    <a:pt x="77" y="83"/>
                    <a:pt x="78" y="83"/>
                  </a:cubicBezTo>
                  <a:cubicBezTo>
                    <a:pt x="78" y="84"/>
                    <a:pt x="78" y="84"/>
                    <a:pt x="79" y="85"/>
                  </a:cubicBezTo>
                  <a:cubicBezTo>
                    <a:pt x="77" y="85"/>
                    <a:pt x="76" y="85"/>
                    <a:pt x="75" y="85"/>
                  </a:cubicBezTo>
                  <a:cubicBezTo>
                    <a:pt x="74" y="85"/>
                    <a:pt x="74" y="88"/>
                    <a:pt x="75" y="88"/>
                  </a:cubicBezTo>
                  <a:cubicBezTo>
                    <a:pt x="76" y="88"/>
                    <a:pt x="78" y="88"/>
                    <a:pt x="79" y="87"/>
                  </a:cubicBezTo>
                  <a:cubicBezTo>
                    <a:pt x="80" y="90"/>
                    <a:pt x="81" y="92"/>
                    <a:pt x="83" y="93"/>
                  </a:cubicBezTo>
                  <a:cubicBezTo>
                    <a:pt x="86" y="96"/>
                    <a:pt x="88" y="96"/>
                    <a:pt x="90" y="96"/>
                  </a:cubicBezTo>
                  <a:cubicBezTo>
                    <a:pt x="91" y="98"/>
                    <a:pt x="90" y="102"/>
                    <a:pt x="89" y="104"/>
                  </a:cubicBezTo>
                  <a:cubicBezTo>
                    <a:pt x="86" y="103"/>
                    <a:pt x="84" y="102"/>
                    <a:pt x="82" y="100"/>
                  </a:cubicBezTo>
                  <a:cubicBezTo>
                    <a:pt x="83" y="100"/>
                    <a:pt x="84" y="99"/>
                    <a:pt x="85" y="98"/>
                  </a:cubicBezTo>
                  <a:cubicBezTo>
                    <a:pt x="86" y="97"/>
                    <a:pt x="85" y="96"/>
                    <a:pt x="84" y="97"/>
                  </a:cubicBezTo>
                  <a:cubicBezTo>
                    <a:pt x="83" y="98"/>
                    <a:pt x="81" y="98"/>
                    <a:pt x="79" y="98"/>
                  </a:cubicBezTo>
                  <a:cubicBezTo>
                    <a:pt x="78" y="97"/>
                    <a:pt x="77" y="96"/>
                    <a:pt x="76" y="95"/>
                  </a:cubicBezTo>
                  <a:cubicBezTo>
                    <a:pt x="77" y="95"/>
                    <a:pt x="78" y="95"/>
                    <a:pt x="79" y="95"/>
                  </a:cubicBezTo>
                  <a:cubicBezTo>
                    <a:pt x="81" y="95"/>
                    <a:pt x="80" y="93"/>
                    <a:pt x="79" y="93"/>
                  </a:cubicBezTo>
                  <a:cubicBezTo>
                    <a:pt x="78" y="93"/>
                    <a:pt x="77" y="93"/>
                    <a:pt x="76" y="93"/>
                  </a:cubicBezTo>
                  <a:cubicBezTo>
                    <a:pt x="76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0" y="87"/>
                    <a:pt x="68" y="80"/>
                    <a:pt x="68" y="72"/>
                  </a:cubicBezTo>
                  <a:cubicBezTo>
                    <a:pt x="71" y="74"/>
                    <a:pt x="74" y="74"/>
                    <a:pt x="77" y="74"/>
                  </a:cubicBezTo>
                  <a:cubicBezTo>
                    <a:pt x="79" y="74"/>
                    <a:pt x="79" y="72"/>
                    <a:pt x="77" y="72"/>
                  </a:cubicBezTo>
                  <a:cubicBezTo>
                    <a:pt x="74" y="72"/>
                    <a:pt x="71" y="72"/>
                    <a:pt x="68" y="70"/>
                  </a:cubicBezTo>
                  <a:cubicBezTo>
                    <a:pt x="68" y="66"/>
                    <a:pt x="69" y="62"/>
                    <a:pt x="71" y="58"/>
                  </a:cubicBezTo>
                  <a:cubicBezTo>
                    <a:pt x="81" y="64"/>
                    <a:pt x="93" y="64"/>
                    <a:pt x="103" y="59"/>
                  </a:cubicBezTo>
                  <a:close/>
                  <a:moveTo>
                    <a:pt x="64" y="54"/>
                  </a:move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6" y="58"/>
                    <a:pt x="66" y="58"/>
                  </a:cubicBezTo>
                  <a:cubicBezTo>
                    <a:pt x="63" y="55"/>
                    <a:pt x="63" y="55"/>
                    <a:pt x="63" y="55"/>
                  </a:cubicBezTo>
                  <a:lnTo>
                    <a:pt x="64" y="54"/>
                  </a:lnTo>
                  <a:close/>
                  <a:moveTo>
                    <a:pt x="61" y="58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3"/>
                    <a:pt x="64" y="64"/>
                    <a:pt x="64" y="65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61" y="58"/>
                  </a:lnTo>
                  <a:close/>
                  <a:moveTo>
                    <a:pt x="64" y="69"/>
                  </a:moveTo>
                  <a:cubicBezTo>
                    <a:pt x="64" y="71"/>
                    <a:pt x="64" y="73"/>
                    <a:pt x="64" y="7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6" y="62"/>
                    <a:pt x="56" y="62"/>
                    <a:pt x="56" y="62"/>
                  </a:cubicBezTo>
                  <a:lnTo>
                    <a:pt x="64" y="69"/>
                  </a:lnTo>
                  <a:close/>
                  <a:moveTo>
                    <a:pt x="58" y="49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57" y="54"/>
                  </a:moveTo>
                  <a:cubicBezTo>
                    <a:pt x="55" y="56"/>
                    <a:pt x="55" y="56"/>
                    <a:pt x="55" y="56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2" y="50"/>
                    <a:pt x="53" y="50"/>
                  </a:cubicBezTo>
                  <a:lnTo>
                    <a:pt x="57" y="54"/>
                  </a:lnTo>
                  <a:close/>
                  <a:moveTo>
                    <a:pt x="53" y="12"/>
                  </a:moveTo>
                  <a:cubicBezTo>
                    <a:pt x="52" y="15"/>
                    <a:pt x="50" y="18"/>
                    <a:pt x="49" y="21"/>
                  </a:cubicBezTo>
                  <a:cubicBezTo>
                    <a:pt x="48" y="26"/>
                    <a:pt x="47" y="30"/>
                    <a:pt x="48" y="35"/>
                  </a:cubicBezTo>
                  <a:cubicBezTo>
                    <a:pt x="48" y="37"/>
                    <a:pt x="50" y="36"/>
                    <a:pt x="50" y="35"/>
                  </a:cubicBezTo>
                  <a:cubicBezTo>
                    <a:pt x="49" y="30"/>
                    <a:pt x="50" y="25"/>
                    <a:pt x="52" y="21"/>
                  </a:cubicBezTo>
                  <a:cubicBezTo>
                    <a:pt x="53" y="18"/>
                    <a:pt x="54" y="15"/>
                    <a:pt x="56" y="12"/>
                  </a:cubicBezTo>
                  <a:cubicBezTo>
                    <a:pt x="51" y="22"/>
                    <a:pt x="51" y="34"/>
                    <a:pt x="57" y="44"/>
                  </a:cubicBezTo>
                  <a:cubicBezTo>
                    <a:pt x="53" y="46"/>
                    <a:pt x="49" y="46"/>
                    <a:pt x="45" y="47"/>
                  </a:cubicBezTo>
                  <a:cubicBezTo>
                    <a:pt x="43" y="44"/>
                    <a:pt x="43" y="41"/>
                    <a:pt x="43" y="38"/>
                  </a:cubicBezTo>
                  <a:cubicBezTo>
                    <a:pt x="43" y="36"/>
                    <a:pt x="41" y="36"/>
                    <a:pt x="41" y="38"/>
                  </a:cubicBezTo>
                  <a:cubicBezTo>
                    <a:pt x="41" y="41"/>
                    <a:pt x="41" y="44"/>
                    <a:pt x="43" y="47"/>
                  </a:cubicBezTo>
                  <a:cubicBezTo>
                    <a:pt x="35" y="47"/>
                    <a:pt x="28" y="45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2" y="38"/>
                    <a:pt x="22" y="37"/>
                    <a:pt x="22" y="36"/>
                  </a:cubicBezTo>
                  <a:cubicBezTo>
                    <a:pt x="22" y="35"/>
                    <a:pt x="20" y="34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19" y="38"/>
                    <a:pt x="18" y="37"/>
                    <a:pt x="17" y="36"/>
                  </a:cubicBezTo>
                  <a:cubicBezTo>
                    <a:pt x="17" y="34"/>
                    <a:pt x="17" y="32"/>
                    <a:pt x="18" y="31"/>
                  </a:cubicBezTo>
                  <a:cubicBezTo>
                    <a:pt x="19" y="30"/>
                    <a:pt x="18" y="29"/>
                    <a:pt x="17" y="30"/>
                  </a:cubicBezTo>
                  <a:cubicBezTo>
                    <a:pt x="16" y="31"/>
                    <a:pt x="15" y="32"/>
                    <a:pt x="15" y="33"/>
                  </a:cubicBezTo>
                  <a:cubicBezTo>
                    <a:pt x="13" y="31"/>
                    <a:pt x="12" y="29"/>
                    <a:pt x="11" y="26"/>
                  </a:cubicBezTo>
                  <a:cubicBezTo>
                    <a:pt x="13" y="25"/>
                    <a:pt x="17" y="24"/>
                    <a:pt x="19" y="25"/>
                  </a:cubicBezTo>
                  <a:cubicBezTo>
                    <a:pt x="19" y="27"/>
                    <a:pt x="19" y="29"/>
                    <a:pt x="22" y="32"/>
                  </a:cubicBezTo>
                  <a:cubicBezTo>
                    <a:pt x="23" y="34"/>
                    <a:pt x="25" y="35"/>
                    <a:pt x="28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7" y="41"/>
                    <a:pt x="30" y="41"/>
                    <a:pt x="30" y="40"/>
                  </a:cubicBezTo>
                  <a:cubicBezTo>
                    <a:pt x="30" y="39"/>
                    <a:pt x="30" y="38"/>
                    <a:pt x="30" y="36"/>
                  </a:cubicBezTo>
                  <a:cubicBezTo>
                    <a:pt x="31" y="37"/>
                    <a:pt x="31" y="37"/>
                    <a:pt x="32" y="37"/>
                  </a:cubicBezTo>
                  <a:cubicBezTo>
                    <a:pt x="32" y="38"/>
                    <a:pt x="32" y="40"/>
                    <a:pt x="32" y="42"/>
                  </a:cubicBezTo>
                  <a:cubicBezTo>
                    <a:pt x="33" y="44"/>
                    <a:pt x="35" y="43"/>
                    <a:pt x="34" y="42"/>
                  </a:cubicBezTo>
                  <a:cubicBezTo>
                    <a:pt x="34" y="40"/>
                    <a:pt x="34" y="38"/>
                    <a:pt x="34" y="36"/>
                  </a:cubicBezTo>
                  <a:cubicBezTo>
                    <a:pt x="36" y="36"/>
                    <a:pt x="38" y="35"/>
                    <a:pt x="40" y="34"/>
                  </a:cubicBezTo>
                  <a:cubicBezTo>
                    <a:pt x="40" y="34"/>
                    <a:pt x="40" y="34"/>
                    <a:pt x="41" y="3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6"/>
                    <a:pt x="43" y="36"/>
                    <a:pt x="43" y="34"/>
                  </a:cubicBezTo>
                  <a:cubicBezTo>
                    <a:pt x="43" y="33"/>
                    <a:pt x="43" y="32"/>
                    <a:pt x="43" y="30"/>
                  </a:cubicBezTo>
                  <a:cubicBezTo>
                    <a:pt x="44" y="29"/>
                    <a:pt x="45" y="28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ubicBezTo>
                    <a:pt x="47" y="20"/>
                    <a:pt x="50" y="16"/>
                    <a:pt x="53" y="12"/>
                  </a:cubicBezTo>
                  <a:close/>
                  <a:moveTo>
                    <a:pt x="20" y="8"/>
                  </a:moveTo>
                  <a:cubicBezTo>
                    <a:pt x="28" y="5"/>
                    <a:pt x="40" y="12"/>
                    <a:pt x="41" y="20"/>
                  </a:cubicBezTo>
                  <a:cubicBezTo>
                    <a:pt x="42" y="22"/>
                    <a:pt x="42" y="23"/>
                    <a:pt x="41" y="24"/>
                  </a:cubicBezTo>
                  <a:cubicBezTo>
                    <a:pt x="41" y="27"/>
                    <a:pt x="39" y="29"/>
                    <a:pt x="37" y="30"/>
                  </a:cubicBezTo>
                  <a:cubicBezTo>
                    <a:pt x="33" y="31"/>
                    <a:pt x="29" y="27"/>
                    <a:pt x="29" y="24"/>
                  </a:cubicBezTo>
                  <a:cubicBezTo>
                    <a:pt x="28" y="21"/>
                    <a:pt x="31" y="16"/>
                    <a:pt x="27" y="16"/>
                  </a:cubicBezTo>
                  <a:cubicBezTo>
                    <a:pt x="24" y="16"/>
                    <a:pt x="21" y="23"/>
                    <a:pt x="20" y="22"/>
                  </a:cubicBezTo>
                  <a:cubicBezTo>
                    <a:pt x="17" y="22"/>
                    <a:pt x="13" y="22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16"/>
                    <a:pt x="14" y="10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10" y="379"/>
              <a:ext cx="405" cy="1154"/>
            </a:xfrm>
            <a:custGeom>
              <a:avLst/>
              <a:gdLst>
                <a:gd name="T0" fmla="*/ 74 w 115"/>
                <a:gd name="T1" fmla="*/ 327 h 327"/>
                <a:gd name="T2" fmla="*/ 102 w 115"/>
                <a:gd name="T3" fmla="*/ 217 h 327"/>
                <a:gd name="T4" fmla="*/ 53 w 115"/>
                <a:gd name="T5" fmla="*/ 139 h 327"/>
                <a:gd name="T6" fmla="*/ 112 w 115"/>
                <a:gd name="T7" fmla="*/ 106 h 327"/>
                <a:gd name="T8" fmla="*/ 109 w 115"/>
                <a:gd name="T9" fmla="*/ 22 h 327"/>
                <a:gd name="T10" fmla="*/ 28 w 115"/>
                <a:gd name="T11" fmla="*/ 8 h 327"/>
                <a:gd name="T12" fmla="*/ 30 w 115"/>
                <a:gd name="T13" fmla="*/ 30 h 327"/>
                <a:gd name="T14" fmla="*/ 10 w 115"/>
                <a:gd name="T15" fmla="*/ 91 h 327"/>
                <a:gd name="T16" fmla="*/ 11 w 115"/>
                <a:gd name="T17" fmla="*/ 146 h 327"/>
                <a:gd name="T18" fmla="*/ 32 w 115"/>
                <a:gd name="T19" fmla="*/ 214 h 327"/>
                <a:gd name="T20" fmla="*/ 8 w 115"/>
                <a:gd name="T21" fmla="*/ 224 h 327"/>
                <a:gd name="T22" fmla="*/ 35 w 115"/>
                <a:gd name="T23" fmla="*/ 228 h 327"/>
                <a:gd name="T24" fmla="*/ 25 w 115"/>
                <a:gd name="T25" fmla="*/ 224 h 327"/>
                <a:gd name="T26" fmla="*/ 81 w 115"/>
                <a:gd name="T27" fmla="*/ 265 h 327"/>
                <a:gd name="T28" fmla="*/ 53 w 115"/>
                <a:gd name="T29" fmla="*/ 226 h 327"/>
                <a:gd name="T30" fmla="*/ 59 w 115"/>
                <a:gd name="T31" fmla="*/ 239 h 327"/>
                <a:gd name="T32" fmla="*/ 17 w 115"/>
                <a:gd name="T33" fmla="*/ 158 h 327"/>
                <a:gd name="T34" fmla="*/ 25 w 115"/>
                <a:gd name="T35" fmla="*/ 145 h 327"/>
                <a:gd name="T36" fmla="*/ 22 w 115"/>
                <a:gd name="T37" fmla="*/ 133 h 327"/>
                <a:gd name="T38" fmla="*/ 27 w 115"/>
                <a:gd name="T39" fmla="*/ 163 h 327"/>
                <a:gd name="T40" fmla="*/ 41 w 115"/>
                <a:gd name="T41" fmla="*/ 184 h 327"/>
                <a:gd name="T42" fmla="*/ 26 w 115"/>
                <a:gd name="T43" fmla="*/ 168 h 327"/>
                <a:gd name="T44" fmla="*/ 19 w 115"/>
                <a:gd name="T45" fmla="*/ 149 h 327"/>
                <a:gd name="T46" fmla="*/ 16 w 115"/>
                <a:gd name="T47" fmla="*/ 152 h 327"/>
                <a:gd name="T48" fmla="*/ 18 w 115"/>
                <a:gd name="T49" fmla="*/ 135 h 327"/>
                <a:gd name="T50" fmla="*/ 20 w 115"/>
                <a:gd name="T51" fmla="*/ 140 h 327"/>
                <a:gd name="T52" fmla="*/ 25 w 115"/>
                <a:gd name="T53" fmla="*/ 139 h 327"/>
                <a:gd name="T54" fmla="*/ 29 w 115"/>
                <a:gd name="T55" fmla="*/ 149 h 327"/>
                <a:gd name="T56" fmla="*/ 24 w 115"/>
                <a:gd name="T57" fmla="*/ 130 h 327"/>
                <a:gd name="T58" fmla="*/ 26 w 115"/>
                <a:gd name="T59" fmla="*/ 132 h 327"/>
                <a:gd name="T60" fmla="*/ 31 w 115"/>
                <a:gd name="T61" fmla="*/ 157 h 327"/>
                <a:gd name="T62" fmla="*/ 17 w 115"/>
                <a:gd name="T63" fmla="*/ 93 h 327"/>
                <a:gd name="T64" fmla="*/ 36 w 115"/>
                <a:gd name="T65" fmla="*/ 99 h 327"/>
                <a:gd name="T66" fmla="*/ 59 w 115"/>
                <a:gd name="T67" fmla="*/ 51 h 327"/>
                <a:gd name="T68" fmla="*/ 59 w 115"/>
                <a:gd name="T69" fmla="*/ 51 h 327"/>
                <a:gd name="T70" fmla="*/ 56 w 115"/>
                <a:gd name="T71" fmla="*/ 29 h 327"/>
                <a:gd name="T72" fmla="*/ 73 w 115"/>
                <a:gd name="T73" fmla="*/ 37 h 327"/>
                <a:gd name="T74" fmla="*/ 76 w 115"/>
                <a:gd name="T75" fmla="*/ 78 h 327"/>
                <a:gd name="T76" fmla="*/ 57 w 115"/>
                <a:gd name="T77" fmla="*/ 99 h 327"/>
                <a:gd name="T78" fmla="*/ 57 w 115"/>
                <a:gd name="T79" fmla="*/ 88 h 327"/>
                <a:gd name="T80" fmla="*/ 71 w 115"/>
                <a:gd name="T81" fmla="*/ 14 h 327"/>
                <a:gd name="T82" fmla="*/ 99 w 115"/>
                <a:gd name="T83" fmla="*/ 15 h 327"/>
                <a:gd name="T84" fmla="*/ 39 w 115"/>
                <a:gd name="T85" fmla="*/ 74 h 327"/>
                <a:gd name="T86" fmla="*/ 102 w 115"/>
                <a:gd name="T87" fmla="*/ 124 h 327"/>
                <a:gd name="T88" fmla="*/ 39 w 115"/>
                <a:gd name="T89" fmla="*/ 141 h 327"/>
                <a:gd name="T90" fmla="*/ 49 w 115"/>
                <a:gd name="T91" fmla="*/ 163 h 327"/>
                <a:gd name="T92" fmla="*/ 50 w 115"/>
                <a:gd name="T93" fmla="*/ 146 h 327"/>
                <a:gd name="T94" fmla="*/ 72 w 115"/>
                <a:gd name="T95" fmla="*/ 160 h 327"/>
                <a:gd name="T96" fmla="*/ 74 w 115"/>
                <a:gd name="T97" fmla="*/ 166 h 327"/>
                <a:gd name="T98" fmla="*/ 72 w 115"/>
                <a:gd name="T99" fmla="*/ 213 h 327"/>
                <a:gd name="T100" fmla="*/ 26 w 115"/>
                <a:gd name="T101" fmla="*/ 179 h 327"/>
                <a:gd name="T102" fmla="*/ 49 w 115"/>
                <a:gd name="T103" fmla="*/ 196 h 327"/>
                <a:gd name="T104" fmla="*/ 70 w 115"/>
                <a:gd name="T105" fmla="*/ 198 h 327"/>
                <a:gd name="T106" fmla="*/ 73 w 115"/>
                <a:gd name="T107" fmla="*/ 307 h 327"/>
                <a:gd name="T108" fmla="*/ 90 w 115"/>
                <a:gd name="T109" fmla="*/ 265 h 327"/>
                <a:gd name="T110" fmla="*/ 58 w 115"/>
                <a:gd name="T111" fmla="*/ 224 h 327"/>
                <a:gd name="T112" fmla="*/ 66 w 115"/>
                <a:gd name="T113" fmla="*/ 238 h 327"/>
                <a:gd name="T114" fmla="*/ 72 w 115"/>
                <a:gd name="T115" fmla="*/ 321 h 327"/>
                <a:gd name="T116" fmla="*/ 31 w 115"/>
                <a:gd name="T117" fmla="*/ 263 h 327"/>
                <a:gd name="T118" fmla="*/ 21 w 115"/>
                <a:gd name="T119" fmla="*/ 259 h 327"/>
                <a:gd name="T120" fmla="*/ 8 w 115"/>
                <a:gd name="T121" fmla="*/ 236 h 327"/>
                <a:gd name="T122" fmla="*/ 11 w 115"/>
                <a:gd name="T123" fmla="*/ 234 h 327"/>
                <a:gd name="T124" fmla="*/ 10 w 115"/>
                <a:gd name="T125" fmla="*/ 23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9" y="254"/>
                  </a:moveTo>
                  <a:cubicBezTo>
                    <a:pt x="17" y="264"/>
                    <a:pt x="31" y="270"/>
                    <a:pt x="43" y="266"/>
                  </a:cubicBezTo>
                  <a:cubicBezTo>
                    <a:pt x="44" y="266"/>
                    <a:pt x="44" y="266"/>
                    <a:pt x="45" y="266"/>
                  </a:cubicBezTo>
                  <a:cubicBezTo>
                    <a:pt x="43" y="277"/>
                    <a:pt x="45" y="289"/>
                    <a:pt x="49" y="299"/>
                  </a:cubicBezTo>
                  <a:cubicBezTo>
                    <a:pt x="49" y="300"/>
                    <a:pt x="49" y="300"/>
                    <a:pt x="50" y="300"/>
                  </a:cubicBezTo>
                  <a:cubicBezTo>
                    <a:pt x="54" y="312"/>
                    <a:pt x="62" y="322"/>
                    <a:pt x="74" y="327"/>
                  </a:cubicBezTo>
                  <a:cubicBezTo>
                    <a:pt x="75" y="327"/>
                    <a:pt x="76" y="327"/>
                    <a:pt x="76" y="326"/>
                  </a:cubicBezTo>
                  <a:cubicBezTo>
                    <a:pt x="77" y="326"/>
                    <a:pt x="77" y="325"/>
                    <a:pt x="77" y="324"/>
                  </a:cubicBezTo>
                  <a:cubicBezTo>
                    <a:pt x="73" y="312"/>
                    <a:pt x="81" y="301"/>
                    <a:pt x="87" y="290"/>
                  </a:cubicBezTo>
                  <a:cubicBezTo>
                    <a:pt x="92" y="281"/>
                    <a:pt x="95" y="271"/>
                    <a:pt x="94" y="260"/>
                  </a:cubicBezTo>
                  <a:cubicBezTo>
                    <a:pt x="93" y="248"/>
                    <a:pt x="88" y="237"/>
                    <a:pt x="81" y="228"/>
                  </a:cubicBezTo>
                  <a:cubicBezTo>
                    <a:pt x="88" y="226"/>
                    <a:pt x="101" y="217"/>
                    <a:pt x="102" y="217"/>
                  </a:cubicBezTo>
                  <a:cubicBezTo>
                    <a:pt x="102" y="217"/>
                    <a:pt x="102" y="217"/>
                    <a:pt x="102" y="216"/>
                  </a:cubicBezTo>
                  <a:cubicBezTo>
                    <a:pt x="103" y="216"/>
                    <a:pt x="102" y="215"/>
                    <a:pt x="102" y="215"/>
                  </a:cubicBezTo>
                  <a:cubicBezTo>
                    <a:pt x="102" y="215"/>
                    <a:pt x="102" y="214"/>
                    <a:pt x="101" y="214"/>
                  </a:cubicBezTo>
                  <a:cubicBezTo>
                    <a:pt x="90" y="201"/>
                    <a:pt x="75" y="194"/>
                    <a:pt x="61" y="184"/>
                  </a:cubicBezTo>
                  <a:cubicBezTo>
                    <a:pt x="72" y="182"/>
                    <a:pt x="81" y="169"/>
                    <a:pt x="80" y="158"/>
                  </a:cubicBezTo>
                  <a:cubicBezTo>
                    <a:pt x="79" y="144"/>
                    <a:pt x="65" y="134"/>
                    <a:pt x="53" y="139"/>
                  </a:cubicBezTo>
                  <a:cubicBezTo>
                    <a:pt x="54" y="137"/>
                    <a:pt x="55" y="136"/>
                    <a:pt x="56" y="134"/>
                  </a:cubicBezTo>
                  <a:cubicBezTo>
                    <a:pt x="57" y="136"/>
                    <a:pt x="59" y="137"/>
                    <a:pt x="61" y="138"/>
                  </a:cubicBezTo>
                  <a:cubicBezTo>
                    <a:pt x="67" y="139"/>
                    <a:pt x="71" y="135"/>
                    <a:pt x="71" y="135"/>
                  </a:cubicBezTo>
                  <a:cubicBezTo>
                    <a:pt x="77" y="139"/>
                    <a:pt x="84" y="139"/>
                    <a:pt x="91" y="137"/>
                  </a:cubicBezTo>
                  <a:cubicBezTo>
                    <a:pt x="103" y="133"/>
                    <a:pt x="115" y="121"/>
                    <a:pt x="113" y="109"/>
                  </a:cubicBezTo>
                  <a:cubicBezTo>
                    <a:pt x="113" y="108"/>
                    <a:pt x="113" y="107"/>
                    <a:pt x="112" y="106"/>
                  </a:cubicBezTo>
                  <a:cubicBezTo>
                    <a:pt x="111" y="102"/>
                    <a:pt x="104" y="109"/>
                    <a:pt x="101" y="111"/>
                  </a:cubicBezTo>
                  <a:cubicBezTo>
                    <a:pt x="95" y="115"/>
                    <a:pt x="84" y="118"/>
                    <a:pt x="69" y="111"/>
                  </a:cubicBezTo>
                  <a:cubicBezTo>
                    <a:pt x="68" y="111"/>
                    <a:pt x="68" y="110"/>
                    <a:pt x="68" y="110"/>
                  </a:cubicBezTo>
                  <a:cubicBezTo>
                    <a:pt x="90" y="92"/>
                    <a:pt x="100" y="64"/>
                    <a:pt x="96" y="37"/>
                  </a:cubicBezTo>
                  <a:cubicBezTo>
                    <a:pt x="100" y="32"/>
                    <a:pt x="104" y="28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9" y="22"/>
                    <a:pt x="109" y="21"/>
                    <a:pt x="109" y="21"/>
                  </a:cubicBezTo>
                  <a:cubicBezTo>
                    <a:pt x="109" y="20"/>
                    <a:pt x="109" y="20"/>
                    <a:pt x="108" y="20"/>
                  </a:cubicBezTo>
                  <a:cubicBezTo>
                    <a:pt x="101" y="7"/>
                    <a:pt x="86" y="0"/>
                    <a:pt x="71" y="1"/>
                  </a:cubicBezTo>
                  <a:cubicBezTo>
                    <a:pt x="56" y="2"/>
                    <a:pt x="43" y="11"/>
                    <a:pt x="34" y="22"/>
                  </a:cubicBezTo>
                  <a:cubicBezTo>
                    <a:pt x="34" y="21"/>
                    <a:pt x="35" y="19"/>
                    <a:pt x="35" y="18"/>
                  </a:cubicBezTo>
                  <a:cubicBezTo>
                    <a:pt x="35" y="14"/>
                    <a:pt x="31" y="10"/>
                    <a:pt x="28" y="8"/>
                  </a:cubicBezTo>
                  <a:cubicBezTo>
                    <a:pt x="27" y="7"/>
                    <a:pt x="26" y="9"/>
                    <a:pt x="27" y="10"/>
                  </a:cubicBezTo>
                  <a:cubicBezTo>
                    <a:pt x="29" y="12"/>
                    <a:pt x="32" y="14"/>
                    <a:pt x="32" y="17"/>
                  </a:cubicBezTo>
                  <a:cubicBezTo>
                    <a:pt x="33" y="20"/>
                    <a:pt x="31" y="23"/>
                    <a:pt x="28" y="24"/>
                  </a:cubicBezTo>
                  <a:cubicBezTo>
                    <a:pt x="26" y="24"/>
                    <a:pt x="27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9"/>
                    <a:pt x="30" y="30"/>
                  </a:cubicBezTo>
                  <a:cubicBezTo>
                    <a:pt x="34" y="34"/>
                    <a:pt x="36" y="42"/>
                    <a:pt x="35" y="49"/>
                  </a:cubicBezTo>
                  <a:cubicBezTo>
                    <a:pt x="32" y="52"/>
                    <a:pt x="27" y="55"/>
                    <a:pt x="23" y="58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18" y="56"/>
                    <a:pt x="16" y="60"/>
                    <a:pt x="19" y="61"/>
                  </a:cubicBezTo>
                  <a:cubicBezTo>
                    <a:pt x="24" y="63"/>
                    <a:pt x="27" y="67"/>
                    <a:pt x="25" y="72"/>
                  </a:cubicBezTo>
                  <a:cubicBezTo>
                    <a:pt x="20" y="79"/>
                    <a:pt x="14" y="85"/>
                    <a:pt x="10" y="91"/>
                  </a:cubicBezTo>
                  <a:cubicBezTo>
                    <a:pt x="5" y="100"/>
                    <a:pt x="11" y="104"/>
                    <a:pt x="10" y="109"/>
                  </a:cubicBezTo>
                  <a:cubicBezTo>
                    <a:pt x="10" y="113"/>
                    <a:pt x="8" y="118"/>
                    <a:pt x="11" y="118"/>
                  </a:cubicBezTo>
                  <a:cubicBezTo>
                    <a:pt x="13" y="118"/>
                    <a:pt x="18" y="117"/>
                    <a:pt x="20" y="115"/>
                  </a:cubicBezTo>
                  <a:cubicBezTo>
                    <a:pt x="23" y="114"/>
                    <a:pt x="24" y="113"/>
                    <a:pt x="23" y="116"/>
                  </a:cubicBezTo>
                  <a:cubicBezTo>
                    <a:pt x="23" y="116"/>
                    <a:pt x="23" y="117"/>
                    <a:pt x="23" y="117"/>
                  </a:cubicBezTo>
                  <a:cubicBezTo>
                    <a:pt x="16" y="124"/>
                    <a:pt x="11" y="135"/>
                    <a:pt x="11" y="146"/>
                  </a:cubicBezTo>
                  <a:cubicBezTo>
                    <a:pt x="11" y="161"/>
                    <a:pt x="17" y="175"/>
                    <a:pt x="25" y="187"/>
                  </a:cubicBezTo>
                  <a:cubicBezTo>
                    <a:pt x="28" y="191"/>
                    <a:pt x="31" y="196"/>
                    <a:pt x="34" y="200"/>
                  </a:cubicBezTo>
                  <a:cubicBezTo>
                    <a:pt x="23" y="199"/>
                    <a:pt x="12" y="206"/>
                    <a:pt x="7" y="216"/>
                  </a:cubicBezTo>
                  <a:cubicBezTo>
                    <a:pt x="0" y="228"/>
                    <a:pt x="1" y="243"/>
                    <a:pt x="9" y="254"/>
                  </a:cubicBezTo>
                  <a:close/>
                  <a:moveTo>
                    <a:pt x="37" y="214"/>
                  </a:moveTo>
                  <a:cubicBezTo>
                    <a:pt x="35" y="214"/>
                    <a:pt x="34" y="214"/>
                    <a:pt x="32" y="214"/>
                  </a:cubicBezTo>
                  <a:cubicBezTo>
                    <a:pt x="31" y="214"/>
                    <a:pt x="30" y="215"/>
                    <a:pt x="29" y="215"/>
                  </a:cubicBezTo>
                  <a:cubicBezTo>
                    <a:pt x="26" y="214"/>
                    <a:pt x="23" y="213"/>
                    <a:pt x="20" y="214"/>
                  </a:cubicBezTo>
                  <a:cubicBezTo>
                    <a:pt x="18" y="214"/>
                    <a:pt x="19" y="216"/>
                    <a:pt x="20" y="216"/>
                  </a:cubicBezTo>
                  <a:cubicBezTo>
                    <a:pt x="22" y="216"/>
                    <a:pt x="24" y="216"/>
                    <a:pt x="26" y="217"/>
                  </a:cubicBezTo>
                  <a:cubicBezTo>
                    <a:pt x="25" y="217"/>
                    <a:pt x="24" y="218"/>
                    <a:pt x="23" y="219"/>
                  </a:cubicBezTo>
                  <a:cubicBezTo>
                    <a:pt x="17" y="218"/>
                    <a:pt x="12" y="220"/>
                    <a:pt x="8" y="224"/>
                  </a:cubicBezTo>
                  <a:cubicBezTo>
                    <a:pt x="9" y="222"/>
                    <a:pt x="9" y="221"/>
                    <a:pt x="10" y="219"/>
                  </a:cubicBezTo>
                  <a:cubicBezTo>
                    <a:pt x="12" y="215"/>
                    <a:pt x="16" y="211"/>
                    <a:pt x="20" y="208"/>
                  </a:cubicBezTo>
                  <a:cubicBezTo>
                    <a:pt x="26" y="208"/>
                    <a:pt x="32" y="210"/>
                    <a:pt x="37" y="214"/>
                  </a:cubicBezTo>
                  <a:close/>
                  <a:moveTo>
                    <a:pt x="39" y="218"/>
                  </a:moveTo>
                  <a:cubicBezTo>
                    <a:pt x="40" y="218"/>
                    <a:pt x="42" y="219"/>
                    <a:pt x="43" y="219"/>
                  </a:cubicBezTo>
                  <a:cubicBezTo>
                    <a:pt x="42" y="223"/>
                    <a:pt x="39" y="226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4" y="228"/>
                    <a:pt x="34" y="228"/>
                    <a:pt x="34" y="228"/>
                  </a:cubicBezTo>
                  <a:cubicBezTo>
                    <a:pt x="34" y="228"/>
                    <a:pt x="34" y="229"/>
                    <a:pt x="33" y="229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32" y="232"/>
                    <a:pt x="28" y="234"/>
                    <a:pt x="26" y="232"/>
                  </a:cubicBezTo>
                  <a:cubicBezTo>
                    <a:pt x="23" y="230"/>
                    <a:pt x="22" y="226"/>
                    <a:pt x="25" y="224"/>
                  </a:cubicBezTo>
                  <a:cubicBezTo>
                    <a:pt x="25" y="224"/>
                    <a:pt x="25" y="224"/>
                    <a:pt x="25" y="223"/>
                  </a:cubicBezTo>
                  <a:cubicBezTo>
                    <a:pt x="28" y="220"/>
                    <a:pt x="34" y="218"/>
                    <a:pt x="39" y="218"/>
                  </a:cubicBezTo>
                  <a:close/>
                  <a:moveTo>
                    <a:pt x="55" y="219"/>
                  </a:moveTo>
                  <a:cubicBezTo>
                    <a:pt x="54" y="217"/>
                    <a:pt x="52" y="215"/>
                    <a:pt x="51" y="213"/>
                  </a:cubicBezTo>
                  <a:cubicBezTo>
                    <a:pt x="68" y="221"/>
                    <a:pt x="81" y="238"/>
                    <a:pt x="81" y="257"/>
                  </a:cubicBezTo>
                  <a:cubicBezTo>
                    <a:pt x="81" y="260"/>
                    <a:pt x="81" y="263"/>
                    <a:pt x="81" y="265"/>
                  </a:cubicBezTo>
                  <a:cubicBezTo>
                    <a:pt x="81" y="262"/>
                    <a:pt x="81" y="259"/>
                    <a:pt x="80" y="256"/>
                  </a:cubicBezTo>
                  <a:cubicBezTo>
                    <a:pt x="78" y="240"/>
                    <a:pt x="69" y="226"/>
                    <a:pt x="55" y="219"/>
                  </a:cubicBezTo>
                  <a:close/>
                  <a:moveTo>
                    <a:pt x="38" y="229"/>
                  </a:moveTo>
                  <a:cubicBezTo>
                    <a:pt x="38" y="229"/>
                    <a:pt x="38" y="229"/>
                    <a:pt x="38" y="229"/>
                  </a:cubicBezTo>
                  <a:cubicBezTo>
                    <a:pt x="41" y="227"/>
                    <a:pt x="44" y="224"/>
                    <a:pt x="45" y="220"/>
                  </a:cubicBezTo>
                  <a:cubicBezTo>
                    <a:pt x="49" y="221"/>
                    <a:pt x="51" y="223"/>
                    <a:pt x="53" y="226"/>
                  </a:cubicBezTo>
                  <a:cubicBezTo>
                    <a:pt x="53" y="226"/>
                    <a:pt x="53" y="226"/>
                    <a:pt x="54" y="227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56" y="229"/>
                    <a:pt x="57" y="231"/>
                    <a:pt x="58" y="234"/>
                  </a:cubicBezTo>
                  <a:cubicBezTo>
                    <a:pt x="52" y="239"/>
                    <a:pt x="44" y="240"/>
                    <a:pt x="38" y="236"/>
                  </a:cubicBezTo>
                  <a:cubicBezTo>
                    <a:pt x="39" y="234"/>
                    <a:pt x="39" y="231"/>
                    <a:pt x="38" y="229"/>
                  </a:cubicBezTo>
                  <a:close/>
                  <a:moveTo>
                    <a:pt x="59" y="239"/>
                  </a:moveTo>
                  <a:cubicBezTo>
                    <a:pt x="59" y="245"/>
                    <a:pt x="56" y="252"/>
                    <a:pt x="52" y="256"/>
                  </a:cubicBezTo>
                  <a:cubicBezTo>
                    <a:pt x="43" y="257"/>
                    <a:pt x="37" y="249"/>
                    <a:pt x="35" y="240"/>
                  </a:cubicBezTo>
                  <a:cubicBezTo>
                    <a:pt x="36" y="240"/>
                    <a:pt x="37" y="239"/>
                    <a:pt x="37" y="238"/>
                  </a:cubicBezTo>
                  <a:cubicBezTo>
                    <a:pt x="44" y="242"/>
                    <a:pt x="52" y="241"/>
                    <a:pt x="58" y="236"/>
                  </a:cubicBezTo>
                  <a:cubicBezTo>
                    <a:pt x="59" y="237"/>
                    <a:pt x="59" y="238"/>
                    <a:pt x="59" y="239"/>
                  </a:cubicBezTo>
                  <a:close/>
                  <a:moveTo>
                    <a:pt x="17" y="158"/>
                  </a:moveTo>
                  <a:cubicBezTo>
                    <a:pt x="17" y="159"/>
                    <a:pt x="18" y="160"/>
                    <a:pt x="19" y="160"/>
                  </a:cubicBezTo>
                  <a:cubicBezTo>
                    <a:pt x="21" y="167"/>
                    <a:pt x="24" y="172"/>
                    <a:pt x="27" y="178"/>
                  </a:cubicBezTo>
                  <a:cubicBezTo>
                    <a:pt x="26" y="177"/>
                    <a:pt x="25" y="176"/>
                    <a:pt x="23" y="175"/>
                  </a:cubicBezTo>
                  <a:cubicBezTo>
                    <a:pt x="20" y="170"/>
                    <a:pt x="18" y="164"/>
                    <a:pt x="17" y="158"/>
                  </a:cubicBezTo>
                  <a:close/>
                  <a:moveTo>
                    <a:pt x="23" y="144"/>
                  </a:moveTo>
                  <a:cubicBezTo>
                    <a:pt x="24" y="144"/>
                    <a:pt x="24" y="145"/>
                    <a:pt x="25" y="145"/>
                  </a:cubicBezTo>
                  <a:cubicBezTo>
                    <a:pt x="25" y="147"/>
                    <a:pt x="25" y="149"/>
                    <a:pt x="25" y="151"/>
                  </a:cubicBezTo>
                  <a:cubicBezTo>
                    <a:pt x="24" y="151"/>
                    <a:pt x="24" y="150"/>
                    <a:pt x="24" y="150"/>
                  </a:cubicBezTo>
                  <a:cubicBezTo>
                    <a:pt x="23" y="148"/>
                    <a:pt x="23" y="146"/>
                    <a:pt x="23" y="144"/>
                  </a:cubicBezTo>
                  <a:close/>
                  <a:moveTo>
                    <a:pt x="22" y="138"/>
                  </a:moveTo>
                  <a:cubicBezTo>
                    <a:pt x="21" y="137"/>
                    <a:pt x="21" y="137"/>
                    <a:pt x="21" y="136"/>
                  </a:cubicBezTo>
                  <a:cubicBezTo>
                    <a:pt x="21" y="135"/>
                    <a:pt x="22" y="134"/>
                    <a:pt x="22" y="133"/>
                  </a:cubicBezTo>
                  <a:cubicBezTo>
                    <a:pt x="22" y="134"/>
                    <a:pt x="22" y="134"/>
                    <a:pt x="23" y="135"/>
                  </a:cubicBezTo>
                  <a:cubicBezTo>
                    <a:pt x="22" y="136"/>
                    <a:pt x="22" y="137"/>
                    <a:pt x="22" y="138"/>
                  </a:cubicBezTo>
                  <a:close/>
                  <a:moveTo>
                    <a:pt x="32" y="168"/>
                  </a:moveTo>
                  <a:cubicBezTo>
                    <a:pt x="32" y="169"/>
                    <a:pt x="33" y="169"/>
                    <a:pt x="33" y="170"/>
                  </a:cubicBezTo>
                  <a:cubicBezTo>
                    <a:pt x="32" y="169"/>
                    <a:pt x="30" y="168"/>
                    <a:pt x="28" y="166"/>
                  </a:cubicBezTo>
                  <a:cubicBezTo>
                    <a:pt x="28" y="165"/>
                    <a:pt x="27" y="164"/>
                    <a:pt x="27" y="163"/>
                  </a:cubicBezTo>
                  <a:cubicBezTo>
                    <a:pt x="26" y="160"/>
                    <a:pt x="25" y="156"/>
                    <a:pt x="24" y="153"/>
                  </a:cubicBezTo>
                  <a:cubicBezTo>
                    <a:pt x="25" y="153"/>
                    <a:pt x="25" y="154"/>
                    <a:pt x="26" y="154"/>
                  </a:cubicBezTo>
                  <a:cubicBezTo>
                    <a:pt x="27" y="159"/>
                    <a:pt x="29" y="164"/>
                    <a:pt x="32" y="168"/>
                  </a:cubicBezTo>
                  <a:close/>
                  <a:moveTo>
                    <a:pt x="38" y="176"/>
                  </a:moveTo>
                  <a:cubicBezTo>
                    <a:pt x="42" y="180"/>
                    <a:pt x="45" y="183"/>
                    <a:pt x="50" y="187"/>
                  </a:cubicBezTo>
                  <a:cubicBezTo>
                    <a:pt x="47" y="186"/>
                    <a:pt x="44" y="185"/>
                    <a:pt x="41" y="184"/>
                  </a:cubicBezTo>
                  <a:cubicBezTo>
                    <a:pt x="37" y="180"/>
                    <a:pt x="34" y="176"/>
                    <a:pt x="31" y="171"/>
                  </a:cubicBezTo>
                  <a:cubicBezTo>
                    <a:pt x="33" y="173"/>
                    <a:pt x="36" y="174"/>
                    <a:pt x="38" y="176"/>
                  </a:cubicBezTo>
                  <a:close/>
                  <a:moveTo>
                    <a:pt x="36" y="182"/>
                  </a:moveTo>
                  <a:cubicBezTo>
                    <a:pt x="35" y="182"/>
                    <a:pt x="33" y="181"/>
                    <a:pt x="32" y="180"/>
                  </a:cubicBezTo>
                  <a:cubicBezTo>
                    <a:pt x="28" y="175"/>
                    <a:pt x="25" y="170"/>
                    <a:pt x="23" y="164"/>
                  </a:cubicBezTo>
                  <a:cubicBezTo>
                    <a:pt x="24" y="165"/>
                    <a:pt x="25" y="166"/>
                    <a:pt x="26" y="168"/>
                  </a:cubicBezTo>
                  <a:cubicBezTo>
                    <a:pt x="29" y="173"/>
                    <a:pt x="32" y="178"/>
                    <a:pt x="36" y="182"/>
                  </a:cubicBezTo>
                  <a:close/>
                  <a:moveTo>
                    <a:pt x="24" y="161"/>
                  </a:moveTo>
                  <a:cubicBezTo>
                    <a:pt x="24" y="161"/>
                    <a:pt x="24" y="162"/>
                    <a:pt x="24" y="163"/>
                  </a:cubicBezTo>
                  <a:cubicBezTo>
                    <a:pt x="23" y="161"/>
                    <a:pt x="22" y="160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5"/>
                    <a:pt x="20" y="152"/>
                    <a:pt x="19" y="149"/>
                  </a:cubicBezTo>
                  <a:cubicBezTo>
                    <a:pt x="20" y="150"/>
                    <a:pt x="21" y="150"/>
                    <a:pt x="22" y="151"/>
                  </a:cubicBezTo>
                  <a:cubicBezTo>
                    <a:pt x="22" y="154"/>
                    <a:pt x="23" y="158"/>
                    <a:pt x="24" y="161"/>
                  </a:cubicBezTo>
                  <a:close/>
                  <a:moveTo>
                    <a:pt x="17" y="146"/>
                  </a:moveTo>
                  <a:cubicBezTo>
                    <a:pt x="17" y="149"/>
                    <a:pt x="17" y="153"/>
                    <a:pt x="18" y="156"/>
                  </a:cubicBezTo>
                  <a:cubicBezTo>
                    <a:pt x="17" y="155"/>
                    <a:pt x="16" y="154"/>
                    <a:pt x="16" y="153"/>
                  </a:cubicBezTo>
                  <a:cubicBezTo>
                    <a:pt x="16" y="153"/>
                    <a:pt x="16" y="152"/>
                    <a:pt x="16" y="152"/>
                  </a:cubicBezTo>
                  <a:cubicBezTo>
                    <a:pt x="16" y="150"/>
                    <a:pt x="16" y="147"/>
                    <a:pt x="16" y="145"/>
                  </a:cubicBezTo>
                  <a:cubicBezTo>
                    <a:pt x="16" y="145"/>
                    <a:pt x="17" y="146"/>
                    <a:pt x="17" y="146"/>
                  </a:cubicBezTo>
                  <a:close/>
                  <a:moveTo>
                    <a:pt x="18" y="137"/>
                  </a:moveTo>
                  <a:cubicBezTo>
                    <a:pt x="18" y="139"/>
                    <a:pt x="17" y="141"/>
                    <a:pt x="17" y="143"/>
                  </a:cubicBezTo>
                  <a:cubicBezTo>
                    <a:pt x="17" y="143"/>
                    <a:pt x="16" y="142"/>
                    <a:pt x="16" y="142"/>
                  </a:cubicBezTo>
                  <a:cubicBezTo>
                    <a:pt x="16" y="139"/>
                    <a:pt x="17" y="137"/>
                    <a:pt x="18" y="135"/>
                  </a:cubicBezTo>
                  <a:cubicBezTo>
                    <a:pt x="18" y="135"/>
                    <a:pt x="18" y="136"/>
                    <a:pt x="18" y="137"/>
                  </a:cubicBezTo>
                  <a:close/>
                  <a:moveTo>
                    <a:pt x="20" y="140"/>
                  </a:moveTo>
                  <a:cubicBezTo>
                    <a:pt x="20" y="140"/>
                    <a:pt x="21" y="141"/>
                    <a:pt x="21" y="141"/>
                  </a:cubicBezTo>
                  <a:cubicBezTo>
                    <a:pt x="21" y="143"/>
                    <a:pt x="21" y="146"/>
                    <a:pt x="21" y="148"/>
                  </a:cubicBezTo>
                  <a:cubicBezTo>
                    <a:pt x="21" y="147"/>
                    <a:pt x="20" y="146"/>
                    <a:pt x="19" y="146"/>
                  </a:cubicBezTo>
                  <a:cubicBezTo>
                    <a:pt x="20" y="144"/>
                    <a:pt x="20" y="142"/>
                    <a:pt x="20" y="140"/>
                  </a:cubicBezTo>
                  <a:close/>
                  <a:moveTo>
                    <a:pt x="21" y="127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1"/>
                    <a:pt x="20" y="132"/>
                    <a:pt x="20" y="133"/>
                  </a:cubicBezTo>
                  <a:cubicBezTo>
                    <a:pt x="19" y="133"/>
                    <a:pt x="19" y="132"/>
                    <a:pt x="19" y="132"/>
                  </a:cubicBezTo>
                  <a:cubicBezTo>
                    <a:pt x="20" y="130"/>
                    <a:pt x="20" y="128"/>
                    <a:pt x="21" y="127"/>
                  </a:cubicBezTo>
                  <a:close/>
                  <a:moveTo>
                    <a:pt x="25" y="139"/>
                  </a:moveTo>
                  <a:cubicBezTo>
                    <a:pt x="25" y="140"/>
                    <a:pt x="25" y="141"/>
                    <a:pt x="25" y="142"/>
                  </a:cubicBezTo>
                  <a:cubicBezTo>
                    <a:pt x="24" y="142"/>
                    <a:pt x="24" y="141"/>
                    <a:pt x="23" y="140"/>
                  </a:cubicBezTo>
                  <a:cubicBezTo>
                    <a:pt x="24" y="139"/>
                    <a:pt x="24" y="138"/>
                    <a:pt x="24" y="137"/>
                  </a:cubicBezTo>
                  <a:cubicBezTo>
                    <a:pt x="24" y="138"/>
                    <a:pt x="25" y="139"/>
                    <a:pt x="25" y="139"/>
                  </a:cubicBezTo>
                  <a:close/>
                  <a:moveTo>
                    <a:pt x="27" y="147"/>
                  </a:moveTo>
                  <a:cubicBezTo>
                    <a:pt x="28" y="148"/>
                    <a:pt x="28" y="148"/>
                    <a:pt x="29" y="149"/>
                  </a:cubicBezTo>
                  <a:cubicBezTo>
                    <a:pt x="29" y="151"/>
                    <a:pt x="30" y="152"/>
                    <a:pt x="30" y="154"/>
                  </a:cubicBezTo>
                  <a:cubicBezTo>
                    <a:pt x="29" y="154"/>
                    <a:pt x="28" y="153"/>
                    <a:pt x="28" y="153"/>
                  </a:cubicBezTo>
                  <a:cubicBezTo>
                    <a:pt x="27" y="151"/>
                    <a:pt x="27" y="149"/>
                    <a:pt x="27" y="147"/>
                  </a:cubicBezTo>
                  <a:close/>
                  <a:moveTo>
                    <a:pt x="25" y="129"/>
                  </a:moveTo>
                  <a:cubicBezTo>
                    <a:pt x="25" y="130"/>
                    <a:pt x="24" y="130"/>
                    <a:pt x="24" y="131"/>
                  </a:cubicBezTo>
                  <a:cubicBezTo>
                    <a:pt x="24" y="131"/>
                    <a:pt x="24" y="130"/>
                    <a:pt x="24" y="130"/>
                  </a:cubicBezTo>
                  <a:cubicBezTo>
                    <a:pt x="24" y="129"/>
                    <a:pt x="24" y="128"/>
                    <a:pt x="25" y="128"/>
                  </a:cubicBezTo>
                  <a:cubicBezTo>
                    <a:pt x="25" y="128"/>
                    <a:pt x="25" y="129"/>
                    <a:pt x="25" y="129"/>
                  </a:cubicBezTo>
                  <a:close/>
                  <a:moveTo>
                    <a:pt x="27" y="134"/>
                  </a:moveTo>
                  <a:cubicBezTo>
                    <a:pt x="27" y="135"/>
                    <a:pt x="26" y="135"/>
                    <a:pt x="26" y="136"/>
                  </a:cubicBezTo>
                  <a:cubicBezTo>
                    <a:pt x="26" y="136"/>
                    <a:pt x="25" y="135"/>
                    <a:pt x="25" y="134"/>
                  </a:cubicBezTo>
                  <a:cubicBezTo>
                    <a:pt x="25" y="133"/>
                    <a:pt x="26" y="133"/>
                    <a:pt x="26" y="132"/>
                  </a:cubicBezTo>
                  <a:cubicBezTo>
                    <a:pt x="26" y="132"/>
                    <a:pt x="27" y="133"/>
                    <a:pt x="27" y="134"/>
                  </a:cubicBezTo>
                  <a:close/>
                  <a:moveTo>
                    <a:pt x="44" y="176"/>
                  </a:moveTo>
                  <a:cubicBezTo>
                    <a:pt x="42" y="176"/>
                    <a:pt x="41" y="175"/>
                    <a:pt x="39" y="174"/>
                  </a:cubicBezTo>
                  <a:cubicBezTo>
                    <a:pt x="38" y="173"/>
                    <a:pt x="37" y="172"/>
                    <a:pt x="37" y="171"/>
                  </a:cubicBezTo>
                  <a:cubicBezTo>
                    <a:pt x="33" y="166"/>
                    <a:pt x="30" y="161"/>
                    <a:pt x="29" y="156"/>
                  </a:cubicBezTo>
                  <a:cubicBezTo>
                    <a:pt x="29" y="157"/>
                    <a:pt x="30" y="157"/>
                    <a:pt x="31" y="157"/>
                  </a:cubicBezTo>
                  <a:cubicBezTo>
                    <a:pt x="32" y="160"/>
                    <a:pt x="32" y="162"/>
                    <a:pt x="33" y="163"/>
                  </a:cubicBezTo>
                  <a:cubicBezTo>
                    <a:pt x="36" y="168"/>
                    <a:pt x="40" y="172"/>
                    <a:pt x="44" y="176"/>
                  </a:cubicBezTo>
                  <a:close/>
                  <a:moveTo>
                    <a:pt x="26" y="81"/>
                  </a:moveTo>
                  <a:cubicBezTo>
                    <a:pt x="21" y="88"/>
                    <a:pt x="18" y="92"/>
                    <a:pt x="19" y="98"/>
                  </a:cubicBezTo>
                  <a:cubicBezTo>
                    <a:pt x="20" y="108"/>
                    <a:pt x="15" y="111"/>
                    <a:pt x="15" y="111"/>
                  </a:cubicBezTo>
                  <a:cubicBezTo>
                    <a:pt x="19" y="105"/>
                    <a:pt x="16" y="98"/>
                    <a:pt x="17" y="93"/>
                  </a:cubicBezTo>
                  <a:cubicBezTo>
                    <a:pt x="17" y="88"/>
                    <a:pt x="26" y="81"/>
                    <a:pt x="26" y="81"/>
                  </a:cubicBezTo>
                  <a:close/>
                  <a:moveTo>
                    <a:pt x="36" y="99"/>
                  </a:moveTo>
                  <a:cubicBezTo>
                    <a:pt x="43" y="115"/>
                    <a:pt x="42" y="124"/>
                    <a:pt x="36" y="133"/>
                  </a:cubicBezTo>
                  <a:cubicBezTo>
                    <a:pt x="36" y="133"/>
                    <a:pt x="42" y="120"/>
                    <a:pt x="34" y="103"/>
                  </a:cubicBezTo>
                  <a:cubicBezTo>
                    <a:pt x="30" y="91"/>
                    <a:pt x="27" y="82"/>
                    <a:pt x="37" y="67"/>
                  </a:cubicBezTo>
                  <a:cubicBezTo>
                    <a:pt x="37" y="67"/>
                    <a:pt x="29" y="81"/>
                    <a:pt x="36" y="99"/>
                  </a:cubicBezTo>
                  <a:close/>
                  <a:moveTo>
                    <a:pt x="35" y="52"/>
                  </a:moveTo>
                  <a:cubicBezTo>
                    <a:pt x="34" y="56"/>
                    <a:pt x="33" y="60"/>
                    <a:pt x="31" y="63"/>
                  </a:cubicBezTo>
                  <a:cubicBezTo>
                    <a:pt x="31" y="64"/>
                    <a:pt x="30" y="65"/>
                    <a:pt x="30" y="66"/>
                  </a:cubicBezTo>
                  <a:cubicBezTo>
                    <a:pt x="29" y="63"/>
                    <a:pt x="27" y="61"/>
                    <a:pt x="25" y="59"/>
                  </a:cubicBezTo>
                  <a:cubicBezTo>
                    <a:pt x="29" y="57"/>
                    <a:pt x="32" y="55"/>
                    <a:pt x="35" y="52"/>
                  </a:cubicBezTo>
                  <a:close/>
                  <a:moveTo>
                    <a:pt x="59" y="51"/>
                  </a:moveTo>
                  <a:cubicBezTo>
                    <a:pt x="57" y="43"/>
                    <a:pt x="51" y="35"/>
                    <a:pt x="41" y="35"/>
                  </a:cubicBezTo>
                  <a:cubicBezTo>
                    <a:pt x="40" y="33"/>
                    <a:pt x="38" y="31"/>
                    <a:pt x="36" y="29"/>
                  </a:cubicBezTo>
                  <a:cubicBezTo>
                    <a:pt x="50" y="27"/>
                    <a:pt x="63" y="38"/>
                    <a:pt x="65" y="52"/>
                  </a:cubicBezTo>
                  <a:cubicBezTo>
                    <a:pt x="67" y="66"/>
                    <a:pt x="60" y="78"/>
                    <a:pt x="51" y="88"/>
                  </a:cubicBezTo>
                  <a:cubicBezTo>
                    <a:pt x="50" y="84"/>
                    <a:pt x="49" y="80"/>
                    <a:pt x="48" y="77"/>
                  </a:cubicBezTo>
                  <a:cubicBezTo>
                    <a:pt x="55" y="70"/>
                    <a:pt x="61" y="61"/>
                    <a:pt x="59" y="51"/>
                  </a:cubicBezTo>
                  <a:close/>
                  <a:moveTo>
                    <a:pt x="56" y="29"/>
                  </a:moveTo>
                  <a:cubicBezTo>
                    <a:pt x="54" y="28"/>
                    <a:pt x="52" y="27"/>
                    <a:pt x="49" y="26"/>
                  </a:cubicBezTo>
                  <a:cubicBezTo>
                    <a:pt x="67" y="30"/>
                    <a:pt x="80" y="46"/>
                    <a:pt x="80" y="64"/>
                  </a:cubicBezTo>
                  <a:cubicBezTo>
                    <a:pt x="80" y="64"/>
                    <a:pt x="80" y="65"/>
                    <a:pt x="80" y="65"/>
                  </a:cubicBezTo>
                  <a:cubicBezTo>
                    <a:pt x="80" y="66"/>
                    <a:pt x="79" y="68"/>
                    <a:pt x="79" y="69"/>
                  </a:cubicBezTo>
                  <a:cubicBezTo>
                    <a:pt x="79" y="53"/>
                    <a:pt x="70" y="38"/>
                    <a:pt x="56" y="29"/>
                  </a:cubicBezTo>
                  <a:close/>
                  <a:moveTo>
                    <a:pt x="73" y="37"/>
                  </a:moveTo>
                  <a:cubicBezTo>
                    <a:pt x="67" y="31"/>
                    <a:pt x="60" y="26"/>
                    <a:pt x="52" y="24"/>
                  </a:cubicBezTo>
                  <a:cubicBezTo>
                    <a:pt x="58" y="25"/>
                    <a:pt x="63" y="27"/>
                    <a:pt x="68" y="30"/>
                  </a:cubicBezTo>
                  <a:cubicBezTo>
                    <a:pt x="74" y="35"/>
                    <a:pt x="78" y="41"/>
                    <a:pt x="81" y="48"/>
                  </a:cubicBezTo>
                  <a:cubicBezTo>
                    <a:pt x="81" y="50"/>
                    <a:pt x="81" y="51"/>
                    <a:pt x="81" y="53"/>
                  </a:cubicBezTo>
                  <a:cubicBezTo>
                    <a:pt x="79" y="47"/>
                    <a:pt x="77" y="42"/>
                    <a:pt x="73" y="37"/>
                  </a:cubicBezTo>
                  <a:close/>
                  <a:moveTo>
                    <a:pt x="76" y="78"/>
                  </a:moveTo>
                  <a:cubicBezTo>
                    <a:pt x="74" y="82"/>
                    <a:pt x="72" y="85"/>
                    <a:pt x="69" y="89"/>
                  </a:cubicBezTo>
                  <a:cubicBezTo>
                    <a:pt x="73" y="77"/>
                    <a:pt x="73" y="64"/>
                    <a:pt x="70" y="52"/>
                  </a:cubicBezTo>
                  <a:cubicBezTo>
                    <a:pt x="69" y="50"/>
                    <a:pt x="69" y="48"/>
                    <a:pt x="68" y="46"/>
                  </a:cubicBezTo>
                  <a:cubicBezTo>
                    <a:pt x="67" y="44"/>
                    <a:pt x="66" y="42"/>
                    <a:pt x="65" y="40"/>
                  </a:cubicBezTo>
                  <a:cubicBezTo>
                    <a:pt x="75" y="50"/>
                    <a:pt x="79" y="64"/>
                    <a:pt x="76" y="78"/>
                  </a:cubicBezTo>
                  <a:close/>
                  <a:moveTo>
                    <a:pt x="65" y="94"/>
                  </a:moveTo>
                  <a:cubicBezTo>
                    <a:pt x="64" y="95"/>
                    <a:pt x="62" y="97"/>
                    <a:pt x="60" y="98"/>
                  </a:cubicBezTo>
                  <a:cubicBezTo>
                    <a:pt x="65" y="90"/>
                    <a:pt x="68" y="81"/>
                    <a:pt x="67" y="71"/>
                  </a:cubicBezTo>
                  <a:cubicBezTo>
                    <a:pt x="68" y="68"/>
                    <a:pt x="69" y="65"/>
                    <a:pt x="69" y="62"/>
                  </a:cubicBezTo>
                  <a:cubicBezTo>
                    <a:pt x="71" y="73"/>
                    <a:pt x="69" y="84"/>
                    <a:pt x="65" y="94"/>
                  </a:cubicBezTo>
                  <a:close/>
                  <a:moveTo>
                    <a:pt x="57" y="99"/>
                  </a:moveTo>
                  <a:cubicBezTo>
                    <a:pt x="60" y="93"/>
                    <a:pt x="62" y="87"/>
                    <a:pt x="63" y="80"/>
                  </a:cubicBezTo>
                  <a:cubicBezTo>
                    <a:pt x="63" y="79"/>
                    <a:pt x="64" y="78"/>
                    <a:pt x="65" y="76"/>
                  </a:cubicBezTo>
                  <a:cubicBezTo>
                    <a:pt x="64" y="84"/>
                    <a:pt x="62" y="92"/>
                    <a:pt x="57" y="99"/>
                  </a:cubicBezTo>
                  <a:close/>
                  <a:moveTo>
                    <a:pt x="55" y="98"/>
                  </a:moveTo>
                  <a:cubicBezTo>
                    <a:pt x="55" y="98"/>
                    <a:pt x="55" y="98"/>
                    <a:pt x="55" y="97"/>
                  </a:cubicBezTo>
                  <a:cubicBezTo>
                    <a:pt x="56" y="94"/>
                    <a:pt x="57" y="91"/>
                    <a:pt x="57" y="88"/>
                  </a:cubicBezTo>
                  <a:cubicBezTo>
                    <a:pt x="58" y="87"/>
                    <a:pt x="59" y="86"/>
                    <a:pt x="59" y="85"/>
                  </a:cubicBezTo>
                  <a:cubicBezTo>
                    <a:pt x="58" y="90"/>
                    <a:pt x="57" y="94"/>
                    <a:pt x="55" y="98"/>
                  </a:cubicBezTo>
                  <a:close/>
                  <a:moveTo>
                    <a:pt x="63" y="108"/>
                  </a:moveTo>
                  <a:cubicBezTo>
                    <a:pt x="62" y="107"/>
                    <a:pt x="61" y="106"/>
                    <a:pt x="60" y="105"/>
                  </a:cubicBezTo>
                  <a:cubicBezTo>
                    <a:pt x="72" y="95"/>
                    <a:pt x="81" y="82"/>
                    <a:pt x="84" y="66"/>
                  </a:cubicBezTo>
                  <a:cubicBezTo>
                    <a:pt x="88" y="48"/>
                    <a:pt x="83" y="28"/>
                    <a:pt x="71" y="14"/>
                  </a:cubicBezTo>
                  <a:cubicBezTo>
                    <a:pt x="69" y="11"/>
                    <a:pt x="65" y="14"/>
                    <a:pt x="67" y="17"/>
                  </a:cubicBezTo>
                  <a:cubicBezTo>
                    <a:pt x="73" y="23"/>
                    <a:pt x="76" y="31"/>
                    <a:pt x="79" y="38"/>
                  </a:cubicBezTo>
                  <a:cubicBezTo>
                    <a:pt x="76" y="35"/>
                    <a:pt x="73" y="32"/>
                    <a:pt x="70" y="29"/>
                  </a:cubicBezTo>
                  <a:cubicBezTo>
                    <a:pt x="61" y="23"/>
                    <a:pt x="50" y="20"/>
                    <a:pt x="40" y="22"/>
                  </a:cubicBezTo>
                  <a:cubicBezTo>
                    <a:pt x="47" y="14"/>
                    <a:pt x="58" y="7"/>
                    <a:pt x="70" y="6"/>
                  </a:cubicBezTo>
                  <a:cubicBezTo>
                    <a:pt x="80" y="5"/>
                    <a:pt x="91" y="8"/>
                    <a:pt x="99" y="15"/>
                  </a:cubicBezTo>
                  <a:cubicBezTo>
                    <a:pt x="95" y="14"/>
                    <a:pt x="91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4" y="15"/>
                    <a:pt x="85" y="17"/>
                  </a:cubicBezTo>
                  <a:cubicBezTo>
                    <a:pt x="100" y="48"/>
                    <a:pt x="91" y="86"/>
                    <a:pt x="63" y="108"/>
                  </a:cubicBezTo>
                  <a:close/>
                  <a:moveTo>
                    <a:pt x="41" y="93"/>
                  </a:moveTo>
                  <a:cubicBezTo>
                    <a:pt x="38" y="84"/>
                    <a:pt x="39" y="76"/>
                    <a:pt x="39" y="74"/>
                  </a:cubicBezTo>
                  <a:cubicBezTo>
                    <a:pt x="40" y="68"/>
                    <a:pt x="40" y="62"/>
                    <a:pt x="42" y="62"/>
                  </a:cubicBezTo>
                  <a:cubicBezTo>
                    <a:pt x="43" y="62"/>
                    <a:pt x="39" y="76"/>
                    <a:pt x="45" y="93"/>
                  </a:cubicBezTo>
                  <a:cubicBezTo>
                    <a:pt x="48" y="101"/>
                    <a:pt x="53" y="111"/>
                    <a:pt x="66" y="118"/>
                  </a:cubicBezTo>
                  <a:cubicBezTo>
                    <a:pt x="87" y="129"/>
                    <a:pt x="98" y="121"/>
                    <a:pt x="101" y="119"/>
                  </a:cubicBezTo>
                  <a:cubicBezTo>
                    <a:pt x="103" y="118"/>
                    <a:pt x="105" y="118"/>
                    <a:pt x="105" y="119"/>
                  </a:cubicBezTo>
                  <a:cubicBezTo>
                    <a:pt x="106" y="121"/>
                    <a:pt x="104" y="122"/>
                    <a:pt x="102" y="124"/>
                  </a:cubicBezTo>
                  <a:cubicBezTo>
                    <a:pt x="101" y="124"/>
                    <a:pt x="84" y="136"/>
                    <a:pt x="59" y="118"/>
                  </a:cubicBezTo>
                  <a:cubicBezTo>
                    <a:pt x="48" y="110"/>
                    <a:pt x="44" y="101"/>
                    <a:pt x="41" y="93"/>
                  </a:cubicBezTo>
                  <a:close/>
                  <a:moveTo>
                    <a:pt x="72" y="160"/>
                  </a:moveTo>
                  <a:cubicBezTo>
                    <a:pt x="68" y="166"/>
                    <a:pt x="61" y="168"/>
                    <a:pt x="54" y="166"/>
                  </a:cubicBezTo>
                  <a:cubicBezTo>
                    <a:pt x="48" y="165"/>
                    <a:pt x="41" y="161"/>
                    <a:pt x="39" y="155"/>
                  </a:cubicBezTo>
                  <a:cubicBezTo>
                    <a:pt x="36" y="151"/>
                    <a:pt x="36" y="145"/>
                    <a:pt x="39" y="141"/>
                  </a:cubicBezTo>
                  <a:cubicBezTo>
                    <a:pt x="39" y="141"/>
                    <a:pt x="40" y="140"/>
                    <a:pt x="40" y="140"/>
                  </a:cubicBezTo>
                  <a:cubicBezTo>
                    <a:pt x="44" y="138"/>
                    <a:pt x="48" y="134"/>
                    <a:pt x="49" y="129"/>
                  </a:cubicBezTo>
                  <a:cubicBezTo>
                    <a:pt x="49" y="125"/>
                    <a:pt x="52" y="124"/>
                    <a:pt x="53" y="127"/>
                  </a:cubicBezTo>
                  <a:cubicBezTo>
                    <a:pt x="53" y="128"/>
                    <a:pt x="53" y="129"/>
                    <a:pt x="53" y="130"/>
                  </a:cubicBezTo>
                  <a:cubicBezTo>
                    <a:pt x="49" y="135"/>
                    <a:pt x="46" y="141"/>
                    <a:pt x="45" y="146"/>
                  </a:cubicBezTo>
                  <a:cubicBezTo>
                    <a:pt x="43" y="152"/>
                    <a:pt x="44" y="159"/>
                    <a:pt x="49" y="163"/>
                  </a:cubicBezTo>
                  <a:cubicBezTo>
                    <a:pt x="54" y="166"/>
                    <a:pt x="59" y="165"/>
                    <a:pt x="62" y="161"/>
                  </a:cubicBezTo>
                  <a:cubicBezTo>
                    <a:pt x="65" y="157"/>
                    <a:pt x="62" y="151"/>
                    <a:pt x="59" y="150"/>
                  </a:cubicBezTo>
                  <a:cubicBezTo>
                    <a:pt x="56" y="149"/>
                    <a:pt x="54" y="153"/>
                    <a:pt x="57" y="154"/>
                  </a:cubicBezTo>
                  <a:cubicBezTo>
                    <a:pt x="62" y="156"/>
                    <a:pt x="55" y="163"/>
                    <a:pt x="51" y="158"/>
                  </a:cubicBezTo>
                  <a:cubicBezTo>
                    <a:pt x="48" y="155"/>
                    <a:pt x="48" y="151"/>
                    <a:pt x="50" y="147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6" y="141"/>
                    <a:pt x="62" y="142"/>
                    <a:pt x="67" y="145"/>
                  </a:cubicBezTo>
                  <a:cubicBezTo>
                    <a:pt x="67" y="145"/>
                    <a:pt x="68" y="145"/>
                    <a:pt x="68" y="145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70" y="146"/>
                    <a:pt x="72" y="148"/>
                    <a:pt x="73" y="150"/>
                  </a:cubicBezTo>
                  <a:cubicBezTo>
                    <a:pt x="75" y="153"/>
                    <a:pt x="75" y="157"/>
                    <a:pt x="72" y="160"/>
                  </a:cubicBezTo>
                  <a:close/>
                  <a:moveTo>
                    <a:pt x="48" y="170"/>
                  </a:moveTo>
                  <a:cubicBezTo>
                    <a:pt x="44" y="167"/>
                    <a:pt x="41" y="163"/>
                    <a:pt x="38" y="159"/>
                  </a:cubicBezTo>
                  <a:cubicBezTo>
                    <a:pt x="43" y="164"/>
                    <a:pt x="49" y="168"/>
                    <a:pt x="56" y="169"/>
                  </a:cubicBezTo>
                  <a:cubicBezTo>
                    <a:pt x="64" y="170"/>
                    <a:pt x="73" y="167"/>
                    <a:pt x="76" y="158"/>
                  </a:cubicBezTo>
                  <a:cubicBezTo>
                    <a:pt x="76" y="159"/>
                    <a:pt x="76" y="159"/>
                    <a:pt x="76" y="159"/>
                  </a:cubicBezTo>
                  <a:cubicBezTo>
                    <a:pt x="76" y="161"/>
                    <a:pt x="75" y="164"/>
                    <a:pt x="74" y="166"/>
                  </a:cubicBezTo>
                  <a:cubicBezTo>
                    <a:pt x="69" y="175"/>
                    <a:pt x="56" y="176"/>
                    <a:pt x="48" y="170"/>
                  </a:cubicBezTo>
                  <a:close/>
                  <a:moveTo>
                    <a:pt x="53" y="178"/>
                  </a:moveTo>
                  <a:cubicBezTo>
                    <a:pt x="48" y="173"/>
                    <a:pt x="48" y="173"/>
                    <a:pt x="48" y="173"/>
                  </a:cubicBezTo>
                  <a:cubicBezTo>
                    <a:pt x="55" y="177"/>
                    <a:pt x="64" y="177"/>
                    <a:pt x="70" y="173"/>
                  </a:cubicBezTo>
                  <a:cubicBezTo>
                    <a:pt x="66" y="178"/>
                    <a:pt x="60" y="181"/>
                    <a:pt x="53" y="178"/>
                  </a:cubicBezTo>
                  <a:close/>
                  <a:moveTo>
                    <a:pt x="72" y="213"/>
                  </a:moveTo>
                  <a:cubicBezTo>
                    <a:pt x="67" y="210"/>
                    <a:pt x="62" y="207"/>
                    <a:pt x="58" y="204"/>
                  </a:cubicBezTo>
                  <a:cubicBezTo>
                    <a:pt x="57" y="203"/>
                    <a:pt x="55" y="205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2" y="203"/>
                    <a:pt x="46" y="201"/>
                    <a:pt x="40" y="200"/>
                  </a:cubicBezTo>
                  <a:cubicBezTo>
                    <a:pt x="39" y="198"/>
                    <a:pt x="38" y="197"/>
                    <a:pt x="37" y="195"/>
                  </a:cubicBezTo>
                  <a:cubicBezTo>
                    <a:pt x="33" y="190"/>
                    <a:pt x="29" y="185"/>
                    <a:pt x="26" y="179"/>
                  </a:cubicBezTo>
                  <a:cubicBezTo>
                    <a:pt x="27" y="180"/>
                    <a:pt x="29" y="181"/>
                    <a:pt x="30" y="182"/>
                  </a:cubicBezTo>
                  <a:cubicBezTo>
                    <a:pt x="34" y="187"/>
                    <a:pt x="38" y="191"/>
                    <a:pt x="43" y="195"/>
                  </a:cubicBezTo>
                  <a:cubicBezTo>
                    <a:pt x="44" y="196"/>
                    <a:pt x="45" y="195"/>
                    <a:pt x="44" y="194"/>
                  </a:cubicBezTo>
                  <a:cubicBezTo>
                    <a:pt x="41" y="191"/>
                    <a:pt x="38" y="188"/>
                    <a:pt x="35" y="184"/>
                  </a:cubicBezTo>
                  <a:cubicBezTo>
                    <a:pt x="37" y="185"/>
                    <a:pt x="38" y="186"/>
                    <a:pt x="40" y="186"/>
                  </a:cubicBezTo>
                  <a:cubicBezTo>
                    <a:pt x="43" y="189"/>
                    <a:pt x="46" y="193"/>
                    <a:pt x="49" y="196"/>
                  </a:cubicBezTo>
                  <a:cubicBezTo>
                    <a:pt x="50" y="197"/>
                    <a:pt x="52" y="195"/>
                    <a:pt x="51" y="194"/>
                  </a:cubicBezTo>
                  <a:cubicBezTo>
                    <a:pt x="49" y="192"/>
                    <a:pt x="47" y="190"/>
                    <a:pt x="45" y="188"/>
                  </a:cubicBezTo>
                  <a:cubicBezTo>
                    <a:pt x="47" y="189"/>
                    <a:pt x="50" y="189"/>
                    <a:pt x="53" y="190"/>
                  </a:cubicBezTo>
                  <a:cubicBezTo>
                    <a:pt x="53" y="190"/>
                    <a:pt x="53" y="190"/>
                    <a:pt x="54" y="190"/>
                  </a:cubicBezTo>
                  <a:cubicBezTo>
                    <a:pt x="58" y="194"/>
                    <a:pt x="64" y="197"/>
                    <a:pt x="69" y="200"/>
                  </a:cubicBezTo>
                  <a:cubicBezTo>
                    <a:pt x="70" y="200"/>
                    <a:pt x="71" y="199"/>
                    <a:pt x="70" y="198"/>
                  </a:cubicBezTo>
                  <a:cubicBezTo>
                    <a:pt x="61" y="193"/>
                    <a:pt x="52" y="186"/>
                    <a:pt x="44" y="179"/>
                  </a:cubicBezTo>
                  <a:cubicBezTo>
                    <a:pt x="46" y="180"/>
                    <a:pt x="48" y="181"/>
                    <a:pt x="50" y="181"/>
                  </a:cubicBezTo>
                  <a:cubicBezTo>
                    <a:pt x="62" y="191"/>
                    <a:pt x="75" y="197"/>
                    <a:pt x="87" y="207"/>
                  </a:cubicBezTo>
                  <a:cubicBezTo>
                    <a:pt x="88" y="207"/>
                    <a:pt x="93" y="213"/>
                    <a:pt x="95" y="214"/>
                  </a:cubicBezTo>
                  <a:cubicBezTo>
                    <a:pt x="87" y="216"/>
                    <a:pt x="79" y="216"/>
                    <a:pt x="72" y="213"/>
                  </a:cubicBezTo>
                  <a:close/>
                  <a:moveTo>
                    <a:pt x="73" y="307"/>
                  </a:moveTo>
                  <a:cubicBezTo>
                    <a:pt x="73" y="298"/>
                    <a:pt x="77" y="289"/>
                    <a:pt x="79" y="280"/>
                  </a:cubicBezTo>
                  <a:cubicBezTo>
                    <a:pt x="83" y="271"/>
                    <a:pt x="85" y="261"/>
                    <a:pt x="83" y="251"/>
                  </a:cubicBezTo>
                  <a:cubicBezTo>
                    <a:pt x="80" y="231"/>
                    <a:pt x="66" y="216"/>
                    <a:pt x="48" y="210"/>
                  </a:cubicBezTo>
                  <a:cubicBezTo>
                    <a:pt x="46" y="207"/>
                    <a:pt x="44" y="205"/>
                    <a:pt x="43" y="203"/>
                  </a:cubicBezTo>
                  <a:cubicBezTo>
                    <a:pt x="51" y="205"/>
                    <a:pt x="58" y="209"/>
                    <a:pt x="65" y="214"/>
                  </a:cubicBezTo>
                  <a:cubicBezTo>
                    <a:pt x="78" y="228"/>
                    <a:pt x="90" y="245"/>
                    <a:pt x="90" y="265"/>
                  </a:cubicBezTo>
                  <a:cubicBezTo>
                    <a:pt x="90" y="277"/>
                    <a:pt x="84" y="286"/>
                    <a:pt x="78" y="296"/>
                  </a:cubicBezTo>
                  <a:cubicBezTo>
                    <a:pt x="76" y="299"/>
                    <a:pt x="75" y="303"/>
                    <a:pt x="73" y="307"/>
                  </a:cubicBezTo>
                  <a:close/>
                  <a:moveTo>
                    <a:pt x="69" y="302"/>
                  </a:moveTo>
                  <a:cubicBezTo>
                    <a:pt x="70" y="289"/>
                    <a:pt x="77" y="275"/>
                    <a:pt x="77" y="263"/>
                  </a:cubicBezTo>
                  <a:cubicBezTo>
                    <a:pt x="77" y="250"/>
                    <a:pt x="71" y="238"/>
                    <a:pt x="62" y="230"/>
                  </a:cubicBezTo>
                  <a:cubicBezTo>
                    <a:pt x="61" y="228"/>
                    <a:pt x="60" y="226"/>
                    <a:pt x="58" y="224"/>
                  </a:cubicBezTo>
                  <a:cubicBezTo>
                    <a:pt x="71" y="232"/>
                    <a:pt x="79" y="248"/>
                    <a:pt x="79" y="263"/>
                  </a:cubicBezTo>
                  <a:cubicBezTo>
                    <a:pt x="78" y="276"/>
                    <a:pt x="71" y="289"/>
                    <a:pt x="69" y="302"/>
                  </a:cubicBezTo>
                  <a:close/>
                  <a:moveTo>
                    <a:pt x="67" y="299"/>
                  </a:moveTo>
                  <a:cubicBezTo>
                    <a:pt x="67" y="292"/>
                    <a:pt x="68" y="284"/>
                    <a:pt x="67" y="277"/>
                  </a:cubicBezTo>
                  <a:cubicBezTo>
                    <a:pt x="68" y="277"/>
                    <a:pt x="69" y="276"/>
                    <a:pt x="70" y="275"/>
                  </a:cubicBezTo>
                  <a:cubicBezTo>
                    <a:pt x="74" y="262"/>
                    <a:pt x="71" y="249"/>
                    <a:pt x="66" y="238"/>
                  </a:cubicBezTo>
                  <a:cubicBezTo>
                    <a:pt x="73" y="247"/>
                    <a:pt x="76" y="259"/>
                    <a:pt x="74" y="271"/>
                  </a:cubicBezTo>
                  <a:cubicBezTo>
                    <a:pt x="72" y="280"/>
                    <a:pt x="68" y="290"/>
                    <a:pt x="67" y="299"/>
                  </a:cubicBezTo>
                  <a:close/>
                  <a:moveTo>
                    <a:pt x="55" y="270"/>
                  </a:moveTo>
                  <a:cubicBezTo>
                    <a:pt x="56" y="267"/>
                    <a:pt x="57" y="265"/>
                    <a:pt x="59" y="263"/>
                  </a:cubicBezTo>
                  <a:cubicBezTo>
                    <a:pt x="74" y="277"/>
                    <a:pt x="58" y="304"/>
                    <a:pt x="72" y="320"/>
                  </a:cubicBezTo>
                  <a:cubicBezTo>
                    <a:pt x="72" y="320"/>
                    <a:pt x="72" y="320"/>
                    <a:pt x="72" y="321"/>
                  </a:cubicBezTo>
                  <a:cubicBezTo>
                    <a:pt x="54" y="310"/>
                    <a:pt x="48" y="289"/>
                    <a:pt x="55" y="270"/>
                  </a:cubicBezTo>
                  <a:close/>
                  <a:moveTo>
                    <a:pt x="31" y="243"/>
                  </a:moveTo>
                  <a:cubicBezTo>
                    <a:pt x="32" y="243"/>
                    <a:pt x="32" y="243"/>
                    <a:pt x="33" y="242"/>
                  </a:cubicBezTo>
                  <a:cubicBezTo>
                    <a:pt x="35" y="250"/>
                    <a:pt x="41" y="258"/>
                    <a:pt x="49" y="258"/>
                  </a:cubicBezTo>
                  <a:cubicBezTo>
                    <a:pt x="47" y="260"/>
                    <a:pt x="44" y="262"/>
                    <a:pt x="41" y="262"/>
                  </a:cubicBezTo>
                  <a:cubicBezTo>
                    <a:pt x="38" y="263"/>
                    <a:pt x="34" y="263"/>
                    <a:pt x="31" y="263"/>
                  </a:cubicBezTo>
                  <a:cubicBezTo>
                    <a:pt x="26" y="257"/>
                    <a:pt x="26" y="249"/>
                    <a:pt x="31" y="243"/>
                  </a:cubicBezTo>
                  <a:close/>
                  <a:moveTo>
                    <a:pt x="21" y="259"/>
                  </a:moveTo>
                  <a:cubicBezTo>
                    <a:pt x="20" y="253"/>
                    <a:pt x="22" y="247"/>
                    <a:pt x="25" y="242"/>
                  </a:cubicBezTo>
                  <a:cubicBezTo>
                    <a:pt x="26" y="243"/>
                    <a:pt x="27" y="243"/>
                    <a:pt x="28" y="243"/>
                  </a:cubicBezTo>
                  <a:cubicBezTo>
                    <a:pt x="24" y="249"/>
                    <a:pt x="24" y="256"/>
                    <a:pt x="28" y="262"/>
                  </a:cubicBezTo>
                  <a:cubicBezTo>
                    <a:pt x="25" y="261"/>
                    <a:pt x="23" y="260"/>
                    <a:pt x="21" y="259"/>
                  </a:cubicBezTo>
                  <a:close/>
                  <a:moveTo>
                    <a:pt x="16" y="254"/>
                  </a:moveTo>
                  <a:cubicBezTo>
                    <a:pt x="15" y="249"/>
                    <a:pt x="17" y="244"/>
                    <a:pt x="21" y="240"/>
                  </a:cubicBezTo>
                  <a:cubicBezTo>
                    <a:pt x="22" y="240"/>
                    <a:pt x="23" y="241"/>
                    <a:pt x="23" y="241"/>
                  </a:cubicBezTo>
                  <a:cubicBezTo>
                    <a:pt x="20" y="246"/>
                    <a:pt x="18" y="251"/>
                    <a:pt x="19" y="257"/>
                  </a:cubicBezTo>
                  <a:cubicBezTo>
                    <a:pt x="18" y="256"/>
                    <a:pt x="17" y="255"/>
                    <a:pt x="16" y="254"/>
                  </a:cubicBezTo>
                  <a:close/>
                  <a:moveTo>
                    <a:pt x="8" y="236"/>
                  </a:moveTo>
                  <a:cubicBezTo>
                    <a:pt x="8" y="236"/>
                    <a:pt x="8" y="237"/>
                    <a:pt x="7" y="237"/>
                  </a:cubicBezTo>
                  <a:cubicBezTo>
                    <a:pt x="7" y="235"/>
                    <a:pt x="7" y="233"/>
                    <a:pt x="7" y="231"/>
                  </a:cubicBezTo>
                  <a:cubicBezTo>
                    <a:pt x="9" y="224"/>
                    <a:pt x="15" y="220"/>
                    <a:pt x="21" y="221"/>
                  </a:cubicBezTo>
                  <a:cubicBezTo>
                    <a:pt x="19" y="223"/>
                    <a:pt x="18" y="226"/>
                    <a:pt x="18" y="229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15" y="230"/>
                    <a:pt x="12" y="231"/>
                    <a:pt x="11" y="234"/>
                  </a:cubicBezTo>
                  <a:cubicBezTo>
                    <a:pt x="10" y="235"/>
                    <a:pt x="12" y="236"/>
                    <a:pt x="13" y="235"/>
                  </a:cubicBezTo>
                  <a:cubicBezTo>
                    <a:pt x="14" y="233"/>
                    <a:pt x="16" y="232"/>
                    <a:pt x="18" y="231"/>
                  </a:cubicBezTo>
                  <a:cubicBezTo>
                    <a:pt x="18" y="234"/>
                    <a:pt x="19" y="236"/>
                    <a:pt x="20" y="238"/>
                  </a:cubicBezTo>
                  <a:cubicBezTo>
                    <a:pt x="16" y="242"/>
                    <a:pt x="14" y="247"/>
                    <a:pt x="13" y="252"/>
                  </a:cubicBezTo>
                  <a:cubicBezTo>
                    <a:pt x="11" y="248"/>
                    <a:pt x="9" y="244"/>
                    <a:pt x="8" y="240"/>
                  </a:cubicBezTo>
                  <a:cubicBezTo>
                    <a:pt x="9" y="239"/>
                    <a:pt x="9" y="238"/>
                    <a:pt x="10" y="238"/>
                  </a:cubicBezTo>
                  <a:cubicBezTo>
                    <a:pt x="10" y="236"/>
                    <a:pt x="9" y="235"/>
                    <a:pt x="8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5432" y="-52"/>
              <a:ext cx="1153" cy="406"/>
            </a:xfrm>
            <a:custGeom>
              <a:avLst/>
              <a:gdLst>
                <a:gd name="T0" fmla="*/ 212 w 327"/>
                <a:gd name="T1" fmla="*/ 92 h 115"/>
                <a:gd name="T2" fmla="*/ 266 w 327"/>
                <a:gd name="T3" fmla="*/ 96 h 115"/>
                <a:gd name="T4" fmla="*/ 301 w 327"/>
                <a:gd name="T5" fmla="*/ 87 h 115"/>
                <a:gd name="T6" fmla="*/ 305 w 327"/>
                <a:gd name="T7" fmla="*/ 82 h 115"/>
                <a:gd name="T8" fmla="*/ 291 w 327"/>
                <a:gd name="T9" fmla="*/ 19 h 115"/>
                <a:gd name="T10" fmla="*/ 190 w 327"/>
                <a:gd name="T11" fmla="*/ 24 h 115"/>
                <a:gd name="T12" fmla="*/ 143 w 327"/>
                <a:gd name="T13" fmla="*/ 54 h 115"/>
                <a:gd name="T14" fmla="*/ 67 w 327"/>
                <a:gd name="T15" fmla="*/ 21 h 115"/>
                <a:gd name="T16" fmla="*/ 28 w 327"/>
                <a:gd name="T17" fmla="*/ 66 h 115"/>
                <a:gd name="T18" fmla="*/ 108 w 327"/>
                <a:gd name="T19" fmla="*/ 105 h 115"/>
                <a:gd name="T20" fmla="*/ 112 w 327"/>
                <a:gd name="T21" fmla="*/ 86 h 115"/>
                <a:gd name="T22" fmla="*/ 95 w 327"/>
                <a:gd name="T23" fmla="*/ 90 h 115"/>
                <a:gd name="T24" fmla="*/ 108 w 327"/>
                <a:gd name="T25" fmla="*/ 72 h 115"/>
                <a:gd name="T26" fmla="*/ 114 w 327"/>
                <a:gd name="T27" fmla="*/ 65 h 115"/>
                <a:gd name="T28" fmla="*/ 101 w 327"/>
                <a:gd name="T29" fmla="*/ 61 h 115"/>
                <a:gd name="T30" fmla="*/ 91 w 327"/>
                <a:gd name="T31" fmla="*/ 57 h 115"/>
                <a:gd name="T32" fmla="*/ 152 w 327"/>
                <a:gd name="T33" fmla="*/ 92 h 115"/>
                <a:gd name="T34" fmla="*/ 176 w 327"/>
                <a:gd name="T35" fmla="*/ 90 h 115"/>
                <a:gd name="T36" fmla="*/ 191 w 327"/>
                <a:gd name="T37" fmla="*/ 94 h 115"/>
                <a:gd name="T38" fmla="*/ 161 w 327"/>
                <a:gd name="T39" fmla="*/ 87 h 115"/>
                <a:gd name="T40" fmla="*/ 140 w 327"/>
                <a:gd name="T41" fmla="*/ 65 h 115"/>
                <a:gd name="T42" fmla="*/ 145 w 327"/>
                <a:gd name="T43" fmla="*/ 79 h 115"/>
                <a:gd name="T44" fmla="*/ 165 w 327"/>
                <a:gd name="T45" fmla="*/ 91 h 115"/>
                <a:gd name="T46" fmla="*/ 172 w 327"/>
                <a:gd name="T47" fmla="*/ 97 h 115"/>
                <a:gd name="T48" fmla="*/ 190 w 327"/>
                <a:gd name="T49" fmla="*/ 97 h 115"/>
                <a:gd name="T50" fmla="*/ 181 w 327"/>
                <a:gd name="T51" fmla="*/ 96 h 115"/>
                <a:gd name="T52" fmla="*/ 190 w 327"/>
                <a:gd name="T53" fmla="*/ 91 h 115"/>
                <a:gd name="T54" fmla="*/ 173 w 327"/>
                <a:gd name="T55" fmla="*/ 85 h 115"/>
                <a:gd name="T56" fmla="*/ 196 w 327"/>
                <a:gd name="T57" fmla="*/ 91 h 115"/>
                <a:gd name="T58" fmla="*/ 193 w 327"/>
                <a:gd name="T59" fmla="*/ 88 h 115"/>
                <a:gd name="T60" fmla="*/ 153 w 327"/>
                <a:gd name="T61" fmla="*/ 76 h 115"/>
                <a:gd name="T62" fmla="*/ 246 w 327"/>
                <a:gd name="T63" fmla="*/ 90 h 115"/>
                <a:gd name="T64" fmla="*/ 261 w 327"/>
                <a:gd name="T65" fmla="*/ 78 h 115"/>
                <a:gd name="T66" fmla="*/ 250 w 327"/>
                <a:gd name="T67" fmla="*/ 67 h 115"/>
                <a:gd name="T68" fmla="*/ 250 w 327"/>
                <a:gd name="T69" fmla="*/ 67 h 115"/>
                <a:gd name="T70" fmla="*/ 258 w 327"/>
                <a:gd name="T71" fmla="*/ 36 h 115"/>
                <a:gd name="T72" fmla="*/ 274 w 327"/>
                <a:gd name="T73" fmla="*/ 34 h 115"/>
                <a:gd name="T74" fmla="*/ 288 w 327"/>
                <a:gd name="T75" fmla="*/ 50 h 115"/>
                <a:gd name="T76" fmla="*/ 251 w 327"/>
                <a:gd name="T77" fmla="*/ 50 h 115"/>
                <a:gd name="T78" fmla="*/ 230 w 327"/>
                <a:gd name="T79" fmla="*/ 61 h 115"/>
                <a:gd name="T80" fmla="*/ 312 w 327"/>
                <a:gd name="T81" fmla="*/ 17 h 115"/>
                <a:gd name="T82" fmla="*/ 314 w 327"/>
                <a:gd name="T83" fmla="*/ 44 h 115"/>
                <a:gd name="T84" fmla="*/ 204 w 327"/>
                <a:gd name="T85" fmla="*/ 13 h 115"/>
                <a:gd name="T86" fmla="*/ 253 w 327"/>
                <a:gd name="T87" fmla="*/ 76 h 115"/>
                <a:gd name="T88" fmla="*/ 183 w 327"/>
                <a:gd name="T89" fmla="*/ 48 h 115"/>
                <a:gd name="T90" fmla="*/ 177 w 327"/>
                <a:gd name="T91" fmla="*/ 57 h 115"/>
                <a:gd name="T92" fmla="*/ 198 w 327"/>
                <a:gd name="T93" fmla="*/ 67 h 115"/>
                <a:gd name="T94" fmla="*/ 177 w 327"/>
                <a:gd name="T95" fmla="*/ 42 h 115"/>
                <a:gd name="T96" fmla="*/ 157 w 327"/>
                <a:gd name="T97" fmla="*/ 68 h 115"/>
                <a:gd name="T98" fmla="*/ 113 w 327"/>
                <a:gd name="T99" fmla="*/ 20 h 115"/>
                <a:gd name="T100" fmla="*/ 137 w 327"/>
                <a:gd name="T101" fmla="*/ 61 h 115"/>
                <a:gd name="T102" fmla="*/ 143 w 327"/>
                <a:gd name="T103" fmla="*/ 80 h 115"/>
                <a:gd name="T104" fmla="*/ 127 w 327"/>
                <a:gd name="T105" fmla="*/ 75 h 115"/>
                <a:gd name="T106" fmla="*/ 31 w 327"/>
                <a:gd name="T107" fmla="*/ 37 h 115"/>
                <a:gd name="T108" fmla="*/ 47 w 327"/>
                <a:gd name="T109" fmla="*/ 36 h 115"/>
                <a:gd name="T110" fmla="*/ 64 w 327"/>
                <a:gd name="T111" fmla="*/ 38 h 115"/>
                <a:gd name="T112" fmla="*/ 50 w 327"/>
                <a:gd name="T113" fmla="*/ 48 h 115"/>
                <a:gd name="T114" fmla="*/ 57 w 327"/>
                <a:gd name="T115" fmla="*/ 60 h 115"/>
                <a:gd name="T116" fmla="*/ 84 w 327"/>
                <a:gd name="T117" fmla="*/ 85 h 115"/>
                <a:gd name="T118" fmla="*/ 65 w 327"/>
                <a:gd name="T119" fmla="*/ 87 h 115"/>
                <a:gd name="T120" fmla="*/ 90 w 327"/>
                <a:gd name="T121" fmla="*/ 105 h 115"/>
                <a:gd name="T122" fmla="*/ 94 w 327"/>
                <a:gd name="T123" fmla="*/ 104 h 115"/>
                <a:gd name="T124" fmla="*/ 91 w 327"/>
                <a:gd name="T12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111" y="109"/>
                  </a:moveTo>
                  <a:cubicBezTo>
                    <a:pt x="122" y="103"/>
                    <a:pt x="128" y="92"/>
                    <a:pt x="127" y="81"/>
                  </a:cubicBezTo>
                  <a:cubicBezTo>
                    <a:pt x="132" y="84"/>
                    <a:pt x="136" y="87"/>
                    <a:pt x="140" y="90"/>
                  </a:cubicBezTo>
                  <a:cubicBezTo>
                    <a:pt x="152" y="98"/>
                    <a:pt x="166" y="105"/>
                    <a:pt x="182" y="104"/>
                  </a:cubicBezTo>
                  <a:cubicBezTo>
                    <a:pt x="192" y="104"/>
                    <a:pt x="203" y="99"/>
                    <a:pt x="210" y="92"/>
                  </a:cubicBezTo>
                  <a:cubicBezTo>
                    <a:pt x="211" y="92"/>
                    <a:pt x="211" y="92"/>
                    <a:pt x="212" y="92"/>
                  </a:cubicBezTo>
                  <a:cubicBezTo>
                    <a:pt x="215" y="91"/>
                    <a:pt x="214" y="93"/>
                    <a:pt x="212" y="95"/>
                  </a:cubicBezTo>
                  <a:cubicBezTo>
                    <a:pt x="210" y="97"/>
                    <a:pt x="210" y="102"/>
                    <a:pt x="209" y="104"/>
                  </a:cubicBezTo>
                  <a:cubicBezTo>
                    <a:pt x="209" y="107"/>
                    <a:pt x="214" y="105"/>
                    <a:pt x="219" y="105"/>
                  </a:cubicBezTo>
                  <a:cubicBezTo>
                    <a:pt x="223" y="104"/>
                    <a:pt x="228" y="110"/>
                    <a:pt x="236" y="105"/>
                  </a:cubicBezTo>
                  <a:cubicBezTo>
                    <a:pt x="242" y="101"/>
                    <a:pt x="248" y="95"/>
                    <a:pt x="255" y="90"/>
                  </a:cubicBezTo>
                  <a:cubicBezTo>
                    <a:pt x="260" y="88"/>
                    <a:pt x="265" y="91"/>
                    <a:pt x="266" y="96"/>
                  </a:cubicBezTo>
                  <a:cubicBezTo>
                    <a:pt x="267" y="99"/>
                    <a:pt x="271" y="98"/>
                    <a:pt x="270" y="95"/>
                  </a:cubicBezTo>
                  <a:cubicBezTo>
                    <a:pt x="270" y="94"/>
                    <a:pt x="270" y="93"/>
                    <a:pt x="270" y="92"/>
                  </a:cubicBezTo>
                  <a:cubicBezTo>
                    <a:pt x="272" y="88"/>
                    <a:pt x="275" y="84"/>
                    <a:pt x="278" y="80"/>
                  </a:cubicBezTo>
                  <a:cubicBezTo>
                    <a:pt x="286" y="79"/>
                    <a:pt x="293" y="81"/>
                    <a:pt x="297" y="85"/>
                  </a:cubicBezTo>
                  <a:cubicBezTo>
                    <a:pt x="298" y="87"/>
                    <a:pt x="300" y="87"/>
                    <a:pt x="301" y="87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1" y="88"/>
                    <a:pt x="303" y="89"/>
                    <a:pt x="303" y="87"/>
                  </a:cubicBezTo>
                  <a:cubicBezTo>
                    <a:pt x="304" y="84"/>
                    <a:pt x="307" y="83"/>
                    <a:pt x="310" y="83"/>
                  </a:cubicBezTo>
                  <a:cubicBezTo>
                    <a:pt x="313" y="83"/>
                    <a:pt x="316" y="86"/>
                    <a:pt x="317" y="88"/>
                  </a:cubicBezTo>
                  <a:cubicBezTo>
                    <a:pt x="318" y="89"/>
                    <a:pt x="320" y="88"/>
                    <a:pt x="319" y="87"/>
                  </a:cubicBezTo>
                  <a:cubicBezTo>
                    <a:pt x="317" y="84"/>
                    <a:pt x="314" y="81"/>
                    <a:pt x="309" y="81"/>
                  </a:cubicBezTo>
                  <a:cubicBezTo>
                    <a:pt x="308" y="81"/>
                    <a:pt x="306" y="81"/>
                    <a:pt x="305" y="82"/>
                  </a:cubicBezTo>
                  <a:cubicBezTo>
                    <a:pt x="316" y="72"/>
                    <a:pt x="325" y="59"/>
                    <a:pt x="326" y="44"/>
                  </a:cubicBezTo>
                  <a:cubicBezTo>
                    <a:pt x="327" y="29"/>
                    <a:pt x="320" y="14"/>
                    <a:pt x="307" y="7"/>
                  </a:cubicBezTo>
                  <a:cubicBezTo>
                    <a:pt x="307" y="6"/>
                    <a:pt x="307" y="6"/>
                    <a:pt x="306" y="6"/>
                  </a:cubicBezTo>
                  <a:cubicBezTo>
                    <a:pt x="306" y="6"/>
                    <a:pt x="306" y="6"/>
                    <a:pt x="305" y="6"/>
                  </a:cubicBezTo>
                  <a:cubicBezTo>
                    <a:pt x="305" y="6"/>
                    <a:pt x="304" y="6"/>
                    <a:pt x="304" y="6"/>
                  </a:cubicBezTo>
                  <a:cubicBezTo>
                    <a:pt x="299" y="11"/>
                    <a:pt x="295" y="15"/>
                    <a:pt x="291" y="19"/>
                  </a:cubicBezTo>
                  <a:cubicBezTo>
                    <a:pt x="263" y="15"/>
                    <a:pt x="235" y="26"/>
                    <a:pt x="217" y="48"/>
                  </a:cubicBezTo>
                  <a:cubicBezTo>
                    <a:pt x="217" y="47"/>
                    <a:pt x="217" y="47"/>
                    <a:pt x="216" y="46"/>
                  </a:cubicBezTo>
                  <a:cubicBezTo>
                    <a:pt x="210" y="31"/>
                    <a:pt x="213" y="20"/>
                    <a:pt x="217" y="14"/>
                  </a:cubicBezTo>
                  <a:cubicBezTo>
                    <a:pt x="218" y="12"/>
                    <a:pt x="225" y="4"/>
                    <a:pt x="221" y="3"/>
                  </a:cubicBezTo>
                  <a:cubicBezTo>
                    <a:pt x="220" y="2"/>
                    <a:pt x="219" y="2"/>
                    <a:pt x="218" y="2"/>
                  </a:cubicBezTo>
                  <a:cubicBezTo>
                    <a:pt x="206" y="0"/>
                    <a:pt x="194" y="12"/>
                    <a:pt x="190" y="24"/>
                  </a:cubicBezTo>
                  <a:cubicBezTo>
                    <a:pt x="188" y="31"/>
                    <a:pt x="188" y="38"/>
                    <a:pt x="192" y="44"/>
                  </a:cubicBezTo>
                  <a:cubicBezTo>
                    <a:pt x="192" y="44"/>
                    <a:pt x="188" y="48"/>
                    <a:pt x="189" y="54"/>
                  </a:cubicBezTo>
                  <a:cubicBezTo>
                    <a:pt x="190" y="56"/>
                    <a:pt x="191" y="58"/>
                    <a:pt x="193" y="59"/>
                  </a:cubicBezTo>
                  <a:cubicBezTo>
                    <a:pt x="191" y="60"/>
                    <a:pt x="190" y="61"/>
                    <a:pt x="188" y="62"/>
                  </a:cubicBezTo>
                  <a:cubicBezTo>
                    <a:pt x="193" y="50"/>
                    <a:pt x="183" y="36"/>
                    <a:pt x="169" y="35"/>
                  </a:cubicBezTo>
                  <a:cubicBezTo>
                    <a:pt x="158" y="34"/>
                    <a:pt x="145" y="43"/>
                    <a:pt x="143" y="54"/>
                  </a:cubicBezTo>
                  <a:cubicBezTo>
                    <a:pt x="134" y="40"/>
                    <a:pt x="126" y="25"/>
                    <a:pt x="113" y="14"/>
                  </a:cubicBezTo>
                  <a:cubicBezTo>
                    <a:pt x="113" y="14"/>
                    <a:pt x="113" y="13"/>
                    <a:pt x="112" y="13"/>
                  </a:cubicBezTo>
                  <a:cubicBezTo>
                    <a:pt x="112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0" y="14"/>
                    <a:pt x="102" y="28"/>
                    <a:pt x="99" y="35"/>
                  </a:cubicBezTo>
                  <a:cubicBezTo>
                    <a:pt x="90" y="28"/>
                    <a:pt x="79" y="22"/>
                    <a:pt x="67" y="21"/>
                  </a:cubicBezTo>
                  <a:cubicBezTo>
                    <a:pt x="56" y="20"/>
                    <a:pt x="46" y="23"/>
                    <a:pt x="37" y="29"/>
                  </a:cubicBezTo>
                  <a:cubicBezTo>
                    <a:pt x="26" y="34"/>
                    <a:pt x="15" y="42"/>
                    <a:pt x="3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6" y="53"/>
                    <a:pt x="15" y="62"/>
                    <a:pt x="27" y="66"/>
                  </a:cubicBezTo>
                  <a:cubicBezTo>
                    <a:pt x="27" y="66"/>
                    <a:pt x="28" y="66"/>
                    <a:pt x="28" y="66"/>
                  </a:cubicBezTo>
                  <a:cubicBezTo>
                    <a:pt x="38" y="70"/>
                    <a:pt x="50" y="72"/>
                    <a:pt x="61" y="70"/>
                  </a:cubicBezTo>
                  <a:cubicBezTo>
                    <a:pt x="61" y="71"/>
                    <a:pt x="61" y="71"/>
                    <a:pt x="61" y="72"/>
                  </a:cubicBezTo>
                  <a:cubicBezTo>
                    <a:pt x="57" y="84"/>
                    <a:pt x="63" y="99"/>
                    <a:pt x="73" y="106"/>
                  </a:cubicBezTo>
                  <a:cubicBezTo>
                    <a:pt x="84" y="114"/>
                    <a:pt x="99" y="115"/>
                    <a:pt x="111" y="109"/>
                  </a:cubicBezTo>
                  <a:close/>
                  <a:moveTo>
                    <a:pt x="119" y="95"/>
                  </a:moveTo>
                  <a:cubicBezTo>
                    <a:pt x="117" y="99"/>
                    <a:pt x="113" y="103"/>
                    <a:pt x="108" y="105"/>
                  </a:cubicBezTo>
                  <a:cubicBezTo>
                    <a:pt x="106" y="106"/>
                    <a:pt x="105" y="106"/>
                    <a:pt x="103" y="107"/>
                  </a:cubicBezTo>
                  <a:cubicBezTo>
                    <a:pt x="107" y="103"/>
                    <a:pt x="110" y="98"/>
                    <a:pt x="108" y="92"/>
                  </a:cubicBezTo>
                  <a:cubicBezTo>
                    <a:pt x="109" y="91"/>
                    <a:pt x="110" y="90"/>
                    <a:pt x="111" y="89"/>
                  </a:cubicBezTo>
                  <a:cubicBezTo>
                    <a:pt x="111" y="91"/>
                    <a:pt x="111" y="93"/>
                    <a:pt x="111" y="95"/>
                  </a:cubicBezTo>
                  <a:cubicBezTo>
                    <a:pt x="111" y="96"/>
                    <a:pt x="113" y="97"/>
                    <a:pt x="113" y="95"/>
                  </a:cubicBezTo>
                  <a:cubicBezTo>
                    <a:pt x="114" y="92"/>
                    <a:pt x="113" y="89"/>
                    <a:pt x="112" y="86"/>
                  </a:cubicBezTo>
                  <a:cubicBezTo>
                    <a:pt x="112" y="85"/>
                    <a:pt x="113" y="84"/>
                    <a:pt x="113" y="83"/>
                  </a:cubicBezTo>
                  <a:cubicBezTo>
                    <a:pt x="113" y="81"/>
                    <a:pt x="114" y="80"/>
                    <a:pt x="114" y="78"/>
                  </a:cubicBezTo>
                  <a:cubicBezTo>
                    <a:pt x="117" y="83"/>
                    <a:pt x="119" y="89"/>
                    <a:pt x="119" y="95"/>
                  </a:cubicBezTo>
                  <a:close/>
                  <a:moveTo>
                    <a:pt x="104" y="90"/>
                  </a:moveTo>
                  <a:cubicBezTo>
                    <a:pt x="104" y="90"/>
                    <a:pt x="103" y="90"/>
                    <a:pt x="103" y="90"/>
                  </a:cubicBezTo>
                  <a:cubicBezTo>
                    <a:pt x="101" y="93"/>
                    <a:pt x="97" y="92"/>
                    <a:pt x="95" y="90"/>
                  </a:cubicBezTo>
                  <a:cubicBezTo>
                    <a:pt x="93" y="87"/>
                    <a:pt x="95" y="83"/>
                    <a:pt x="98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82"/>
                    <a:pt x="99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1"/>
                    <a:pt x="99" y="81"/>
                    <a:pt x="99" y="80"/>
                  </a:cubicBezTo>
                  <a:cubicBezTo>
                    <a:pt x="101" y="76"/>
                    <a:pt x="104" y="73"/>
                    <a:pt x="108" y="72"/>
                  </a:cubicBezTo>
                  <a:cubicBezTo>
                    <a:pt x="108" y="73"/>
                    <a:pt x="109" y="75"/>
                    <a:pt x="109" y="76"/>
                  </a:cubicBezTo>
                  <a:cubicBezTo>
                    <a:pt x="109" y="81"/>
                    <a:pt x="107" y="87"/>
                    <a:pt x="104" y="90"/>
                  </a:cubicBezTo>
                  <a:close/>
                  <a:moveTo>
                    <a:pt x="72" y="35"/>
                  </a:moveTo>
                  <a:cubicBezTo>
                    <a:pt x="68" y="34"/>
                    <a:pt x="65" y="34"/>
                    <a:pt x="62" y="34"/>
                  </a:cubicBezTo>
                  <a:cubicBezTo>
                    <a:pt x="64" y="34"/>
                    <a:pt x="67" y="34"/>
                    <a:pt x="70" y="34"/>
                  </a:cubicBezTo>
                  <a:cubicBezTo>
                    <a:pt x="89" y="34"/>
                    <a:pt x="107" y="47"/>
                    <a:pt x="114" y="65"/>
                  </a:cubicBezTo>
                  <a:cubicBezTo>
                    <a:pt x="112" y="63"/>
                    <a:pt x="110" y="61"/>
                    <a:pt x="108" y="60"/>
                  </a:cubicBezTo>
                  <a:cubicBezTo>
                    <a:pt x="101" y="46"/>
                    <a:pt x="87" y="37"/>
                    <a:pt x="72" y="35"/>
                  </a:cubicBezTo>
                  <a:close/>
                  <a:moveTo>
                    <a:pt x="91" y="77"/>
                  </a:moveTo>
                  <a:cubicBezTo>
                    <a:pt x="87" y="71"/>
                    <a:pt x="88" y="63"/>
                    <a:pt x="93" y="57"/>
                  </a:cubicBezTo>
                  <a:cubicBezTo>
                    <a:pt x="96" y="58"/>
                    <a:pt x="98" y="59"/>
                    <a:pt x="100" y="61"/>
                  </a:cubicBezTo>
                  <a:cubicBezTo>
                    <a:pt x="100" y="61"/>
                    <a:pt x="100" y="61"/>
                    <a:pt x="101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4" y="64"/>
                    <a:pt x="106" y="67"/>
                    <a:pt x="107" y="70"/>
                  </a:cubicBezTo>
                  <a:cubicBezTo>
                    <a:pt x="103" y="71"/>
                    <a:pt x="100" y="74"/>
                    <a:pt x="98" y="78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6" y="77"/>
                    <a:pt x="93" y="76"/>
                    <a:pt x="91" y="77"/>
                  </a:cubicBezTo>
                  <a:close/>
                  <a:moveTo>
                    <a:pt x="91" y="57"/>
                  </a:moveTo>
                  <a:cubicBezTo>
                    <a:pt x="86" y="63"/>
                    <a:pt x="85" y="71"/>
                    <a:pt x="89" y="78"/>
                  </a:cubicBezTo>
                  <a:cubicBezTo>
                    <a:pt x="88" y="78"/>
                    <a:pt x="87" y="79"/>
                    <a:pt x="87" y="80"/>
                  </a:cubicBezTo>
                  <a:cubicBezTo>
                    <a:pt x="78" y="78"/>
                    <a:pt x="70" y="72"/>
                    <a:pt x="71" y="63"/>
                  </a:cubicBezTo>
                  <a:cubicBezTo>
                    <a:pt x="76" y="59"/>
                    <a:pt x="82" y="56"/>
                    <a:pt x="88" y="56"/>
                  </a:cubicBezTo>
                  <a:cubicBezTo>
                    <a:pt x="89" y="56"/>
                    <a:pt x="90" y="57"/>
                    <a:pt x="91" y="57"/>
                  </a:cubicBezTo>
                  <a:close/>
                  <a:moveTo>
                    <a:pt x="152" y="92"/>
                  </a:moveTo>
                  <a:cubicBezTo>
                    <a:pt x="151" y="91"/>
                    <a:pt x="150" y="89"/>
                    <a:pt x="149" y="88"/>
                  </a:cubicBezTo>
                  <a:cubicBezTo>
                    <a:pt x="155" y="91"/>
                    <a:pt x="160" y="94"/>
                    <a:pt x="167" y="96"/>
                  </a:cubicBezTo>
                  <a:cubicBezTo>
                    <a:pt x="168" y="97"/>
                    <a:pt x="168" y="98"/>
                    <a:pt x="169" y="99"/>
                  </a:cubicBezTo>
                  <a:cubicBezTo>
                    <a:pt x="163" y="97"/>
                    <a:pt x="157" y="95"/>
                    <a:pt x="152" y="92"/>
                  </a:cubicBezTo>
                  <a:close/>
                  <a:moveTo>
                    <a:pt x="177" y="92"/>
                  </a:moveTo>
                  <a:cubicBezTo>
                    <a:pt x="177" y="91"/>
                    <a:pt x="177" y="91"/>
                    <a:pt x="176" y="90"/>
                  </a:cubicBezTo>
                  <a:cubicBezTo>
                    <a:pt x="178" y="90"/>
                    <a:pt x="180" y="91"/>
                    <a:pt x="182" y="91"/>
                  </a:cubicBezTo>
                  <a:cubicBezTo>
                    <a:pt x="182" y="91"/>
                    <a:pt x="183" y="91"/>
                    <a:pt x="183" y="92"/>
                  </a:cubicBezTo>
                  <a:cubicBezTo>
                    <a:pt x="181" y="92"/>
                    <a:pt x="179" y="92"/>
                    <a:pt x="177" y="92"/>
                  </a:cubicBezTo>
                  <a:close/>
                  <a:moveTo>
                    <a:pt x="192" y="93"/>
                  </a:moveTo>
                  <a:cubicBezTo>
                    <a:pt x="193" y="93"/>
                    <a:pt x="193" y="93"/>
                    <a:pt x="194" y="93"/>
                  </a:cubicBezTo>
                  <a:cubicBezTo>
                    <a:pt x="193" y="94"/>
                    <a:pt x="192" y="94"/>
                    <a:pt x="191" y="94"/>
                  </a:cubicBezTo>
                  <a:cubicBezTo>
                    <a:pt x="190" y="94"/>
                    <a:pt x="190" y="94"/>
                    <a:pt x="189" y="93"/>
                  </a:cubicBezTo>
                  <a:cubicBezTo>
                    <a:pt x="190" y="93"/>
                    <a:pt x="191" y="93"/>
                    <a:pt x="192" y="93"/>
                  </a:cubicBezTo>
                  <a:close/>
                  <a:moveTo>
                    <a:pt x="173" y="89"/>
                  </a:moveTo>
                  <a:cubicBezTo>
                    <a:pt x="173" y="90"/>
                    <a:pt x="174" y="91"/>
                    <a:pt x="174" y="91"/>
                  </a:cubicBezTo>
                  <a:cubicBezTo>
                    <a:pt x="171" y="90"/>
                    <a:pt x="168" y="90"/>
                    <a:pt x="165" y="88"/>
                  </a:cubicBezTo>
                  <a:cubicBezTo>
                    <a:pt x="163" y="88"/>
                    <a:pt x="162" y="87"/>
                    <a:pt x="161" y="87"/>
                  </a:cubicBezTo>
                  <a:cubicBezTo>
                    <a:pt x="160" y="85"/>
                    <a:pt x="158" y="84"/>
                    <a:pt x="157" y="82"/>
                  </a:cubicBezTo>
                  <a:cubicBezTo>
                    <a:pt x="158" y="82"/>
                    <a:pt x="159" y="83"/>
                    <a:pt x="159" y="83"/>
                  </a:cubicBezTo>
                  <a:cubicBezTo>
                    <a:pt x="163" y="86"/>
                    <a:pt x="168" y="88"/>
                    <a:pt x="173" y="89"/>
                  </a:cubicBezTo>
                  <a:close/>
                  <a:moveTo>
                    <a:pt x="156" y="84"/>
                  </a:moveTo>
                  <a:cubicBezTo>
                    <a:pt x="151" y="81"/>
                    <a:pt x="147" y="78"/>
                    <a:pt x="143" y="74"/>
                  </a:cubicBezTo>
                  <a:cubicBezTo>
                    <a:pt x="142" y="71"/>
                    <a:pt x="141" y="68"/>
                    <a:pt x="140" y="65"/>
                  </a:cubicBezTo>
                  <a:cubicBezTo>
                    <a:pt x="144" y="70"/>
                    <a:pt x="147" y="74"/>
                    <a:pt x="151" y="77"/>
                  </a:cubicBezTo>
                  <a:cubicBezTo>
                    <a:pt x="153" y="80"/>
                    <a:pt x="154" y="82"/>
                    <a:pt x="156" y="84"/>
                  </a:cubicBezTo>
                  <a:close/>
                  <a:moveTo>
                    <a:pt x="160" y="89"/>
                  </a:moveTo>
                  <a:cubicBezTo>
                    <a:pt x="161" y="90"/>
                    <a:pt x="162" y="91"/>
                    <a:pt x="163" y="93"/>
                  </a:cubicBezTo>
                  <a:cubicBezTo>
                    <a:pt x="157" y="90"/>
                    <a:pt x="152" y="87"/>
                    <a:pt x="147" y="83"/>
                  </a:cubicBezTo>
                  <a:cubicBezTo>
                    <a:pt x="146" y="82"/>
                    <a:pt x="146" y="80"/>
                    <a:pt x="145" y="79"/>
                  </a:cubicBezTo>
                  <a:cubicBezTo>
                    <a:pt x="149" y="83"/>
                    <a:pt x="154" y="86"/>
                    <a:pt x="160" y="89"/>
                  </a:cubicBezTo>
                  <a:close/>
                  <a:moveTo>
                    <a:pt x="176" y="94"/>
                  </a:moveTo>
                  <a:cubicBezTo>
                    <a:pt x="177" y="94"/>
                    <a:pt x="177" y="95"/>
                    <a:pt x="178" y="96"/>
                  </a:cubicBezTo>
                  <a:cubicBezTo>
                    <a:pt x="175" y="96"/>
                    <a:pt x="172" y="95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3"/>
                    <a:pt x="166" y="92"/>
                    <a:pt x="165" y="91"/>
                  </a:cubicBezTo>
                  <a:cubicBezTo>
                    <a:pt x="165" y="91"/>
                    <a:pt x="166" y="91"/>
                    <a:pt x="166" y="92"/>
                  </a:cubicBezTo>
                  <a:cubicBezTo>
                    <a:pt x="170" y="92"/>
                    <a:pt x="173" y="93"/>
                    <a:pt x="176" y="94"/>
                  </a:cubicBezTo>
                  <a:close/>
                  <a:moveTo>
                    <a:pt x="182" y="99"/>
                  </a:moveTo>
                  <a:cubicBezTo>
                    <a:pt x="180" y="100"/>
                    <a:pt x="177" y="100"/>
                    <a:pt x="175" y="99"/>
                  </a:cubicBezTo>
                  <a:cubicBezTo>
                    <a:pt x="175" y="99"/>
                    <a:pt x="174" y="99"/>
                    <a:pt x="174" y="99"/>
                  </a:cubicBezTo>
                  <a:cubicBezTo>
                    <a:pt x="173" y="99"/>
                    <a:pt x="172" y="98"/>
                    <a:pt x="172" y="97"/>
                  </a:cubicBezTo>
                  <a:cubicBezTo>
                    <a:pt x="175" y="98"/>
                    <a:pt x="178" y="98"/>
                    <a:pt x="181" y="98"/>
                  </a:cubicBezTo>
                  <a:cubicBezTo>
                    <a:pt x="181" y="99"/>
                    <a:pt x="182" y="99"/>
                    <a:pt x="182" y="99"/>
                  </a:cubicBezTo>
                  <a:close/>
                  <a:moveTo>
                    <a:pt x="192" y="97"/>
                  </a:moveTo>
                  <a:cubicBezTo>
                    <a:pt x="190" y="98"/>
                    <a:pt x="188" y="99"/>
                    <a:pt x="186" y="99"/>
                  </a:cubicBezTo>
                  <a:cubicBezTo>
                    <a:pt x="185" y="99"/>
                    <a:pt x="184" y="98"/>
                    <a:pt x="184" y="98"/>
                  </a:cubicBezTo>
                  <a:cubicBezTo>
                    <a:pt x="186" y="98"/>
                    <a:pt x="188" y="97"/>
                    <a:pt x="190" y="97"/>
                  </a:cubicBezTo>
                  <a:cubicBezTo>
                    <a:pt x="191" y="97"/>
                    <a:pt x="192" y="97"/>
                    <a:pt x="192" y="97"/>
                  </a:cubicBezTo>
                  <a:close/>
                  <a:moveTo>
                    <a:pt x="181" y="96"/>
                  </a:moveTo>
                  <a:cubicBezTo>
                    <a:pt x="181" y="95"/>
                    <a:pt x="180" y="95"/>
                    <a:pt x="180" y="94"/>
                  </a:cubicBezTo>
                  <a:cubicBezTo>
                    <a:pt x="182" y="94"/>
                    <a:pt x="184" y="94"/>
                    <a:pt x="186" y="94"/>
                  </a:cubicBezTo>
                  <a:cubicBezTo>
                    <a:pt x="186" y="94"/>
                    <a:pt x="187" y="95"/>
                    <a:pt x="187" y="95"/>
                  </a:cubicBezTo>
                  <a:cubicBezTo>
                    <a:pt x="185" y="95"/>
                    <a:pt x="183" y="96"/>
                    <a:pt x="181" y="96"/>
                  </a:cubicBezTo>
                  <a:close/>
                  <a:moveTo>
                    <a:pt x="196" y="96"/>
                  </a:moveTo>
                  <a:cubicBezTo>
                    <a:pt x="195" y="96"/>
                    <a:pt x="194" y="96"/>
                    <a:pt x="194" y="96"/>
                  </a:cubicBezTo>
                  <a:cubicBezTo>
                    <a:pt x="195" y="95"/>
                    <a:pt x="196" y="95"/>
                    <a:pt x="198" y="94"/>
                  </a:cubicBezTo>
                  <a:cubicBezTo>
                    <a:pt x="199" y="94"/>
                    <a:pt x="199" y="94"/>
                    <a:pt x="200" y="94"/>
                  </a:cubicBezTo>
                  <a:cubicBezTo>
                    <a:pt x="199" y="95"/>
                    <a:pt x="197" y="96"/>
                    <a:pt x="196" y="96"/>
                  </a:cubicBezTo>
                  <a:close/>
                  <a:moveTo>
                    <a:pt x="190" y="91"/>
                  </a:moveTo>
                  <a:cubicBezTo>
                    <a:pt x="189" y="91"/>
                    <a:pt x="188" y="92"/>
                    <a:pt x="187" y="92"/>
                  </a:cubicBezTo>
                  <a:cubicBezTo>
                    <a:pt x="186" y="91"/>
                    <a:pt x="186" y="91"/>
                    <a:pt x="185" y="90"/>
                  </a:cubicBezTo>
                  <a:cubicBezTo>
                    <a:pt x="186" y="90"/>
                    <a:pt x="187" y="90"/>
                    <a:pt x="188" y="90"/>
                  </a:cubicBezTo>
                  <a:cubicBezTo>
                    <a:pt x="189" y="90"/>
                    <a:pt x="189" y="91"/>
                    <a:pt x="190" y="91"/>
                  </a:cubicBezTo>
                  <a:close/>
                  <a:moveTo>
                    <a:pt x="174" y="87"/>
                  </a:moveTo>
                  <a:cubicBezTo>
                    <a:pt x="174" y="87"/>
                    <a:pt x="173" y="86"/>
                    <a:pt x="173" y="85"/>
                  </a:cubicBezTo>
                  <a:cubicBezTo>
                    <a:pt x="175" y="86"/>
                    <a:pt x="177" y="86"/>
                    <a:pt x="178" y="86"/>
                  </a:cubicBezTo>
                  <a:cubicBezTo>
                    <a:pt x="179" y="87"/>
                    <a:pt x="179" y="88"/>
                    <a:pt x="180" y="88"/>
                  </a:cubicBezTo>
                  <a:cubicBezTo>
                    <a:pt x="178" y="88"/>
                    <a:pt x="176" y="88"/>
                    <a:pt x="174" y="87"/>
                  </a:cubicBezTo>
                  <a:close/>
                  <a:moveTo>
                    <a:pt x="199" y="90"/>
                  </a:moveTo>
                  <a:cubicBezTo>
                    <a:pt x="199" y="91"/>
                    <a:pt x="198" y="91"/>
                    <a:pt x="197" y="91"/>
                  </a:cubicBezTo>
                  <a:cubicBezTo>
                    <a:pt x="197" y="91"/>
                    <a:pt x="196" y="91"/>
                    <a:pt x="196" y="91"/>
                  </a:cubicBezTo>
                  <a:cubicBezTo>
                    <a:pt x="197" y="91"/>
                    <a:pt x="197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lose/>
                  <a:moveTo>
                    <a:pt x="195" y="89"/>
                  </a:moveTo>
                  <a:cubicBezTo>
                    <a:pt x="195" y="89"/>
                    <a:pt x="194" y="90"/>
                    <a:pt x="193" y="90"/>
                  </a:cubicBezTo>
                  <a:cubicBezTo>
                    <a:pt x="192" y="90"/>
                    <a:pt x="191" y="90"/>
                    <a:pt x="191" y="89"/>
                  </a:cubicBezTo>
                  <a:cubicBezTo>
                    <a:pt x="192" y="89"/>
                    <a:pt x="192" y="89"/>
                    <a:pt x="193" y="88"/>
                  </a:cubicBezTo>
                  <a:cubicBezTo>
                    <a:pt x="194" y="88"/>
                    <a:pt x="195" y="89"/>
                    <a:pt x="195" y="89"/>
                  </a:cubicBezTo>
                  <a:close/>
                  <a:moveTo>
                    <a:pt x="164" y="82"/>
                  </a:moveTo>
                  <a:cubicBezTo>
                    <a:pt x="165" y="83"/>
                    <a:pt x="167" y="84"/>
                    <a:pt x="170" y="84"/>
                  </a:cubicBezTo>
                  <a:cubicBezTo>
                    <a:pt x="170" y="85"/>
                    <a:pt x="171" y="86"/>
                    <a:pt x="171" y="86"/>
                  </a:cubicBezTo>
                  <a:cubicBezTo>
                    <a:pt x="166" y="85"/>
                    <a:pt x="161" y="82"/>
                    <a:pt x="157" y="79"/>
                  </a:cubicBezTo>
                  <a:cubicBezTo>
                    <a:pt x="155" y="78"/>
                    <a:pt x="154" y="77"/>
                    <a:pt x="153" y="76"/>
                  </a:cubicBezTo>
                  <a:cubicBezTo>
                    <a:pt x="152" y="74"/>
                    <a:pt x="152" y="73"/>
                    <a:pt x="151" y="71"/>
                  </a:cubicBezTo>
                  <a:cubicBezTo>
                    <a:pt x="155" y="76"/>
                    <a:pt x="159" y="80"/>
                    <a:pt x="164" y="82"/>
                  </a:cubicBezTo>
                  <a:close/>
                  <a:moveTo>
                    <a:pt x="234" y="99"/>
                  </a:moveTo>
                  <a:cubicBezTo>
                    <a:pt x="229" y="99"/>
                    <a:pt x="222" y="96"/>
                    <a:pt x="216" y="100"/>
                  </a:cubicBezTo>
                  <a:cubicBezTo>
                    <a:pt x="216" y="100"/>
                    <a:pt x="220" y="95"/>
                    <a:pt x="229" y="96"/>
                  </a:cubicBezTo>
                  <a:cubicBezTo>
                    <a:pt x="235" y="97"/>
                    <a:pt x="239" y="95"/>
                    <a:pt x="246" y="90"/>
                  </a:cubicBezTo>
                  <a:cubicBezTo>
                    <a:pt x="246" y="90"/>
                    <a:pt x="239" y="98"/>
                    <a:pt x="234" y="99"/>
                  </a:cubicBezTo>
                  <a:close/>
                  <a:moveTo>
                    <a:pt x="261" y="78"/>
                  </a:moveTo>
                  <a:cubicBezTo>
                    <a:pt x="245" y="88"/>
                    <a:pt x="236" y="86"/>
                    <a:pt x="224" y="81"/>
                  </a:cubicBezTo>
                  <a:cubicBezTo>
                    <a:pt x="207" y="74"/>
                    <a:pt x="194" y="79"/>
                    <a:pt x="194" y="79"/>
                  </a:cubicBezTo>
                  <a:cubicBezTo>
                    <a:pt x="203" y="74"/>
                    <a:pt x="212" y="73"/>
                    <a:pt x="228" y="79"/>
                  </a:cubicBezTo>
                  <a:cubicBezTo>
                    <a:pt x="246" y="86"/>
                    <a:pt x="261" y="78"/>
                    <a:pt x="261" y="78"/>
                  </a:cubicBezTo>
                  <a:close/>
                  <a:moveTo>
                    <a:pt x="268" y="90"/>
                  </a:moveTo>
                  <a:cubicBezTo>
                    <a:pt x="266" y="88"/>
                    <a:pt x="264" y="86"/>
                    <a:pt x="261" y="85"/>
                  </a:cubicBezTo>
                  <a:cubicBezTo>
                    <a:pt x="262" y="85"/>
                    <a:pt x="263" y="84"/>
                    <a:pt x="264" y="84"/>
                  </a:cubicBezTo>
                  <a:cubicBezTo>
                    <a:pt x="267" y="82"/>
                    <a:pt x="271" y="81"/>
                    <a:pt x="275" y="80"/>
                  </a:cubicBezTo>
                  <a:cubicBezTo>
                    <a:pt x="272" y="83"/>
                    <a:pt x="270" y="87"/>
                    <a:pt x="268" y="90"/>
                  </a:cubicBezTo>
                  <a:close/>
                  <a:moveTo>
                    <a:pt x="250" y="67"/>
                  </a:moveTo>
                  <a:cubicBezTo>
                    <a:pt x="247" y="66"/>
                    <a:pt x="243" y="66"/>
                    <a:pt x="239" y="64"/>
                  </a:cubicBezTo>
                  <a:cubicBezTo>
                    <a:pt x="249" y="55"/>
                    <a:pt x="262" y="48"/>
                    <a:pt x="276" y="50"/>
                  </a:cubicBezTo>
                  <a:cubicBezTo>
                    <a:pt x="289" y="52"/>
                    <a:pt x="301" y="65"/>
                    <a:pt x="298" y="79"/>
                  </a:cubicBezTo>
                  <a:cubicBezTo>
                    <a:pt x="296" y="77"/>
                    <a:pt x="294" y="75"/>
                    <a:pt x="292" y="74"/>
                  </a:cubicBezTo>
                  <a:cubicBezTo>
                    <a:pt x="292" y="64"/>
                    <a:pt x="284" y="58"/>
                    <a:pt x="276" y="56"/>
                  </a:cubicBezTo>
                  <a:cubicBezTo>
                    <a:pt x="266" y="55"/>
                    <a:pt x="257" y="60"/>
                    <a:pt x="250" y="67"/>
                  </a:cubicBezTo>
                  <a:close/>
                  <a:moveTo>
                    <a:pt x="258" y="36"/>
                  </a:moveTo>
                  <a:cubicBezTo>
                    <a:pt x="259" y="36"/>
                    <a:pt x="261" y="35"/>
                    <a:pt x="262" y="35"/>
                  </a:cubicBezTo>
                  <a:cubicBezTo>
                    <a:pt x="262" y="35"/>
                    <a:pt x="263" y="35"/>
                    <a:pt x="263" y="35"/>
                  </a:cubicBezTo>
                  <a:cubicBezTo>
                    <a:pt x="281" y="35"/>
                    <a:pt x="297" y="48"/>
                    <a:pt x="301" y="66"/>
                  </a:cubicBezTo>
                  <a:cubicBezTo>
                    <a:pt x="301" y="64"/>
                    <a:pt x="299" y="61"/>
                    <a:pt x="298" y="59"/>
                  </a:cubicBezTo>
                  <a:cubicBezTo>
                    <a:pt x="290" y="45"/>
                    <a:pt x="274" y="36"/>
                    <a:pt x="258" y="36"/>
                  </a:cubicBezTo>
                  <a:close/>
                  <a:moveTo>
                    <a:pt x="274" y="34"/>
                  </a:moveTo>
                  <a:cubicBezTo>
                    <a:pt x="276" y="34"/>
                    <a:pt x="278" y="34"/>
                    <a:pt x="279" y="35"/>
                  </a:cubicBezTo>
                  <a:cubicBezTo>
                    <a:pt x="286" y="37"/>
                    <a:pt x="292" y="41"/>
                    <a:pt x="297" y="47"/>
                  </a:cubicBezTo>
                  <a:cubicBezTo>
                    <a:pt x="300" y="52"/>
                    <a:pt x="302" y="57"/>
                    <a:pt x="303" y="63"/>
                  </a:cubicBezTo>
                  <a:cubicBezTo>
                    <a:pt x="301" y="55"/>
                    <a:pt x="296" y="48"/>
                    <a:pt x="290" y="42"/>
                  </a:cubicBezTo>
                  <a:cubicBezTo>
                    <a:pt x="285" y="38"/>
                    <a:pt x="280" y="36"/>
                    <a:pt x="274" y="34"/>
                  </a:cubicBezTo>
                  <a:close/>
                  <a:moveTo>
                    <a:pt x="288" y="50"/>
                  </a:moveTo>
                  <a:cubicBezTo>
                    <a:pt x="286" y="49"/>
                    <a:pt x="283" y="48"/>
                    <a:pt x="281" y="47"/>
                  </a:cubicBezTo>
                  <a:cubicBezTo>
                    <a:pt x="279" y="46"/>
                    <a:pt x="277" y="46"/>
                    <a:pt x="275" y="46"/>
                  </a:cubicBezTo>
                  <a:cubicBezTo>
                    <a:pt x="263" y="42"/>
                    <a:pt x="250" y="42"/>
                    <a:pt x="239" y="46"/>
                  </a:cubicBezTo>
                  <a:cubicBezTo>
                    <a:pt x="242" y="43"/>
                    <a:pt x="245" y="41"/>
                    <a:pt x="249" y="39"/>
                  </a:cubicBezTo>
                  <a:cubicBezTo>
                    <a:pt x="263" y="36"/>
                    <a:pt x="277" y="41"/>
                    <a:pt x="288" y="50"/>
                  </a:cubicBezTo>
                  <a:close/>
                  <a:moveTo>
                    <a:pt x="265" y="46"/>
                  </a:moveTo>
                  <a:cubicBezTo>
                    <a:pt x="262" y="46"/>
                    <a:pt x="259" y="47"/>
                    <a:pt x="256" y="48"/>
                  </a:cubicBezTo>
                  <a:cubicBezTo>
                    <a:pt x="247" y="48"/>
                    <a:pt x="237" y="50"/>
                    <a:pt x="229" y="55"/>
                  </a:cubicBezTo>
                  <a:cubicBezTo>
                    <a:pt x="230" y="53"/>
                    <a:pt x="232" y="52"/>
                    <a:pt x="233" y="50"/>
                  </a:cubicBezTo>
                  <a:cubicBezTo>
                    <a:pt x="243" y="46"/>
                    <a:pt x="254" y="44"/>
                    <a:pt x="265" y="46"/>
                  </a:cubicBezTo>
                  <a:close/>
                  <a:moveTo>
                    <a:pt x="251" y="50"/>
                  </a:moveTo>
                  <a:cubicBezTo>
                    <a:pt x="249" y="51"/>
                    <a:pt x="248" y="52"/>
                    <a:pt x="247" y="53"/>
                  </a:cubicBezTo>
                  <a:cubicBezTo>
                    <a:pt x="240" y="54"/>
                    <a:pt x="234" y="55"/>
                    <a:pt x="228" y="58"/>
                  </a:cubicBezTo>
                  <a:cubicBezTo>
                    <a:pt x="235" y="53"/>
                    <a:pt x="243" y="51"/>
                    <a:pt x="251" y="50"/>
                  </a:cubicBezTo>
                  <a:close/>
                  <a:moveTo>
                    <a:pt x="242" y="56"/>
                  </a:moveTo>
                  <a:cubicBezTo>
                    <a:pt x="241" y="57"/>
                    <a:pt x="240" y="57"/>
                    <a:pt x="239" y="58"/>
                  </a:cubicBezTo>
                  <a:cubicBezTo>
                    <a:pt x="236" y="59"/>
                    <a:pt x="233" y="59"/>
                    <a:pt x="230" y="61"/>
                  </a:cubicBezTo>
                  <a:cubicBezTo>
                    <a:pt x="230" y="60"/>
                    <a:pt x="229" y="60"/>
                    <a:pt x="229" y="60"/>
                  </a:cubicBezTo>
                  <a:cubicBezTo>
                    <a:pt x="233" y="58"/>
                    <a:pt x="238" y="57"/>
                    <a:pt x="242" y="56"/>
                  </a:cubicBezTo>
                  <a:close/>
                  <a:moveTo>
                    <a:pt x="311" y="30"/>
                  </a:moveTo>
                  <a:cubicBezTo>
                    <a:pt x="313" y="31"/>
                    <a:pt x="314" y="29"/>
                    <a:pt x="314" y="28"/>
                  </a:cubicBezTo>
                  <a:cubicBezTo>
                    <a:pt x="314" y="28"/>
                    <a:pt x="314" y="28"/>
                    <a:pt x="314" y="28"/>
                  </a:cubicBezTo>
                  <a:cubicBezTo>
                    <a:pt x="314" y="24"/>
                    <a:pt x="313" y="20"/>
                    <a:pt x="312" y="17"/>
                  </a:cubicBezTo>
                  <a:cubicBezTo>
                    <a:pt x="319" y="24"/>
                    <a:pt x="322" y="35"/>
                    <a:pt x="321" y="45"/>
                  </a:cubicBezTo>
                  <a:cubicBezTo>
                    <a:pt x="320" y="57"/>
                    <a:pt x="314" y="68"/>
                    <a:pt x="305" y="76"/>
                  </a:cubicBezTo>
                  <a:cubicBezTo>
                    <a:pt x="307" y="65"/>
                    <a:pt x="305" y="54"/>
                    <a:pt x="298" y="45"/>
                  </a:cubicBezTo>
                  <a:cubicBezTo>
                    <a:pt x="296" y="42"/>
                    <a:pt x="292" y="39"/>
                    <a:pt x="289" y="36"/>
                  </a:cubicBezTo>
                  <a:cubicBezTo>
                    <a:pt x="297" y="39"/>
                    <a:pt x="304" y="43"/>
                    <a:pt x="311" y="48"/>
                  </a:cubicBezTo>
                  <a:cubicBezTo>
                    <a:pt x="313" y="50"/>
                    <a:pt x="316" y="46"/>
                    <a:pt x="314" y="44"/>
                  </a:cubicBezTo>
                  <a:cubicBezTo>
                    <a:pt x="299" y="32"/>
                    <a:pt x="280" y="27"/>
                    <a:pt x="261" y="31"/>
                  </a:cubicBezTo>
                  <a:cubicBezTo>
                    <a:pt x="246" y="34"/>
                    <a:pt x="232" y="43"/>
                    <a:pt x="223" y="55"/>
                  </a:cubicBezTo>
                  <a:cubicBezTo>
                    <a:pt x="221" y="54"/>
                    <a:pt x="220" y="53"/>
                    <a:pt x="219" y="52"/>
                  </a:cubicBezTo>
                  <a:cubicBezTo>
                    <a:pt x="241" y="24"/>
                    <a:pt x="279" y="15"/>
                    <a:pt x="311" y="30"/>
                  </a:cubicBezTo>
                  <a:close/>
                  <a:moveTo>
                    <a:pt x="209" y="56"/>
                  </a:moveTo>
                  <a:cubicBezTo>
                    <a:pt x="191" y="31"/>
                    <a:pt x="203" y="15"/>
                    <a:pt x="204" y="13"/>
                  </a:cubicBezTo>
                  <a:cubicBezTo>
                    <a:pt x="205" y="11"/>
                    <a:pt x="206" y="9"/>
                    <a:pt x="208" y="10"/>
                  </a:cubicBezTo>
                  <a:cubicBezTo>
                    <a:pt x="209" y="10"/>
                    <a:pt x="209" y="12"/>
                    <a:pt x="208" y="14"/>
                  </a:cubicBezTo>
                  <a:cubicBezTo>
                    <a:pt x="206" y="17"/>
                    <a:pt x="199" y="28"/>
                    <a:pt x="209" y="49"/>
                  </a:cubicBezTo>
                  <a:cubicBezTo>
                    <a:pt x="216" y="62"/>
                    <a:pt x="226" y="67"/>
                    <a:pt x="235" y="70"/>
                  </a:cubicBezTo>
                  <a:cubicBezTo>
                    <a:pt x="252" y="76"/>
                    <a:pt x="265" y="72"/>
                    <a:pt x="265" y="73"/>
                  </a:cubicBezTo>
                  <a:cubicBezTo>
                    <a:pt x="265" y="75"/>
                    <a:pt x="260" y="75"/>
                    <a:pt x="253" y="76"/>
                  </a:cubicBezTo>
                  <a:cubicBezTo>
                    <a:pt x="251" y="76"/>
                    <a:pt x="243" y="77"/>
                    <a:pt x="234" y="74"/>
                  </a:cubicBezTo>
                  <a:cubicBezTo>
                    <a:pt x="226" y="71"/>
                    <a:pt x="218" y="67"/>
                    <a:pt x="209" y="56"/>
                  </a:cubicBezTo>
                  <a:close/>
                  <a:moveTo>
                    <a:pt x="177" y="42"/>
                  </a:moveTo>
                  <a:cubicBezTo>
                    <a:pt x="179" y="43"/>
                    <a:pt x="181" y="45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8"/>
                    <a:pt x="183" y="48"/>
                    <a:pt x="183" y="48"/>
                  </a:cubicBezTo>
                  <a:cubicBezTo>
                    <a:pt x="186" y="53"/>
                    <a:pt x="186" y="60"/>
                    <a:pt x="182" y="65"/>
                  </a:cubicBezTo>
                  <a:cubicBezTo>
                    <a:pt x="182" y="65"/>
                    <a:pt x="182" y="65"/>
                    <a:pt x="181" y="65"/>
                  </a:cubicBezTo>
                  <a:cubicBezTo>
                    <a:pt x="181" y="65"/>
                    <a:pt x="181" y="65"/>
                    <a:pt x="180" y="66"/>
                  </a:cubicBezTo>
                  <a:cubicBezTo>
                    <a:pt x="176" y="67"/>
                    <a:pt x="172" y="67"/>
                    <a:pt x="169" y="64"/>
                  </a:cubicBezTo>
                  <a:cubicBezTo>
                    <a:pt x="164" y="60"/>
                    <a:pt x="171" y="53"/>
                    <a:pt x="173" y="58"/>
                  </a:cubicBezTo>
                  <a:cubicBezTo>
                    <a:pt x="174" y="61"/>
                    <a:pt x="178" y="59"/>
                    <a:pt x="177" y="57"/>
                  </a:cubicBezTo>
                  <a:cubicBezTo>
                    <a:pt x="176" y="53"/>
                    <a:pt x="170" y="50"/>
                    <a:pt x="166" y="53"/>
                  </a:cubicBezTo>
                  <a:cubicBezTo>
                    <a:pt x="162" y="56"/>
                    <a:pt x="162" y="62"/>
                    <a:pt x="165" y="66"/>
                  </a:cubicBezTo>
                  <a:cubicBezTo>
                    <a:pt x="168" y="71"/>
                    <a:pt x="175" y="72"/>
                    <a:pt x="181" y="70"/>
                  </a:cubicBezTo>
                  <a:cubicBezTo>
                    <a:pt x="187" y="69"/>
                    <a:pt x="192" y="66"/>
                    <a:pt x="197" y="62"/>
                  </a:cubicBezTo>
                  <a:cubicBezTo>
                    <a:pt x="198" y="62"/>
                    <a:pt x="199" y="62"/>
                    <a:pt x="201" y="62"/>
                  </a:cubicBezTo>
                  <a:cubicBezTo>
                    <a:pt x="203" y="63"/>
                    <a:pt x="202" y="66"/>
                    <a:pt x="198" y="67"/>
                  </a:cubicBezTo>
                  <a:cubicBezTo>
                    <a:pt x="193" y="67"/>
                    <a:pt x="189" y="71"/>
                    <a:pt x="187" y="75"/>
                  </a:cubicBezTo>
                  <a:cubicBezTo>
                    <a:pt x="187" y="76"/>
                    <a:pt x="186" y="76"/>
                    <a:pt x="186" y="76"/>
                  </a:cubicBezTo>
                  <a:cubicBezTo>
                    <a:pt x="182" y="79"/>
                    <a:pt x="177" y="79"/>
                    <a:pt x="172" y="77"/>
                  </a:cubicBezTo>
                  <a:cubicBezTo>
                    <a:pt x="166" y="74"/>
                    <a:pt x="162" y="67"/>
                    <a:pt x="161" y="61"/>
                  </a:cubicBezTo>
                  <a:cubicBezTo>
                    <a:pt x="159" y="54"/>
                    <a:pt x="161" y="47"/>
                    <a:pt x="167" y="43"/>
                  </a:cubicBezTo>
                  <a:cubicBezTo>
                    <a:pt x="170" y="41"/>
                    <a:pt x="174" y="40"/>
                    <a:pt x="177" y="42"/>
                  </a:cubicBezTo>
                  <a:close/>
                  <a:moveTo>
                    <a:pt x="161" y="41"/>
                  </a:moveTo>
                  <a:cubicBezTo>
                    <a:pt x="163" y="40"/>
                    <a:pt x="166" y="39"/>
                    <a:pt x="168" y="39"/>
                  </a:cubicBezTo>
                  <a:cubicBezTo>
                    <a:pt x="168" y="39"/>
                    <a:pt x="168" y="39"/>
                    <a:pt x="169" y="39"/>
                  </a:cubicBezTo>
                  <a:cubicBezTo>
                    <a:pt x="160" y="42"/>
                    <a:pt x="157" y="51"/>
                    <a:pt x="158" y="59"/>
                  </a:cubicBezTo>
                  <a:cubicBezTo>
                    <a:pt x="159" y="66"/>
                    <a:pt x="163" y="73"/>
                    <a:pt x="168" y="77"/>
                  </a:cubicBezTo>
                  <a:cubicBezTo>
                    <a:pt x="164" y="74"/>
                    <a:pt x="160" y="71"/>
                    <a:pt x="157" y="68"/>
                  </a:cubicBezTo>
                  <a:cubicBezTo>
                    <a:pt x="151" y="59"/>
                    <a:pt x="152" y="46"/>
                    <a:pt x="161" y="41"/>
                  </a:cubicBezTo>
                  <a:close/>
                  <a:moveTo>
                    <a:pt x="154" y="45"/>
                  </a:moveTo>
                  <a:cubicBezTo>
                    <a:pt x="150" y="51"/>
                    <a:pt x="150" y="60"/>
                    <a:pt x="154" y="67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6" y="55"/>
                    <a:pt x="149" y="49"/>
                    <a:pt x="154" y="45"/>
                  </a:cubicBezTo>
                  <a:close/>
                  <a:moveTo>
                    <a:pt x="113" y="20"/>
                  </a:moveTo>
                  <a:cubicBezTo>
                    <a:pt x="114" y="22"/>
                    <a:pt x="120" y="28"/>
                    <a:pt x="121" y="29"/>
                  </a:cubicBezTo>
                  <a:cubicBezTo>
                    <a:pt x="130" y="40"/>
                    <a:pt x="137" y="53"/>
                    <a:pt x="146" y="65"/>
                  </a:cubicBezTo>
                  <a:cubicBezTo>
                    <a:pt x="146" y="67"/>
                    <a:pt x="147" y="69"/>
                    <a:pt x="148" y="71"/>
                  </a:cubicBezTo>
                  <a:cubicBezTo>
                    <a:pt x="141" y="63"/>
                    <a:pt x="135" y="54"/>
                    <a:pt x="129" y="45"/>
                  </a:cubicBezTo>
                  <a:cubicBezTo>
                    <a:pt x="129" y="44"/>
                    <a:pt x="127" y="45"/>
                    <a:pt x="127" y="46"/>
                  </a:cubicBezTo>
                  <a:cubicBezTo>
                    <a:pt x="130" y="52"/>
                    <a:pt x="134" y="57"/>
                    <a:pt x="137" y="61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8" y="65"/>
                    <a:pt x="139" y="68"/>
                    <a:pt x="139" y="70"/>
                  </a:cubicBezTo>
                  <a:cubicBezTo>
                    <a:pt x="137" y="68"/>
                    <a:pt x="135" y="66"/>
                    <a:pt x="133" y="64"/>
                  </a:cubicBezTo>
                  <a:cubicBezTo>
                    <a:pt x="132" y="63"/>
                    <a:pt x="131" y="65"/>
                    <a:pt x="132" y="66"/>
                  </a:cubicBezTo>
                  <a:cubicBezTo>
                    <a:pt x="135" y="69"/>
                    <a:pt x="138" y="72"/>
                    <a:pt x="141" y="75"/>
                  </a:cubicBezTo>
                  <a:cubicBezTo>
                    <a:pt x="142" y="77"/>
                    <a:pt x="142" y="78"/>
                    <a:pt x="143" y="80"/>
                  </a:cubicBezTo>
                  <a:cubicBezTo>
                    <a:pt x="140" y="77"/>
                    <a:pt x="136" y="74"/>
                    <a:pt x="133" y="71"/>
                  </a:cubicBezTo>
                  <a:cubicBezTo>
                    <a:pt x="132" y="70"/>
                    <a:pt x="131" y="72"/>
                    <a:pt x="132" y="73"/>
                  </a:cubicBezTo>
                  <a:cubicBezTo>
                    <a:pt x="136" y="77"/>
                    <a:pt x="140" y="81"/>
                    <a:pt x="145" y="85"/>
                  </a:cubicBezTo>
                  <a:cubicBezTo>
                    <a:pt x="146" y="86"/>
                    <a:pt x="147" y="88"/>
                    <a:pt x="148" y="90"/>
                  </a:cubicBezTo>
                  <a:cubicBezTo>
                    <a:pt x="142" y="86"/>
                    <a:pt x="137" y="82"/>
                    <a:pt x="132" y="78"/>
                  </a:cubicBezTo>
                  <a:cubicBezTo>
                    <a:pt x="130" y="77"/>
                    <a:pt x="129" y="76"/>
                    <a:pt x="127" y="75"/>
                  </a:cubicBezTo>
                  <a:cubicBezTo>
                    <a:pt x="126" y="69"/>
                    <a:pt x="124" y="64"/>
                    <a:pt x="121" y="58"/>
                  </a:cubicBezTo>
                  <a:cubicBezTo>
                    <a:pt x="121" y="58"/>
                    <a:pt x="121" y="59"/>
                    <a:pt x="121" y="59"/>
                  </a:cubicBezTo>
                  <a:cubicBezTo>
                    <a:pt x="123" y="60"/>
                    <a:pt x="124" y="58"/>
                    <a:pt x="124" y="57"/>
                  </a:cubicBezTo>
                  <a:cubicBezTo>
                    <a:pt x="120" y="53"/>
                    <a:pt x="117" y="48"/>
                    <a:pt x="114" y="43"/>
                  </a:cubicBezTo>
                  <a:cubicBezTo>
                    <a:pt x="111" y="36"/>
                    <a:pt x="111" y="28"/>
                    <a:pt x="113" y="20"/>
                  </a:cubicBezTo>
                  <a:close/>
                  <a:moveTo>
                    <a:pt x="31" y="37"/>
                  </a:moveTo>
                  <a:cubicBezTo>
                    <a:pt x="41" y="31"/>
                    <a:pt x="51" y="25"/>
                    <a:pt x="63" y="25"/>
                  </a:cubicBezTo>
                  <a:cubicBezTo>
                    <a:pt x="82" y="25"/>
                    <a:pt x="99" y="37"/>
                    <a:pt x="113" y="51"/>
                  </a:cubicBezTo>
                  <a:cubicBezTo>
                    <a:pt x="118" y="57"/>
                    <a:pt x="122" y="64"/>
                    <a:pt x="124" y="72"/>
                  </a:cubicBezTo>
                  <a:cubicBezTo>
                    <a:pt x="122" y="71"/>
                    <a:pt x="120" y="69"/>
                    <a:pt x="118" y="67"/>
                  </a:cubicBezTo>
                  <a:cubicBezTo>
                    <a:pt x="111" y="49"/>
                    <a:pt x="96" y="35"/>
                    <a:pt x="76" y="32"/>
                  </a:cubicBezTo>
                  <a:cubicBezTo>
                    <a:pt x="66" y="30"/>
                    <a:pt x="57" y="32"/>
                    <a:pt x="47" y="36"/>
                  </a:cubicBezTo>
                  <a:cubicBezTo>
                    <a:pt x="38" y="39"/>
                    <a:pt x="29" y="42"/>
                    <a:pt x="20" y="42"/>
                  </a:cubicBezTo>
                  <a:cubicBezTo>
                    <a:pt x="24" y="40"/>
                    <a:pt x="28" y="39"/>
                    <a:pt x="31" y="37"/>
                  </a:cubicBezTo>
                  <a:close/>
                  <a:moveTo>
                    <a:pt x="64" y="36"/>
                  </a:moveTo>
                  <a:cubicBezTo>
                    <a:pt x="79" y="36"/>
                    <a:pt x="95" y="44"/>
                    <a:pt x="103" y="57"/>
                  </a:cubicBezTo>
                  <a:cubicBezTo>
                    <a:pt x="101" y="56"/>
                    <a:pt x="99" y="54"/>
                    <a:pt x="97" y="53"/>
                  </a:cubicBezTo>
                  <a:cubicBezTo>
                    <a:pt x="89" y="44"/>
                    <a:pt x="77" y="39"/>
                    <a:pt x="64" y="38"/>
                  </a:cubicBezTo>
                  <a:cubicBezTo>
                    <a:pt x="52" y="38"/>
                    <a:pt x="38" y="45"/>
                    <a:pt x="25" y="46"/>
                  </a:cubicBezTo>
                  <a:cubicBezTo>
                    <a:pt x="38" y="44"/>
                    <a:pt x="51" y="37"/>
                    <a:pt x="64" y="36"/>
                  </a:cubicBezTo>
                  <a:close/>
                  <a:moveTo>
                    <a:pt x="56" y="41"/>
                  </a:moveTo>
                  <a:cubicBezTo>
                    <a:pt x="68" y="39"/>
                    <a:pt x="80" y="42"/>
                    <a:pt x="89" y="49"/>
                  </a:cubicBezTo>
                  <a:cubicBezTo>
                    <a:pt x="78" y="44"/>
                    <a:pt x="65" y="42"/>
                    <a:pt x="52" y="45"/>
                  </a:cubicBezTo>
                  <a:cubicBezTo>
                    <a:pt x="51" y="46"/>
                    <a:pt x="50" y="47"/>
                    <a:pt x="50" y="48"/>
                  </a:cubicBezTo>
                  <a:cubicBezTo>
                    <a:pt x="43" y="47"/>
                    <a:pt x="35" y="48"/>
                    <a:pt x="28" y="48"/>
                  </a:cubicBezTo>
                  <a:cubicBezTo>
                    <a:pt x="37" y="47"/>
                    <a:pt x="47" y="43"/>
                    <a:pt x="56" y="41"/>
                  </a:cubicBezTo>
                  <a:close/>
                  <a:moveTo>
                    <a:pt x="7" y="43"/>
                  </a:moveTo>
                  <a:cubicBezTo>
                    <a:pt x="7" y="43"/>
                    <a:pt x="7" y="43"/>
                    <a:pt x="7" y="44"/>
                  </a:cubicBezTo>
                  <a:cubicBezTo>
                    <a:pt x="23" y="57"/>
                    <a:pt x="50" y="41"/>
                    <a:pt x="64" y="57"/>
                  </a:cubicBezTo>
                  <a:cubicBezTo>
                    <a:pt x="62" y="58"/>
                    <a:pt x="60" y="59"/>
                    <a:pt x="57" y="60"/>
                  </a:cubicBezTo>
                  <a:cubicBezTo>
                    <a:pt x="38" y="68"/>
                    <a:pt x="17" y="61"/>
                    <a:pt x="7" y="43"/>
                  </a:cubicBezTo>
                  <a:close/>
                  <a:moveTo>
                    <a:pt x="65" y="84"/>
                  </a:moveTo>
                  <a:cubicBezTo>
                    <a:pt x="64" y="81"/>
                    <a:pt x="64" y="77"/>
                    <a:pt x="65" y="74"/>
                  </a:cubicBezTo>
                  <a:cubicBezTo>
                    <a:pt x="66" y="71"/>
                    <a:pt x="67" y="68"/>
                    <a:pt x="69" y="66"/>
                  </a:cubicBezTo>
                  <a:cubicBezTo>
                    <a:pt x="69" y="74"/>
                    <a:pt x="77" y="80"/>
                    <a:pt x="85" y="82"/>
                  </a:cubicBezTo>
                  <a:cubicBezTo>
                    <a:pt x="85" y="83"/>
                    <a:pt x="84" y="84"/>
                    <a:pt x="84" y="85"/>
                  </a:cubicBezTo>
                  <a:cubicBezTo>
                    <a:pt x="78" y="89"/>
                    <a:pt x="70" y="89"/>
                    <a:pt x="65" y="84"/>
                  </a:cubicBezTo>
                  <a:close/>
                  <a:moveTo>
                    <a:pt x="65" y="87"/>
                  </a:moveTo>
                  <a:cubicBezTo>
                    <a:pt x="71" y="91"/>
                    <a:pt x="78" y="91"/>
                    <a:pt x="84" y="87"/>
                  </a:cubicBezTo>
                  <a:cubicBezTo>
                    <a:pt x="84" y="88"/>
                    <a:pt x="85" y="89"/>
                    <a:pt x="85" y="90"/>
                  </a:cubicBezTo>
                  <a:cubicBezTo>
                    <a:pt x="80" y="93"/>
                    <a:pt x="74" y="95"/>
                    <a:pt x="68" y="94"/>
                  </a:cubicBezTo>
                  <a:cubicBezTo>
                    <a:pt x="67" y="92"/>
                    <a:pt x="66" y="90"/>
                    <a:pt x="65" y="87"/>
                  </a:cubicBezTo>
                  <a:close/>
                  <a:moveTo>
                    <a:pt x="70" y="97"/>
                  </a:moveTo>
                  <a:cubicBezTo>
                    <a:pt x="76" y="97"/>
                    <a:pt x="81" y="95"/>
                    <a:pt x="86" y="92"/>
                  </a:cubicBezTo>
                  <a:cubicBezTo>
                    <a:pt x="86" y="93"/>
                    <a:pt x="87" y="93"/>
                    <a:pt x="87" y="94"/>
                  </a:cubicBezTo>
                  <a:cubicBezTo>
                    <a:pt x="83" y="98"/>
                    <a:pt x="78" y="100"/>
                    <a:pt x="73" y="99"/>
                  </a:cubicBezTo>
                  <a:cubicBezTo>
                    <a:pt x="72" y="98"/>
                    <a:pt x="71" y="97"/>
                    <a:pt x="70" y="97"/>
                  </a:cubicBezTo>
                  <a:close/>
                  <a:moveTo>
                    <a:pt x="90" y="105"/>
                  </a:moveTo>
                  <a:cubicBezTo>
                    <a:pt x="89" y="106"/>
                    <a:pt x="88" y="107"/>
                    <a:pt x="87" y="107"/>
                  </a:cubicBezTo>
                  <a:cubicBezTo>
                    <a:pt x="83" y="106"/>
                    <a:pt x="79" y="104"/>
                    <a:pt x="75" y="102"/>
                  </a:cubicBezTo>
                  <a:cubicBezTo>
                    <a:pt x="81" y="101"/>
                    <a:pt x="85" y="99"/>
                    <a:pt x="89" y="95"/>
                  </a:cubicBezTo>
                  <a:cubicBezTo>
                    <a:pt x="91" y="97"/>
                    <a:pt x="93" y="97"/>
                    <a:pt x="96" y="98"/>
                  </a:cubicBezTo>
                  <a:cubicBezTo>
                    <a:pt x="95" y="100"/>
                    <a:pt x="94" y="101"/>
                    <a:pt x="92" y="103"/>
                  </a:cubicBezTo>
                  <a:cubicBezTo>
                    <a:pt x="91" y="103"/>
                    <a:pt x="92" y="105"/>
                    <a:pt x="94" y="104"/>
                  </a:cubicBezTo>
                  <a:cubicBezTo>
                    <a:pt x="96" y="103"/>
                    <a:pt x="97" y="100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1" y="97"/>
                    <a:pt x="104" y="96"/>
                    <a:pt x="106" y="94"/>
                  </a:cubicBezTo>
                  <a:cubicBezTo>
                    <a:pt x="107" y="101"/>
                    <a:pt x="103" y="106"/>
                    <a:pt x="96" y="108"/>
                  </a:cubicBezTo>
                  <a:cubicBezTo>
                    <a:pt x="94" y="108"/>
                    <a:pt x="92" y="108"/>
                    <a:pt x="90" y="108"/>
                  </a:cubicBezTo>
                  <a:cubicBezTo>
                    <a:pt x="91" y="108"/>
                    <a:pt x="91" y="107"/>
                    <a:pt x="91" y="107"/>
                  </a:cubicBezTo>
                  <a:cubicBezTo>
                    <a:pt x="92" y="107"/>
                    <a:pt x="91" y="105"/>
                    <a:pt x="90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593" y="181"/>
              <a:ext cx="222" cy="219"/>
            </a:xfrm>
            <a:custGeom>
              <a:avLst/>
              <a:gdLst>
                <a:gd name="T0" fmla="*/ 52 w 63"/>
                <a:gd name="T1" fmla="*/ 11 h 62"/>
                <a:gd name="T2" fmla="*/ 52 w 63"/>
                <a:gd name="T3" fmla="*/ 51 h 62"/>
                <a:gd name="T4" fmla="*/ 11 w 63"/>
                <a:gd name="T5" fmla="*/ 51 h 62"/>
                <a:gd name="T6" fmla="*/ 11 w 63"/>
                <a:gd name="T7" fmla="*/ 11 h 62"/>
                <a:gd name="T8" fmla="*/ 52 w 63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11"/>
                  </a:moveTo>
                  <a:cubicBezTo>
                    <a:pt x="63" y="22"/>
                    <a:pt x="63" y="40"/>
                    <a:pt x="52" y="51"/>
                  </a:cubicBezTo>
                  <a:cubicBezTo>
                    <a:pt x="41" y="62"/>
                    <a:pt x="23" y="62"/>
                    <a:pt x="11" y="51"/>
                  </a:cubicBezTo>
                  <a:cubicBezTo>
                    <a:pt x="0" y="40"/>
                    <a:pt x="0" y="22"/>
                    <a:pt x="11" y="11"/>
                  </a:cubicBezTo>
                  <a:cubicBezTo>
                    <a:pt x="23" y="0"/>
                    <a:pt x="41" y="0"/>
                    <a:pt x="5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621" y="206"/>
              <a:ext cx="166" cy="166"/>
            </a:xfrm>
            <a:custGeom>
              <a:avLst/>
              <a:gdLst>
                <a:gd name="T0" fmla="*/ 39 w 47"/>
                <a:gd name="T1" fmla="*/ 8 h 47"/>
                <a:gd name="T2" fmla="*/ 39 w 47"/>
                <a:gd name="T3" fmla="*/ 39 h 47"/>
                <a:gd name="T4" fmla="*/ 8 w 47"/>
                <a:gd name="T5" fmla="*/ 39 h 47"/>
                <a:gd name="T6" fmla="*/ 8 w 47"/>
                <a:gd name="T7" fmla="*/ 8 h 47"/>
                <a:gd name="T8" fmla="*/ 39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8"/>
                  </a:moveTo>
                  <a:cubicBezTo>
                    <a:pt x="47" y="17"/>
                    <a:pt x="47" y="31"/>
                    <a:pt x="39" y="39"/>
                  </a:cubicBezTo>
                  <a:cubicBezTo>
                    <a:pt x="30" y="47"/>
                    <a:pt x="17" y="47"/>
                    <a:pt x="8" y="39"/>
                  </a:cubicBezTo>
                  <a:cubicBezTo>
                    <a:pt x="0" y="31"/>
                    <a:pt x="0" y="17"/>
                    <a:pt x="8" y="8"/>
                  </a:cubicBezTo>
                  <a:cubicBezTo>
                    <a:pt x="17" y="0"/>
                    <a:pt x="30" y="0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624" y="210"/>
              <a:ext cx="402" cy="405"/>
            </a:xfrm>
            <a:custGeom>
              <a:avLst/>
              <a:gdLst>
                <a:gd name="T0" fmla="*/ 44 w 114"/>
                <a:gd name="T1" fmla="*/ 3 h 115"/>
                <a:gd name="T2" fmla="*/ 50 w 114"/>
                <a:gd name="T3" fmla="*/ 12 h 115"/>
                <a:gd name="T4" fmla="*/ 48 w 114"/>
                <a:gd name="T5" fmla="*/ 37 h 115"/>
                <a:gd name="T6" fmla="*/ 52 w 114"/>
                <a:gd name="T7" fmla="*/ 49 h 115"/>
                <a:gd name="T8" fmla="*/ 49 w 114"/>
                <a:gd name="T9" fmla="*/ 52 h 115"/>
                <a:gd name="T10" fmla="*/ 37 w 114"/>
                <a:gd name="T11" fmla="*/ 48 h 115"/>
                <a:gd name="T12" fmla="*/ 12 w 114"/>
                <a:gd name="T13" fmla="*/ 50 h 115"/>
                <a:gd name="T14" fmla="*/ 3 w 114"/>
                <a:gd name="T15" fmla="*/ 44 h 115"/>
                <a:gd name="T16" fmla="*/ 10 w 114"/>
                <a:gd name="T17" fmla="*/ 105 h 115"/>
                <a:gd name="T18" fmla="*/ 80 w 114"/>
                <a:gd name="T19" fmla="*/ 83 h 115"/>
                <a:gd name="T20" fmla="*/ 83 w 114"/>
                <a:gd name="T21" fmla="*/ 50 h 115"/>
                <a:gd name="T22" fmla="*/ 76 w 114"/>
                <a:gd name="T23" fmla="*/ 9 h 115"/>
                <a:gd name="T24" fmla="*/ 75 w 114"/>
                <a:gd name="T25" fmla="*/ 51 h 115"/>
                <a:gd name="T26" fmla="*/ 53 w 114"/>
                <a:gd name="T27" fmla="*/ 78 h 115"/>
                <a:gd name="T28" fmla="*/ 68 w 114"/>
                <a:gd name="T29" fmla="*/ 65 h 115"/>
                <a:gd name="T30" fmla="*/ 77 w 114"/>
                <a:gd name="T31" fmla="*/ 63 h 115"/>
                <a:gd name="T32" fmla="*/ 53 w 114"/>
                <a:gd name="T33" fmla="*/ 78 h 115"/>
                <a:gd name="T34" fmla="*/ 24 w 114"/>
                <a:gd name="T35" fmla="*/ 86 h 115"/>
                <a:gd name="T36" fmla="*/ 24 w 114"/>
                <a:gd name="T37" fmla="*/ 104 h 115"/>
                <a:gd name="T38" fmla="*/ 20 w 114"/>
                <a:gd name="T39" fmla="*/ 74 h 115"/>
                <a:gd name="T40" fmla="*/ 47 w 114"/>
                <a:gd name="T41" fmla="*/ 70 h 115"/>
                <a:gd name="T42" fmla="*/ 47 w 114"/>
                <a:gd name="T43" fmla="*/ 72 h 115"/>
                <a:gd name="T44" fmla="*/ 38 w 114"/>
                <a:gd name="T45" fmla="*/ 93 h 115"/>
                <a:gd name="T46" fmla="*/ 39 w 114"/>
                <a:gd name="T47" fmla="*/ 95 h 115"/>
                <a:gd name="T48" fmla="*/ 30 w 114"/>
                <a:gd name="T49" fmla="*/ 98 h 115"/>
                <a:gd name="T50" fmla="*/ 24 w 114"/>
                <a:gd name="T51" fmla="*/ 96 h 115"/>
                <a:gd name="T52" fmla="*/ 40 w 114"/>
                <a:gd name="T53" fmla="*/ 88 h 115"/>
                <a:gd name="T54" fmla="*/ 37 w 114"/>
                <a:gd name="T55" fmla="*/ 83 h 115"/>
                <a:gd name="T56" fmla="*/ 36 w 114"/>
                <a:gd name="T57" fmla="*/ 80 h 115"/>
                <a:gd name="T58" fmla="*/ 34 w 114"/>
                <a:gd name="T59" fmla="*/ 74 h 115"/>
                <a:gd name="T60" fmla="*/ 26 w 114"/>
                <a:gd name="T61" fmla="*/ 70 h 115"/>
                <a:gd name="T62" fmla="*/ 21 w 114"/>
                <a:gd name="T63" fmla="*/ 66 h 115"/>
                <a:gd name="T64" fmla="*/ 21 w 114"/>
                <a:gd name="T65" fmla="*/ 63 h 115"/>
                <a:gd name="T66" fmla="*/ 52 w 114"/>
                <a:gd name="T67" fmla="*/ 55 h 115"/>
                <a:gd name="T68" fmla="*/ 51 w 114"/>
                <a:gd name="T69" fmla="*/ 54 h 115"/>
                <a:gd name="T70" fmla="*/ 51 w 114"/>
                <a:gd name="T71" fmla="*/ 65 h 115"/>
                <a:gd name="T72" fmla="*/ 56 w 114"/>
                <a:gd name="T73" fmla="*/ 60 h 115"/>
                <a:gd name="T74" fmla="*/ 51 w 114"/>
                <a:gd name="T75" fmla="*/ 76 h 115"/>
                <a:gd name="T76" fmla="*/ 58 w 114"/>
                <a:gd name="T77" fmla="*/ 49 h 115"/>
                <a:gd name="T78" fmla="*/ 57 w 114"/>
                <a:gd name="T79" fmla="*/ 49 h 115"/>
                <a:gd name="T80" fmla="*/ 65 w 114"/>
                <a:gd name="T81" fmla="*/ 51 h 115"/>
                <a:gd name="T82" fmla="*/ 62 w 114"/>
                <a:gd name="T83" fmla="*/ 50 h 115"/>
                <a:gd name="T84" fmla="*/ 71 w 114"/>
                <a:gd name="T85" fmla="*/ 30 h 115"/>
                <a:gd name="T86" fmla="*/ 74 w 114"/>
                <a:gd name="T87" fmla="*/ 33 h 115"/>
                <a:gd name="T88" fmla="*/ 80 w 114"/>
                <a:gd name="T89" fmla="*/ 42 h 115"/>
                <a:gd name="T90" fmla="*/ 85 w 114"/>
                <a:gd name="T91" fmla="*/ 36 h 115"/>
                <a:gd name="T92" fmla="*/ 87 w 114"/>
                <a:gd name="T93" fmla="*/ 36 h 115"/>
                <a:gd name="T94" fmla="*/ 104 w 114"/>
                <a:gd name="T95" fmla="*/ 26 h 115"/>
                <a:gd name="T96" fmla="*/ 96 w 114"/>
                <a:gd name="T97" fmla="*/ 31 h 115"/>
                <a:gd name="T98" fmla="*/ 95 w 114"/>
                <a:gd name="T99" fmla="*/ 36 h 115"/>
                <a:gd name="T100" fmla="*/ 93 w 114"/>
                <a:gd name="T101" fmla="*/ 41 h 115"/>
                <a:gd name="T102" fmla="*/ 74 w 114"/>
                <a:gd name="T103" fmla="*/ 38 h 115"/>
                <a:gd name="T104" fmla="*/ 58 w 114"/>
                <a:gd name="T105" fmla="*/ 44 h 115"/>
                <a:gd name="T106" fmla="*/ 65 w 114"/>
                <a:gd name="T107" fmla="*/ 35 h 115"/>
                <a:gd name="T108" fmla="*/ 61 w 114"/>
                <a:gd name="T109" fmla="*/ 12 h 115"/>
                <a:gd name="T110" fmla="*/ 104 w 114"/>
                <a:gd name="T111" fmla="*/ 24 h 115"/>
                <a:gd name="T112" fmla="*/ 86 w 114"/>
                <a:gd name="T113" fmla="*/ 24 h 115"/>
                <a:gd name="T114" fmla="*/ 74 w 114"/>
                <a:gd name="T115" fmla="*/ 2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5">
                  <a:moveTo>
                    <a:pt x="76" y="9"/>
                  </a:moveTo>
                  <a:cubicBezTo>
                    <a:pt x="74" y="11"/>
                    <a:pt x="72" y="13"/>
                    <a:pt x="71" y="16"/>
                  </a:cubicBezTo>
                  <a:cubicBezTo>
                    <a:pt x="65" y="7"/>
                    <a:pt x="55" y="2"/>
                    <a:pt x="44" y="3"/>
                  </a:cubicBezTo>
                  <a:cubicBezTo>
                    <a:pt x="41" y="4"/>
                    <a:pt x="42" y="8"/>
                    <a:pt x="45" y="8"/>
                  </a:cubicBezTo>
                  <a:cubicBezTo>
                    <a:pt x="46" y="7"/>
                    <a:pt x="47" y="7"/>
                    <a:pt x="48" y="7"/>
                  </a:cubicBezTo>
                  <a:cubicBezTo>
                    <a:pt x="48" y="9"/>
                    <a:pt x="49" y="10"/>
                    <a:pt x="50" y="12"/>
                  </a:cubicBezTo>
                  <a:cubicBezTo>
                    <a:pt x="52" y="15"/>
                    <a:pt x="52" y="19"/>
                    <a:pt x="53" y="22"/>
                  </a:cubicBezTo>
                  <a:cubicBezTo>
                    <a:pt x="53" y="27"/>
                    <a:pt x="52" y="34"/>
                    <a:pt x="49" y="38"/>
                  </a:cubicBezTo>
                  <a:cubicBezTo>
                    <a:pt x="49" y="38"/>
                    <a:pt x="49" y="38"/>
                    <a:pt x="48" y="37"/>
                  </a:cubicBezTo>
                  <a:cubicBezTo>
                    <a:pt x="46" y="35"/>
                    <a:pt x="43" y="38"/>
                    <a:pt x="45" y="41"/>
                  </a:cubicBezTo>
                  <a:cubicBezTo>
                    <a:pt x="48" y="43"/>
                    <a:pt x="51" y="46"/>
                    <a:pt x="54" y="47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3" y="40"/>
                    <a:pt x="39" y="43"/>
                    <a:pt x="42" y="45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6" y="51"/>
                    <a:pt x="43" y="48"/>
                    <a:pt x="41" y="45"/>
                  </a:cubicBezTo>
                  <a:cubicBezTo>
                    <a:pt x="38" y="43"/>
                    <a:pt x="35" y="46"/>
                    <a:pt x="37" y="48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4" y="52"/>
                    <a:pt x="27" y="53"/>
                    <a:pt x="22" y="53"/>
                  </a:cubicBezTo>
                  <a:cubicBezTo>
                    <a:pt x="19" y="53"/>
                    <a:pt x="15" y="52"/>
                    <a:pt x="12" y="50"/>
                  </a:cubicBezTo>
                  <a:cubicBezTo>
                    <a:pt x="10" y="49"/>
                    <a:pt x="9" y="49"/>
                    <a:pt x="7" y="48"/>
                  </a:cubicBezTo>
                  <a:cubicBezTo>
                    <a:pt x="7" y="47"/>
                    <a:pt x="7" y="46"/>
                    <a:pt x="7" y="45"/>
                  </a:cubicBezTo>
                  <a:cubicBezTo>
                    <a:pt x="8" y="42"/>
                    <a:pt x="3" y="41"/>
                    <a:pt x="3" y="44"/>
                  </a:cubicBezTo>
                  <a:cubicBezTo>
                    <a:pt x="1" y="55"/>
                    <a:pt x="7" y="65"/>
                    <a:pt x="16" y="71"/>
                  </a:cubicBezTo>
                  <a:cubicBezTo>
                    <a:pt x="13" y="72"/>
                    <a:pt x="11" y="74"/>
                    <a:pt x="9" y="76"/>
                  </a:cubicBezTo>
                  <a:cubicBezTo>
                    <a:pt x="1" y="85"/>
                    <a:pt x="0" y="97"/>
                    <a:pt x="10" y="105"/>
                  </a:cubicBezTo>
                  <a:cubicBezTo>
                    <a:pt x="22" y="115"/>
                    <a:pt x="39" y="105"/>
                    <a:pt x="46" y="93"/>
                  </a:cubicBezTo>
                  <a:cubicBezTo>
                    <a:pt x="47" y="90"/>
                    <a:pt x="49" y="87"/>
                    <a:pt x="50" y="83"/>
                  </a:cubicBezTo>
                  <a:cubicBezTo>
                    <a:pt x="60" y="80"/>
                    <a:pt x="70" y="83"/>
                    <a:pt x="80" y="83"/>
                  </a:cubicBezTo>
                  <a:cubicBezTo>
                    <a:pt x="81" y="83"/>
                    <a:pt x="81" y="82"/>
                    <a:pt x="82" y="82"/>
                  </a:cubicBezTo>
                  <a:cubicBezTo>
                    <a:pt x="82" y="81"/>
                    <a:pt x="82" y="81"/>
                    <a:pt x="82" y="80"/>
                  </a:cubicBezTo>
                  <a:cubicBezTo>
                    <a:pt x="83" y="70"/>
                    <a:pt x="80" y="60"/>
                    <a:pt x="83" y="50"/>
                  </a:cubicBezTo>
                  <a:cubicBezTo>
                    <a:pt x="87" y="49"/>
                    <a:pt x="90" y="48"/>
                    <a:pt x="93" y="46"/>
                  </a:cubicBezTo>
                  <a:cubicBezTo>
                    <a:pt x="105" y="39"/>
                    <a:pt x="114" y="22"/>
                    <a:pt x="105" y="10"/>
                  </a:cubicBezTo>
                  <a:cubicBezTo>
                    <a:pt x="97" y="0"/>
                    <a:pt x="85" y="1"/>
                    <a:pt x="76" y="9"/>
                  </a:cubicBezTo>
                  <a:close/>
                  <a:moveTo>
                    <a:pt x="62" y="59"/>
                  </a:moveTo>
                  <a:cubicBezTo>
                    <a:pt x="69" y="51"/>
                    <a:pt x="69" y="51"/>
                    <a:pt x="69" y="51"/>
                  </a:cubicBezTo>
                  <a:cubicBezTo>
                    <a:pt x="71" y="51"/>
                    <a:pt x="73" y="51"/>
                    <a:pt x="75" y="51"/>
                  </a:cubicBezTo>
                  <a:cubicBezTo>
                    <a:pt x="65" y="62"/>
                    <a:pt x="65" y="62"/>
                    <a:pt x="65" y="62"/>
                  </a:cubicBezTo>
                  <a:lnTo>
                    <a:pt x="62" y="59"/>
                  </a:lnTo>
                  <a:close/>
                  <a:moveTo>
                    <a:pt x="53" y="78"/>
                  </a:moveTo>
                  <a:cubicBezTo>
                    <a:pt x="64" y="67"/>
                    <a:pt x="64" y="67"/>
                    <a:pt x="64" y="67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7" y="71"/>
                    <a:pt x="70" y="67"/>
                    <a:pt x="68" y="65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7"/>
                    <a:pt x="77" y="60"/>
                    <a:pt x="77" y="63"/>
                  </a:cubicBezTo>
                  <a:cubicBezTo>
                    <a:pt x="77" y="68"/>
                    <a:pt x="78" y="73"/>
                    <a:pt x="78" y="78"/>
                  </a:cubicBezTo>
                  <a:cubicBezTo>
                    <a:pt x="73" y="78"/>
                    <a:pt x="68" y="77"/>
                    <a:pt x="63" y="77"/>
                  </a:cubicBezTo>
                  <a:cubicBezTo>
                    <a:pt x="60" y="77"/>
                    <a:pt x="56" y="77"/>
                    <a:pt x="53" y="78"/>
                  </a:cubicBezTo>
                  <a:close/>
                  <a:moveTo>
                    <a:pt x="24" y="74"/>
                  </a:moveTo>
                  <a:cubicBezTo>
                    <a:pt x="27" y="74"/>
                    <a:pt x="29" y="76"/>
                    <a:pt x="30" y="78"/>
                  </a:cubicBezTo>
                  <a:cubicBezTo>
                    <a:pt x="31" y="82"/>
                    <a:pt x="27" y="86"/>
                    <a:pt x="24" y="86"/>
                  </a:cubicBezTo>
                  <a:cubicBezTo>
                    <a:pt x="21" y="87"/>
                    <a:pt x="16" y="84"/>
                    <a:pt x="16" y="88"/>
                  </a:cubicBezTo>
                  <a:cubicBezTo>
                    <a:pt x="15" y="91"/>
                    <a:pt x="22" y="94"/>
                    <a:pt x="22" y="95"/>
                  </a:cubicBezTo>
                  <a:cubicBezTo>
                    <a:pt x="22" y="98"/>
                    <a:pt x="22" y="102"/>
                    <a:pt x="24" y="104"/>
                  </a:cubicBezTo>
                  <a:cubicBezTo>
                    <a:pt x="23" y="104"/>
                    <a:pt x="23" y="104"/>
                    <a:pt x="22" y="104"/>
                  </a:cubicBezTo>
                  <a:cubicBezTo>
                    <a:pt x="16" y="104"/>
                    <a:pt x="10" y="101"/>
                    <a:pt x="8" y="95"/>
                  </a:cubicBezTo>
                  <a:cubicBezTo>
                    <a:pt x="5" y="87"/>
                    <a:pt x="12" y="75"/>
                    <a:pt x="20" y="74"/>
                  </a:cubicBezTo>
                  <a:cubicBezTo>
                    <a:pt x="22" y="73"/>
                    <a:pt x="23" y="73"/>
                    <a:pt x="24" y="74"/>
                  </a:cubicBezTo>
                  <a:close/>
                  <a:moveTo>
                    <a:pt x="44" y="58"/>
                  </a:moveTo>
                  <a:cubicBezTo>
                    <a:pt x="45" y="62"/>
                    <a:pt x="46" y="66"/>
                    <a:pt x="47" y="70"/>
                  </a:cubicBezTo>
                  <a:cubicBezTo>
                    <a:pt x="44" y="72"/>
                    <a:pt x="41" y="72"/>
                    <a:pt x="38" y="72"/>
                  </a:cubicBezTo>
                  <a:cubicBezTo>
                    <a:pt x="36" y="72"/>
                    <a:pt x="36" y="74"/>
                    <a:pt x="38" y="74"/>
                  </a:cubicBezTo>
                  <a:cubicBezTo>
                    <a:pt x="41" y="74"/>
                    <a:pt x="44" y="74"/>
                    <a:pt x="47" y="72"/>
                  </a:cubicBezTo>
                  <a:cubicBezTo>
                    <a:pt x="47" y="80"/>
                    <a:pt x="45" y="87"/>
                    <a:pt x="41" y="93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40" y="93"/>
                    <a:pt x="39" y="93"/>
                    <a:pt x="38" y="93"/>
                  </a:cubicBezTo>
                  <a:cubicBezTo>
                    <a:pt x="38" y="93"/>
                    <a:pt x="37" y="93"/>
                    <a:pt x="36" y="93"/>
                  </a:cubicBezTo>
                  <a:cubicBezTo>
                    <a:pt x="35" y="93"/>
                    <a:pt x="34" y="95"/>
                    <a:pt x="35" y="95"/>
                  </a:cubicBezTo>
                  <a:cubicBezTo>
                    <a:pt x="36" y="95"/>
                    <a:pt x="38" y="95"/>
                    <a:pt x="39" y="95"/>
                  </a:cubicBezTo>
                  <a:cubicBezTo>
                    <a:pt x="38" y="96"/>
                    <a:pt x="37" y="97"/>
                    <a:pt x="36" y="98"/>
                  </a:cubicBezTo>
                  <a:cubicBezTo>
                    <a:pt x="34" y="98"/>
                    <a:pt x="32" y="98"/>
                    <a:pt x="31" y="97"/>
                  </a:cubicBezTo>
                  <a:cubicBezTo>
                    <a:pt x="30" y="96"/>
                    <a:pt x="29" y="97"/>
                    <a:pt x="30" y="98"/>
                  </a:cubicBezTo>
                  <a:cubicBezTo>
                    <a:pt x="31" y="99"/>
                    <a:pt x="32" y="100"/>
                    <a:pt x="33" y="100"/>
                  </a:cubicBezTo>
                  <a:cubicBezTo>
                    <a:pt x="31" y="102"/>
                    <a:pt x="29" y="103"/>
                    <a:pt x="26" y="104"/>
                  </a:cubicBezTo>
                  <a:cubicBezTo>
                    <a:pt x="24" y="102"/>
                    <a:pt x="24" y="98"/>
                    <a:pt x="24" y="96"/>
                  </a:cubicBezTo>
                  <a:cubicBezTo>
                    <a:pt x="27" y="96"/>
                    <a:pt x="29" y="96"/>
                    <a:pt x="32" y="93"/>
                  </a:cubicBezTo>
                  <a:cubicBezTo>
                    <a:pt x="34" y="92"/>
                    <a:pt x="35" y="90"/>
                    <a:pt x="36" y="87"/>
                  </a:cubicBezTo>
                  <a:cubicBezTo>
                    <a:pt x="37" y="88"/>
                    <a:pt x="38" y="88"/>
                    <a:pt x="40" y="88"/>
                  </a:cubicBezTo>
                  <a:cubicBezTo>
                    <a:pt x="41" y="88"/>
                    <a:pt x="41" y="85"/>
                    <a:pt x="40" y="85"/>
                  </a:cubicBezTo>
                  <a:cubicBezTo>
                    <a:pt x="39" y="85"/>
                    <a:pt x="37" y="85"/>
                    <a:pt x="36" y="85"/>
                  </a:cubicBezTo>
                  <a:cubicBezTo>
                    <a:pt x="36" y="84"/>
                    <a:pt x="37" y="84"/>
                    <a:pt x="37" y="83"/>
                  </a:cubicBezTo>
                  <a:cubicBezTo>
                    <a:pt x="38" y="83"/>
                    <a:pt x="40" y="83"/>
                    <a:pt x="42" y="83"/>
                  </a:cubicBezTo>
                  <a:cubicBezTo>
                    <a:pt x="43" y="82"/>
                    <a:pt x="43" y="80"/>
                    <a:pt x="41" y="81"/>
                  </a:cubicBezTo>
                  <a:cubicBezTo>
                    <a:pt x="40" y="81"/>
                    <a:pt x="38" y="81"/>
                    <a:pt x="36" y="80"/>
                  </a:cubicBezTo>
                  <a:cubicBezTo>
                    <a:pt x="36" y="79"/>
                    <a:pt x="35" y="77"/>
                    <a:pt x="34" y="75"/>
                  </a:cubicBezTo>
                  <a:cubicBezTo>
                    <a:pt x="34" y="75"/>
                    <a:pt x="34" y="75"/>
                    <a:pt x="33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6" y="74"/>
                    <a:pt x="36" y="72"/>
                    <a:pt x="34" y="72"/>
                  </a:cubicBezTo>
                  <a:cubicBezTo>
                    <a:pt x="33" y="72"/>
                    <a:pt x="31" y="72"/>
                    <a:pt x="30" y="72"/>
                  </a:cubicBezTo>
                  <a:cubicBezTo>
                    <a:pt x="29" y="71"/>
                    <a:pt x="27" y="70"/>
                    <a:pt x="26" y="70"/>
                  </a:cubicBezTo>
                  <a:cubicBezTo>
                    <a:pt x="26" y="70"/>
                    <a:pt x="26" y="70"/>
                    <a:pt x="25" y="70"/>
                  </a:cubicBezTo>
                  <a:cubicBezTo>
                    <a:pt x="20" y="68"/>
                    <a:pt x="15" y="65"/>
                    <a:pt x="12" y="62"/>
                  </a:cubicBezTo>
                  <a:cubicBezTo>
                    <a:pt x="15" y="63"/>
                    <a:pt x="18" y="65"/>
                    <a:pt x="21" y="66"/>
                  </a:cubicBezTo>
                  <a:cubicBezTo>
                    <a:pt x="26" y="67"/>
                    <a:pt x="30" y="68"/>
                    <a:pt x="35" y="67"/>
                  </a:cubicBezTo>
                  <a:cubicBezTo>
                    <a:pt x="37" y="67"/>
                    <a:pt x="36" y="65"/>
                    <a:pt x="35" y="65"/>
                  </a:cubicBezTo>
                  <a:cubicBezTo>
                    <a:pt x="30" y="66"/>
                    <a:pt x="25" y="65"/>
                    <a:pt x="21" y="63"/>
                  </a:cubicBezTo>
                  <a:cubicBezTo>
                    <a:pt x="18" y="62"/>
                    <a:pt x="15" y="61"/>
                    <a:pt x="12" y="59"/>
                  </a:cubicBezTo>
                  <a:cubicBezTo>
                    <a:pt x="22" y="64"/>
                    <a:pt x="34" y="64"/>
                    <a:pt x="44" y="58"/>
                  </a:cubicBezTo>
                  <a:close/>
                  <a:moveTo>
                    <a:pt x="52" y="55"/>
                  </a:move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51" y="54"/>
                    <a:pt x="51" y="54"/>
                    <a:pt x="51" y="54"/>
                  </a:cubicBezTo>
                  <a:lnTo>
                    <a:pt x="52" y="55"/>
                  </a:lnTo>
                  <a:close/>
                  <a:moveTo>
                    <a:pt x="56" y="60"/>
                  </a:move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0" y="63"/>
                    <a:pt x="50" y="62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56" y="60"/>
                  </a:lnTo>
                  <a:close/>
                  <a:moveTo>
                    <a:pt x="59" y="62"/>
                  </a:moveTo>
                  <a:cubicBezTo>
                    <a:pt x="62" y="65"/>
                    <a:pt x="62" y="65"/>
                    <a:pt x="62" y="65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3"/>
                    <a:pt x="51" y="71"/>
                    <a:pt x="51" y="69"/>
                  </a:cubicBezTo>
                  <a:lnTo>
                    <a:pt x="59" y="62"/>
                  </a:lnTo>
                  <a:close/>
                  <a:moveTo>
                    <a:pt x="58" y="49"/>
                  </a:moveTo>
                  <a:cubicBezTo>
                    <a:pt x="55" y="52"/>
                    <a:pt x="55" y="52"/>
                    <a:pt x="55" y="52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62" y="50"/>
                  </a:moveTo>
                  <a:cubicBezTo>
                    <a:pt x="63" y="50"/>
                    <a:pt x="64" y="51"/>
                    <a:pt x="65" y="51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57" y="54"/>
                    <a:pt x="57" y="54"/>
                    <a:pt x="57" y="54"/>
                  </a:cubicBezTo>
                  <a:lnTo>
                    <a:pt x="62" y="50"/>
                  </a:lnTo>
                  <a:close/>
                  <a:moveTo>
                    <a:pt x="69" y="25"/>
                  </a:moveTo>
                  <a:cubicBezTo>
                    <a:pt x="69" y="26"/>
                    <a:pt x="70" y="26"/>
                    <a:pt x="70" y="26"/>
                  </a:cubicBezTo>
                  <a:cubicBezTo>
                    <a:pt x="70" y="28"/>
                    <a:pt x="71" y="29"/>
                    <a:pt x="71" y="30"/>
                  </a:cubicBezTo>
                  <a:cubicBezTo>
                    <a:pt x="72" y="32"/>
                    <a:pt x="72" y="33"/>
                    <a:pt x="72" y="34"/>
                  </a:cubicBezTo>
                  <a:cubicBezTo>
                    <a:pt x="72" y="36"/>
                    <a:pt x="74" y="36"/>
                    <a:pt x="74" y="34"/>
                  </a:cubicBezTo>
                  <a:cubicBezTo>
                    <a:pt x="74" y="34"/>
                    <a:pt x="74" y="34"/>
                    <a:pt x="74" y="33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7" y="35"/>
                    <a:pt x="79" y="36"/>
                    <a:pt x="80" y="36"/>
                  </a:cubicBezTo>
                  <a:cubicBezTo>
                    <a:pt x="81" y="38"/>
                    <a:pt x="81" y="40"/>
                    <a:pt x="80" y="42"/>
                  </a:cubicBezTo>
                  <a:cubicBezTo>
                    <a:pt x="80" y="43"/>
                    <a:pt x="82" y="44"/>
                    <a:pt x="83" y="42"/>
                  </a:cubicBezTo>
                  <a:cubicBezTo>
                    <a:pt x="83" y="40"/>
                    <a:pt x="83" y="38"/>
                    <a:pt x="83" y="37"/>
                  </a:cubicBezTo>
                  <a:cubicBezTo>
                    <a:pt x="84" y="37"/>
                    <a:pt x="84" y="37"/>
                    <a:pt x="85" y="36"/>
                  </a:cubicBezTo>
                  <a:cubicBezTo>
                    <a:pt x="85" y="38"/>
                    <a:pt x="85" y="39"/>
                    <a:pt x="85" y="40"/>
                  </a:cubicBezTo>
                  <a:cubicBezTo>
                    <a:pt x="85" y="41"/>
                    <a:pt x="88" y="41"/>
                    <a:pt x="88" y="40"/>
                  </a:cubicBezTo>
                  <a:cubicBezTo>
                    <a:pt x="88" y="39"/>
                    <a:pt x="88" y="37"/>
                    <a:pt x="87" y="36"/>
                  </a:cubicBezTo>
                  <a:cubicBezTo>
                    <a:pt x="90" y="35"/>
                    <a:pt x="92" y="34"/>
                    <a:pt x="93" y="32"/>
                  </a:cubicBezTo>
                  <a:cubicBezTo>
                    <a:pt x="96" y="29"/>
                    <a:pt x="96" y="27"/>
                    <a:pt x="95" y="25"/>
                  </a:cubicBezTo>
                  <a:cubicBezTo>
                    <a:pt x="98" y="24"/>
                    <a:pt x="102" y="25"/>
                    <a:pt x="104" y="26"/>
                  </a:cubicBezTo>
                  <a:cubicBezTo>
                    <a:pt x="103" y="29"/>
                    <a:pt x="102" y="31"/>
                    <a:pt x="100" y="33"/>
                  </a:cubicBezTo>
                  <a:cubicBezTo>
                    <a:pt x="100" y="32"/>
                    <a:pt x="99" y="31"/>
                    <a:pt x="98" y="30"/>
                  </a:cubicBezTo>
                  <a:cubicBezTo>
                    <a:pt x="97" y="29"/>
                    <a:pt x="95" y="30"/>
                    <a:pt x="96" y="31"/>
                  </a:cubicBezTo>
                  <a:cubicBezTo>
                    <a:pt x="98" y="32"/>
                    <a:pt x="98" y="34"/>
                    <a:pt x="98" y="36"/>
                  </a:cubicBezTo>
                  <a:cubicBezTo>
                    <a:pt x="97" y="37"/>
                    <a:pt x="96" y="38"/>
                    <a:pt x="95" y="39"/>
                  </a:cubicBezTo>
                  <a:cubicBezTo>
                    <a:pt x="95" y="38"/>
                    <a:pt x="95" y="37"/>
                    <a:pt x="95" y="36"/>
                  </a:cubicBezTo>
                  <a:cubicBezTo>
                    <a:pt x="95" y="34"/>
                    <a:pt x="92" y="35"/>
                    <a:pt x="93" y="36"/>
                  </a:cubicBezTo>
                  <a:cubicBezTo>
                    <a:pt x="93" y="37"/>
                    <a:pt x="93" y="38"/>
                    <a:pt x="93" y="39"/>
                  </a:cubicBezTo>
                  <a:cubicBezTo>
                    <a:pt x="93" y="39"/>
                    <a:pt x="93" y="40"/>
                    <a:pt x="93" y="41"/>
                  </a:cubicBezTo>
                  <a:cubicBezTo>
                    <a:pt x="93" y="41"/>
                    <a:pt x="93" y="41"/>
                    <a:pt x="92" y="41"/>
                  </a:cubicBezTo>
                  <a:cubicBezTo>
                    <a:pt x="87" y="45"/>
                    <a:pt x="79" y="47"/>
                    <a:pt x="72" y="47"/>
                  </a:cubicBezTo>
                  <a:cubicBezTo>
                    <a:pt x="74" y="44"/>
                    <a:pt x="74" y="41"/>
                    <a:pt x="74" y="38"/>
                  </a:cubicBezTo>
                  <a:cubicBezTo>
                    <a:pt x="74" y="36"/>
                    <a:pt x="72" y="36"/>
                    <a:pt x="72" y="38"/>
                  </a:cubicBezTo>
                  <a:cubicBezTo>
                    <a:pt x="71" y="41"/>
                    <a:pt x="71" y="44"/>
                    <a:pt x="70" y="47"/>
                  </a:cubicBezTo>
                  <a:cubicBezTo>
                    <a:pt x="65" y="46"/>
                    <a:pt x="61" y="46"/>
                    <a:pt x="58" y="44"/>
                  </a:cubicBezTo>
                  <a:cubicBezTo>
                    <a:pt x="64" y="34"/>
                    <a:pt x="64" y="22"/>
                    <a:pt x="59" y="12"/>
                  </a:cubicBezTo>
                  <a:cubicBezTo>
                    <a:pt x="61" y="15"/>
                    <a:pt x="62" y="18"/>
                    <a:pt x="63" y="21"/>
                  </a:cubicBezTo>
                  <a:cubicBezTo>
                    <a:pt x="64" y="25"/>
                    <a:pt x="66" y="30"/>
                    <a:pt x="65" y="35"/>
                  </a:cubicBezTo>
                  <a:cubicBezTo>
                    <a:pt x="65" y="36"/>
                    <a:pt x="67" y="37"/>
                    <a:pt x="67" y="35"/>
                  </a:cubicBezTo>
                  <a:cubicBezTo>
                    <a:pt x="68" y="30"/>
                    <a:pt x="67" y="26"/>
                    <a:pt x="66" y="21"/>
                  </a:cubicBezTo>
                  <a:cubicBezTo>
                    <a:pt x="64" y="18"/>
                    <a:pt x="63" y="15"/>
                    <a:pt x="61" y="12"/>
                  </a:cubicBezTo>
                  <a:cubicBezTo>
                    <a:pt x="65" y="16"/>
                    <a:pt x="68" y="20"/>
                    <a:pt x="69" y="25"/>
                  </a:cubicBezTo>
                  <a:close/>
                  <a:moveTo>
                    <a:pt x="104" y="22"/>
                  </a:moveTo>
                  <a:cubicBezTo>
                    <a:pt x="104" y="23"/>
                    <a:pt x="104" y="23"/>
                    <a:pt x="104" y="24"/>
                  </a:cubicBezTo>
                  <a:cubicBezTo>
                    <a:pt x="101" y="22"/>
                    <a:pt x="98" y="22"/>
                    <a:pt x="95" y="22"/>
                  </a:cubicBezTo>
                  <a:cubicBezTo>
                    <a:pt x="94" y="23"/>
                    <a:pt x="91" y="16"/>
                    <a:pt x="88" y="16"/>
                  </a:cubicBezTo>
                  <a:cubicBezTo>
                    <a:pt x="84" y="16"/>
                    <a:pt x="87" y="21"/>
                    <a:pt x="86" y="24"/>
                  </a:cubicBezTo>
                  <a:cubicBezTo>
                    <a:pt x="86" y="27"/>
                    <a:pt x="82" y="31"/>
                    <a:pt x="78" y="30"/>
                  </a:cubicBezTo>
                  <a:cubicBezTo>
                    <a:pt x="76" y="29"/>
                    <a:pt x="74" y="27"/>
                    <a:pt x="74" y="24"/>
                  </a:cubicBezTo>
                  <a:cubicBezTo>
                    <a:pt x="73" y="23"/>
                    <a:pt x="73" y="22"/>
                    <a:pt x="74" y="20"/>
                  </a:cubicBezTo>
                  <a:cubicBezTo>
                    <a:pt x="75" y="12"/>
                    <a:pt x="87" y="5"/>
                    <a:pt x="95" y="8"/>
                  </a:cubicBezTo>
                  <a:cubicBezTo>
                    <a:pt x="101" y="10"/>
                    <a:pt x="104" y="16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363" y="379"/>
              <a:ext cx="406" cy="1154"/>
            </a:xfrm>
            <a:custGeom>
              <a:avLst/>
              <a:gdLst>
                <a:gd name="T0" fmla="*/ 92 w 115"/>
                <a:gd name="T1" fmla="*/ 116 h 327"/>
                <a:gd name="T2" fmla="*/ 96 w 115"/>
                <a:gd name="T3" fmla="*/ 61 h 327"/>
                <a:gd name="T4" fmla="*/ 86 w 115"/>
                <a:gd name="T5" fmla="*/ 26 h 327"/>
                <a:gd name="T6" fmla="*/ 81 w 115"/>
                <a:gd name="T7" fmla="*/ 22 h 327"/>
                <a:gd name="T8" fmla="*/ 19 w 115"/>
                <a:gd name="T9" fmla="*/ 37 h 327"/>
                <a:gd name="T10" fmla="*/ 24 w 115"/>
                <a:gd name="T11" fmla="*/ 137 h 327"/>
                <a:gd name="T12" fmla="*/ 54 w 115"/>
                <a:gd name="T13" fmla="*/ 184 h 327"/>
                <a:gd name="T14" fmla="*/ 21 w 115"/>
                <a:gd name="T15" fmla="*/ 260 h 327"/>
                <a:gd name="T16" fmla="*/ 66 w 115"/>
                <a:gd name="T17" fmla="*/ 299 h 327"/>
                <a:gd name="T18" fmla="*/ 105 w 115"/>
                <a:gd name="T19" fmla="*/ 219 h 327"/>
                <a:gd name="T20" fmla="*/ 85 w 115"/>
                <a:gd name="T21" fmla="*/ 215 h 327"/>
                <a:gd name="T22" fmla="*/ 89 w 115"/>
                <a:gd name="T23" fmla="*/ 232 h 327"/>
                <a:gd name="T24" fmla="*/ 72 w 115"/>
                <a:gd name="T25" fmla="*/ 219 h 327"/>
                <a:gd name="T26" fmla="*/ 64 w 115"/>
                <a:gd name="T27" fmla="*/ 213 h 327"/>
                <a:gd name="T28" fmla="*/ 61 w 115"/>
                <a:gd name="T29" fmla="*/ 227 h 327"/>
                <a:gd name="T30" fmla="*/ 56 w 115"/>
                <a:gd name="T31" fmla="*/ 236 h 327"/>
                <a:gd name="T32" fmla="*/ 92 w 115"/>
                <a:gd name="T33" fmla="*/ 175 h 327"/>
                <a:gd name="T34" fmla="*/ 90 w 115"/>
                <a:gd name="T35" fmla="*/ 151 h 327"/>
                <a:gd name="T36" fmla="*/ 94 w 115"/>
                <a:gd name="T37" fmla="*/ 136 h 327"/>
                <a:gd name="T38" fmla="*/ 87 w 115"/>
                <a:gd name="T39" fmla="*/ 166 h 327"/>
                <a:gd name="T40" fmla="*/ 65 w 115"/>
                <a:gd name="T41" fmla="*/ 187 h 327"/>
                <a:gd name="T42" fmla="*/ 78 w 115"/>
                <a:gd name="T43" fmla="*/ 182 h 327"/>
                <a:gd name="T44" fmla="*/ 91 w 115"/>
                <a:gd name="T45" fmla="*/ 163 h 327"/>
                <a:gd name="T46" fmla="*/ 97 w 115"/>
                <a:gd name="T47" fmla="*/ 156 h 327"/>
                <a:gd name="T48" fmla="*/ 96 w 115"/>
                <a:gd name="T49" fmla="*/ 137 h 327"/>
                <a:gd name="T50" fmla="*/ 95 w 115"/>
                <a:gd name="T51" fmla="*/ 146 h 327"/>
                <a:gd name="T52" fmla="*/ 91 w 115"/>
                <a:gd name="T53" fmla="*/ 137 h 327"/>
                <a:gd name="T54" fmla="*/ 85 w 115"/>
                <a:gd name="T55" fmla="*/ 154 h 327"/>
                <a:gd name="T56" fmla="*/ 91 w 115"/>
                <a:gd name="T57" fmla="*/ 131 h 327"/>
                <a:gd name="T58" fmla="*/ 88 w 115"/>
                <a:gd name="T59" fmla="*/ 134 h 327"/>
                <a:gd name="T60" fmla="*/ 75 w 115"/>
                <a:gd name="T61" fmla="*/ 174 h 327"/>
                <a:gd name="T62" fmla="*/ 89 w 115"/>
                <a:gd name="T63" fmla="*/ 81 h 327"/>
                <a:gd name="T64" fmla="*/ 78 w 115"/>
                <a:gd name="T65" fmla="*/ 67 h 327"/>
                <a:gd name="T66" fmla="*/ 66 w 115"/>
                <a:gd name="T67" fmla="*/ 77 h 327"/>
                <a:gd name="T68" fmla="*/ 66 w 115"/>
                <a:gd name="T69" fmla="*/ 77 h 327"/>
                <a:gd name="T70" fmla="*/ 36 w 115"/>
                <a:gd name="T71" fmla="*/ 69 h 327"/>
                <a:gd name="T72" fmla="*/ 34 w 115"/>
                <a:gd name="T73" fmla="*/ 53 h 327"/>
                <a:gd name="T74" fmla="*/ 50 w 115"/>
                <a:gd name="T75" fmla="*/ 40 h 327"/>
                <a:gd name="T76" fmla="*/ 50 w 115"/>
                <a:gd name="T77" fmla="*/ 76 h 327"/>
                <a:gd name="T78" fmla="*/ 60 w 115"/>
                <a:gd name="T79" fmla="*/ 97 h 327"/>
                <a:gd name="T80" fmla="*/ 16 w 115"/>
                <a:gd name="T81" fmla="*/ 15 h 327"/>
                <a:gd name="T82" fmla="*/ 44 w 115"/>
                <a:gd name="T83" fmla="*/ 14 h 327"/>
                <a:gd name="T84" fmla="*/ 13 w 115"/>
                <a:gd name="T85" fmla="*/ 124 h 327"/>
                <a:gd name="T86" fmla="*/ 76 w 115"/>
                <a:gd name="T87" fmla="*/ 74 h 327"/>
                <a:gd name="T88" fmla="*/ 48 w 115"/>
                <a:gd name="T89" fmla="*/ 145 h 327"/>
                <a:gd name="T90" fmla="*/ 56 w 115"/>
                <a:gd name="T91" fmla="*/ 150 h 327"/>
                <a:gd name="T92" fmla="*/ 66 w 115"/>
                <a:gd name="T93" fmla="*/ 129 h 327"/>
                <a:gd name="T94" fmla="*/ 42 w 115"/>
                <a:gd name="T95" fmla="*/ 150 h 327"/>
                <a:gd name="T96" fmla="*/ 67 w 115"/>
                <a:gd name="T97" fmla="*/ 170 h 327"/>
                <a:gd name="T98" fmla="*/ 20 w 115"/>
                <a:gd name="T99" fmla="*/ 214 h 327"/>
                <a:gd name="T100" fmla="*/ 61 w 115"/>
                <a:gd name="T101" fmla="*/ 190 h 327"/>
                <a:gd name="T102" fmla="*/ 80 w 115"/>
                <a:gd name="T103" fmla="*/ 184 h 327"/>
                <a:gd name="T104" fmla="*/ 75 w 115"/>
                <a:gd name="T105" fmla="*/ 200 h 327"/>
                <a:gd name="T106" fmla="*/ 37 w 115"/>
                <a:gd name="T107" fmla="*/ 296 h 327"/>
                <a:gd name="T108" fmla="*/ 35 w 115"/>
                <a:gd name="T109" fmla="*/ 280 h 327"/>
                <a:gd name="T110" fmla="*/ 38 w 115"/>
                <a:gd name="T111" fmla="*/ 263 h 327"/>
                <a:gd name="T112" fmla="*/ 48 w 115"/>
                <a:gd name="T113" fmla="*/ 277 h 327"/>
                <a:gd name="T114" fmla="*/ 59 w 115"/>
                <a:gd name="T115" fmla="*/ 270 h 327"/>
                <a:gd name="T116" fmla="*/ 84 w 115"/>
                <a:gd name="T117" fmla="*/ 243 h 327"/>
                <a:gd name="T118" fmla="*/ 87 w 115"/>
                <a:gd name="T119" fmla="*/ 262 h 327"/>
                <a:gd name="T120" fmla="*/ 105 w 115"/>
                <a:gd name="T121" fmla="*/ 238 h 327"/>
                <a:gd name="T122" fmla="*/ 104 w 115"/>
                <a:gd name="T123" fmla="*/ 234 h 327"/>
                <a:gd name="T124" fmla="*/ 107 w 115"/>
                <a:gd name="T125" fmla="*/ 23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8" y="216"/>
                  </a:moveTo>
                  <a:cubicBezTo>
                    <a:pt x="103" y="206"/>
                    <a:pt x="92" y="199"/>
                    <a:pt x="80" y="200"/>
                  </a:cubicBezTo>
                  <a:cubicBezTo>
                    <a:pt x="84" y="196"/>
                    <a:pt x="87" y="191"/>
                    <a:pt x="90" y="187"/>
                  </a:cubicBezTo>
                  <a:cubicBezTo>
                    <a:pt x="98" y="175"/>
                    <a:pt x="104" y="161"/>
                    <a:pt x="104" y="146"/>
                  </a:cubicBezTo>
                  <a:cubicBezTo>
                    <a:pt x="103" y="135"/>
                    <a:pt x="99" y="124"/>
                    <a:pt x="91" y="117"/>
                  </a:cubicBezTo>
                  <a:cubicBezTo>
                    <a:pt x="92" y="117"/>
                    <a:pt x="92" y="116"/>
                    <a:pt x="92" y="116"/>
                  </a:cubicBezTo>
                  <a:cubicBezTo>
                    <a:pt x="91" y="113"/>
                    <a:pt x="92" y="114"/>
                    <a:pt x="94" y="115"/>
                  </a:cubicBezTo>
                  <a:cubicBezTo>
                    <a:pt x="96" y="117"/>
                    <a:pt x="101" y="118"/>
                    <a:pt x="104" y="118"/>
                  </a:cubicBezTo>
                  <a:cubicBezTo>
                    <a:pt x="107" y="118"/>
                    <a:pt x="105" y="113"/>
                    <a:pt x="105" y="109"/>
                  </a:cubicBezTo>
                  <a:cubicBezTo>
                    <a:pt x="104" y="104"/>
                    <a:pt x="110" y="100"/>
                    <a:pt x="104" y="91"/>
                  </a:cubicBezTo>
                  <a:cubicBezTo>
                    <a:pt x="101" y="85"/>
                    <a:pt x="95" y="79"/>
                    <a:pt x="90" y="72"/>
                  </a:cubicBezTo>
                  <a:cubicBezTo>
                    <a:pt x="88" y="67"/>
                    <a:pt x="91" y="63"/>
                    <a:pt x="96" y="61"/>
                  </a:cubicBezTo>
                  <a:cubicBezTo>
                    <a:pt x="99" y="60"/>
                    <a:pt x="97" y="56"/>
                    <a:pt x="94" y="57"/>
                  </a:cubicBezTo>
                  <a:cubicBezTo>
                    <a:pt x="94" y="57"/>
                    <a:pt x="93" y="57"/>
                    <a:pt x="92" y="58"/>
                  </a:cubicBezTo>
                  <a:cubicBezTo>
                    <a:pt x="88" y="55"/>
                    <a:pt x="83" y="52"/>
                    <a:pt x="80" y="49"/>
                  </a:cubicBezTo>
                  <a:cubicBezTo>
                    <a:pt x="79" y="42"/>
                    <a:pt x="81" y="34"/>
                    <a:pt x="85" y="30"/>
                  </a:cubicBezTo>
                  <a:cubicBezTo>
                    <a:pt x="87" y="29"/>
                    <a:pt x="87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8" y="26"/>
                    <a:pt x="88" y="24"/>
                    <a:pt x="87" y="24"/>
                  </a:cubicBezTo>
                  <a:cubicBezTo>
                    <a:pt x="84" y="23"/>
                    <a:pt x="82" y="20"/>
                    <a:pt x="83" y="17"/>
                  </a:cubicBezTo>
                  <a:cubicBezTo>
                    <a:pt x="83" y="14"/>
                    <a:pt x="86" y="12"/>
                    <a:pt x="88" y="10"/>
                  </a:cubicBezTo>
                  <a:cubicBezTo>
                    <a:pt x="89" y="9"/>
                    <a:pt x="88" y="7"/>
                    <a:pt x="87" y="8"/>
                  </a:cubicBezTo>
                  <a:cubicBezTo>
                    <a:pt x="83" y="10"/>
                    <a:pt x="80" y="14"/>
                    <a:pt x="80" y="18"/>
                  </a:cubicBezTo>
                  <a:cubicBezTo>
                    <a:pt x="80" y="19"/>
                    <a:pt x="81" y="21"/>
                    <a:pt x="81" y="22"/>
                  </a:cubicBezTo>
                  <a:cubicBezTo>
                    <a:pt x="72" y="11"/>
                    <a:pt x="59" y="2"/>
                    <a:pt x="44" y="1"/>
                  </a:cubicBezTo>
                  <a:cubicBezTo>
                    <a:pt x="29" y="0"/>
                    <a:pt x="14" y="7"/>
                    <a:pt x="7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3"/>
                    <a:pt x="6" y="23"/>
                  </a:cubicBezTo>
                  <a:cubicBezTo>
                    <a:pt x="10" y="28"/>
                    <a:pt x="15" y="32"/>
                    <a:pt x="19" y="37"/>
                  </a:cubicBezTo>
                  <a:cubicBezTo>
                    <a:pt x="15" y="64"/>
                    <a:pt x="25" y="92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31" y="118"/>
                    <a:pt x="20" y="115"/>
                    <a:pt x="14" y="111"/>
                  </a:cubicBezTo>
                  <a:cubicBezTo>
                    <a:pt x="11" y="109"/>
                    <a:pt x="4" y="102"/>
                    <a:pt x="2" y="106"/>
                  </a:cubicBezTo>
                  <a:cubicBezTo>
                    <a:pt x="2" y="107"/>
                    <a:pt x="2" y="108"/>
                    <a:pt x="2" y="109"/>
                  </a:cubicBezTo>
                  <a:cubicBezTo>
                    <a:pt x="0" y="121"/>
                    <a:pt x="12" y="133"/>
                    <a:pt x="24" y="137"/>
                  </a:cubicBezTo>
                  <a:cubicBezTo>
                    <a:pt x="31" y="139"/>
                    <a:pt x="38" y="139"/>
                    <a:pt x="43" y="135"/>
                  </a:cubicBezTo>
                  <a:cubicBezTo>
                    <a:pt x="43" y="135"/>
                    <a:pt x="48" y="139"/>
                    <a:pt x="54" y="138"/>
                  </a:cubicBezTo>
                  <a:cubicBezTo>
                    <a:pt x="56" y="137"/>
                    <a:pt x="58" y="136"/>
                    <a:pt x="59" y="134"/>
                  </a:cubicBezTo>
                  <a:cubicBezTo>
                    <a:pt x="60" y="136"/>
                    <a:pt x="61" y="137"/>
                    <a:pt x="62" y="139"/>
                  </a:cubicBezTo>
                  <a:cubicBezTo>
                    <a:pt x="49" y="134"/>
                    <a:pt x="36" y="144"/>
                    <a:pt x="35" y="158"/>
                  </a:cubicBezTo>
                  <a:cubicBezTo>
                    <a:pt x="34" y="169"/>
                    <a:pt x="43" y="182"/>
                    <a:pt x="54" y="184"/>
                  </a:cubicBezTo>
                  <a:cubicBezTo>
                    <a:pt x="40" y="194"/>
                    <a:pt x="25" y="201"/>
                    <a:pt x="13" y="214"/>
                  </a:cubicBezTo>
                  <a:cubicBezTo>
                    <a:pt x="13" y="214"/>
                    <a:pt x="13" y="215"/>
                    <a:pt x="13" y="215"/>
                  </a:cubicBezTo>
                  <a:cubicBezTo>
                    <a:pt x="12" y="215"/>
                    <a:pt x="12" y="216"/>
                    <a:pt x="13" y="216"/>
                  </a:cubicBezTo>
                  <a:cubicBezTo>
                    <a:pt x="13" y="217"/>
                    <a:pt x="13" y="217"/>
                    <a:pt x="13" y="217"/>
                  </a:cubicBezTo>
                  <a:cubicBezTo>
                    <a:pt x="13" y="217"/>
                    <a:pt x="27" y="226"/>
                    <a:pt x="34" y="228"/>
                  </a:cubicBezTo>
                  <a:cubicBezTo>
                    <a:pt x="27" y="237"/>
                    <a:pt x="22" y="248"/>
                    <a:pt x="21" y="260"/>
                  </a:cubicBezTo>
                  <a:cubicBezTo>
                    <a:pt x="20" y="271"/>
                    <a:pt x="23" y="281"/>
                    <a:pt x="28" y="290"/>
                  </a:cubicBezTo>
                  <a:cubicBezTo>
                    <a:pt x="34" y="301"/>
                    <a:pt x="41" y="312"/>
                    <a:pt x="38" y="324"/>
                  </a:cubicBezTo>
                  <a:cubicBezTo>
                    <a:pt x="38" y="325"/>
                    <a:pt x="38" y="326"/>
                    <a:pt x="38" y="326"/>
                  </a:cubicBezTo>
                  <a:cubicBezTo>
                    <a:pt x="39" y="327"/>
                    <a:pt x="40" y="327"/>
                    <a:pt x="41" y="327"/>
                  </a:cubicBezTo>
                  <a:cubicBezTo>
                    <a:pt x="53" y="322"/>
                    <a:pt x="61" y="312"/>
                    <a:pt x="65" y="300"/>
                  </a:cubicBezTo>
                  <a:cubicBezTo>
                    <a:pt x="65" y="300"/>
                    <a:pt x="66" y="300"/>
                    <a:pt x="66" y="299"/>
                  </a:cubicBezTo>
                  <a:cubicBezTo>
                    <a:pt x="70" y="289"/>
                    <a:pt x="71" y="277"/>
                    <a:pt x="70" y="266"/>
                  </a:cubicBezTo>
                  <a:cubicBezTo>
                    <a:pt x="70" y="266"/>
                    <a:pt x="71" y="266"/>
                    <a:pt x="72" y="266"/>
                  </a:cubicBezTo>
                  <a:cubicBezTo>
                    <a:pt x="84" y="270"/>
                    <a:pt x="98" y="264"/>
                    <a:pt x="106" y="254"/>
                  </a:cubicBezTo>
                  <a:cubicBezTo>
                    <a:pt x="114" y="243"/>
                    <a:pt x="115" y="228"/>
                    <a:pt x="108" y="216"/>
                  </a:cubicBezTo>
                  <a:close/>
                  <a:moveTo>
                    <a:pt x="95" y="208"/>
                  </a:moveTo>
                  <a:cubicBezTo>
                    <a:pt x="99" y="211"/>
                    <a:pt x="102" y="215"/>
                    <a:pt x="105" y="219"/>
                  </a:cubicBezTo>
                  <a:cubicBezTo>
                    <a:pt x="105" y="221"/>
                    <a:pt x="106" y="222"/>
                    <a:pt x="107" y="224"/>
                  </a:cubicBezTo>
                  <a:cubicBezTo>
                    <a:pt x="103" y="220"/>
                    <a:pt x="97" y="218"/>
                    <a:pt x="92" y="219"/>
                  </a:cubicBezTo>
                  <a:cubicBezTo>
                    <a:pt x="91" y="218"/>
                    <a:pt x="90" y="217"/>
                    <a:pt x="88" y="217"/>
                  </a:cubicBezTo>
                  <a:cubicBezTo>
                    <a:pt x="90" y="216"/>
                    <a:pt x="93" y="216"/>
                    <a:pt x="95" y="216"/>
                  </a:cubicBezTo>
                  <a:cubicBezTo>
                    <a:pt x="96" y="216"/>
                    <a:pt x="97" y="214"/>
                    <a:pt x="95" y="214"/>
                  </a:cubicBezTo>
                  <a:cubicBezTo>
                    <a:pt x="92" y="213"/>
                    <a:pt x="89" y="214"/>
                    <a:pt x="85" y="215"/>
                  </a:cubicBezTo>
                  <a:cubicBezTo>
                    <a:pt x="85" y="215"/>
                    <a:pt x="84" y="214"/>
                    <a:pt x="83" y="214"/>
                  </a:cubicBezTo>
                  <a:cubicBezTo>
                    <a:pt x="81" y="214"/>
                    <a:pt x="80" y="214"/>
                    <a:pt x="78" y="214"/>
                  </a:cubicBezTo>
                  <a:cubicBezTo>
                    <a:pt x="83" y="210"/>
                    <a:pt x="89" y="208"/>
                    <a:pt x="95" y="208"/>
                  </a:cubicBezTo>
                  <a:close/>
                  <a:moveTo>
                    <a:pt x="90" y="223"/>
                  </a:moveTo>
                  <a:cubicBezTo>
                    <a:pt x="90" y="224"/>
                    <a:pt x="90" y="224"/>
                    <a:pt x="90" y="224"/>
                  </a:cubicBezTo>
                  <a:cubicBezTo>
                    <a:pt x="93" y="226"/>
                    <a:pt x="92" y="230"/>
                    <a:pt x="89" y="232"/>
                  </a:cubicBezTo>
                  <a:cubicBezTo>
                    <a:pt x="87" y="234"/>
                    <a:pt x="83" y="232"/>
                    <a:pt x="82" y="229"/>
                  </a:cubicBezTo>
                  <a:cubicBezTo>
                    <a:pt x="82" y="229"/>
                    <a:pt x="82" y="229"/>
                    <a:pt x="81" y="229"/>
                  </a:cubicBezTo>
                  <a:cubicBezTo>
                    <a:pt x="81" y="229"/>
                    <a:pt x="81" y="228"/>
                    <a:pt x="81" y="228"/>
                  </a:cubicBezTo>
                  <a:cubicBezTo>
                    <a:pt x="81" y="228"/>
                    <a:pt x="80" y="228"/>
                    <a:pt x="80" y="228"/>
                  </a:cubicBezTo>
                  <a:cubicBezTo>
                    <a:pt x="80" y="228"/>
                    <a:pt x="80" y="228"/>
                    <a:pt x="80" y="228"/>
                  </a:cubicBezTo>
                  <a:cubicBezTo>
                    <a:pt x="76" y="226"/>
                    <a:pt x="73" y="223"/>
                    <a:pt x="72" y="219"/>
                  </a:cubicBezTo>
                  <a:cubicBezTo>
                    <a:pt x="73" y="219"/>
                    <a:pt x="75" y="218"/>
                    <a:pt x="76" y="218"/>
                  </a:cubicBezTo>
                  <a:cubicBezTo>
                    <a:pt x="81" y="218"/>
                    <a:pt x="86" y="220"/>
                    <a:pt x="90" y="223"/>
                  </a:cubicBezTo>
                  <a:close/>
                  <a:moveTo>
                    <a:pt x="34" y="256"/>
                  </a:moveTo>
                  <a:cubicBezTo>
                    <a:pt x="34" y="259"/>
                    <a:pt x="34" y="262"/>
                    <a:pt x="34" y="265"/>
                  </a:cubicBezTo>
                  <a:cubicBezTo>
                    <a:pt x="34" y="263"/>
                    <a:pt x="34" y="260"/>
                    <a:pt x="34" y="257"/>
                  </a:cubicBezTo>
                  <a:cubicBezTo>
                    <a:pt x="34" y="238"/>
                    <a:pt x="47" y="221"/>
                    <a:pt x="64" y="213"/>
                  </a:cubicBezTo>
                  <a:cubicBezTo>
                    <a:pt x="63" y="215"/>
                    <a:pt x="61" y="217"/>
                    <a:pt x="60" y="219"/>
                  </a:cubicBezTo>
                  <a:cubicBezTo>
                    <a:pt x="46" y="226"/>
                    <a:pt x="37" y="240"/>
                    <a:pt x="34" y="256"/>
                  </a:cubicBezTo>
                  <a:close/>
                  <a:moveTo>
                    <a:pt x="77" y="236"/>
                  </a:moveTo>
                  <a:cubicBezTo>
                    <a:pt x="70" y="240"/>
                    <a:pt x="63" y="239"/>
                    <a:pt x="57" y="234"/>
                  </a:cubicBezTo>
                  <a:cubicBezTo>
                    <a:pt x="58" y="231"/>
                    <a:pt x="59" y="229"/>
                    <a:pt x="6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61" y="226"/>
                    <a:pt x="62" y="226"/>
                    <a:pt x="62" y="226"/>
                  </a:cubicBezTo>
                  <a:cubicBezTo>
                    <a:pt x="64" y="223"/>
                    <a:pt x="66" y="221"/>
                    <a:pt x="70" y="220"/>
                  </a:cubicBezTo>
                  <a:cubicBezTo>
                    <a:pt x="71" y="224"/>
                    <a:pt x="74" y="227"/>
                    <a:pt x="77" y="229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6" y="231"/>
                    <a:pt x="76" y="234"/>
                    <a:pt x="77" y="236"/>
                  </a:cubicBezTo>
                  <a:close/>
                  <a:moveTo>
                    <a:pt x="56" y="236"/>
                  </a:moveTo>
                  <a:cubicBezTo>
                    <a:pt x="63" y="241"/>
                    <a:pt x="71" y="242"/>
                    <a:pt x="78" y="238"/>
                  </a:cubicBezTo>
                  <a:cubicBezTo>
                    <a:pt x="78" y="239"/>
                    <a:pt x="79" y="240"/>
                    <a:pt x="80" y="240"/>
                  </a:cubicBezTo>
                  <a:cubicBezTo>
                    <a:pt x="78" y="249"/>
                    <a:pt x="72" y="257"/>
                    <a:pt x="63" y="256"/>
                  </a:cubicBezTo>
                  <a:cubicBezTo>
                    <a:pt x="59" y="252"/>
                    <a:pt x="56" y="245"/>
                    <a:pt x="56" y="239"/>
                  </a:cubicBezTo>
                  <a:cubicBezTo>
                    <a:pt x="56" y="238"/>
                    <a:pt x="56" y="237"/>
                    <a:pt x="56" y="236"/>
                  </a:cubicBezTo>
                  <a:close/>
                  <a:moveTo>
                    <a:pt x="92" y="175"/>
                  </a:moveTo>
                  <a:cubicBezTo>
                    <a:pt x="90" y="176"/>
                    <a:pt x="89" y="177"/>
                    <a:pt x="87" y="178"/>
                  </a:cubicBezTo>
                  <a:cubicBezTo>
                    <a:pt x="91" y="172"/>
                    <a:pt x="94" y="167"/>
                    <a:pt x="96" y="160"/>
                  </a:cubicBezTo>
                  <a:cubicBezTo>
                    <a:pt x="97" y="160"/>
                    <a:pt x="97" y="159"/>
                    <a:pt x="98" y="158"/>
                  </a:cubicBezTo>
                  <a:cubicBezTo>
                    <a:pt x="97" y="164"/>
                    <a:pt x="95" y="170"/>
                    <a:pt x="92" y="175"/>
                  </a:cubicBezTo>
                  <a:close/>
                  <a:moveTo>
                    <a:pt x="91" y="150"/>
                  </a:moveTo>
                  <a:cubicBezTo>
                    <a:pt x="91" y="150"/>
                    <a:pt x="90" y="151"/>
                    <a:pt x="90" y="151"/>
                  </a:cubicBezTo>
                  <a:cubicBezTo>
                    <a:pt x="90" y="149"/>
                    <a:pt x="90" y="147"/>
                    <a:pt x="90" y="145"/>
                  </a:cubicBezTo>
                  <a:cubicBezTo>
                    <a:pt x="91" y="145"/>
                    <a:pt x="91" y="144"/>
                    <a:pt x="92" y="144"/>
                  </a:cubicBezTo>
                  <a:cubicBezTo>
                    <a:pt x="92" y="146"/>
                    <a:pt x="92" y="148"/>
                    <a:pt x="91" y="150"/>
                  </a:cubicBezTo>
                  <a:close/>
                  <a:moveTo>
                    <a:pt x="92" y="135"/>
                  </a:moveTo>
                  <a:cubicBezTo>
                    <a:pt x="92" y="134"/>
                    <a:pt x="93" y="134"/>
                    <a:pt x="93" y="133"/>
                  </a:cubicBezTo>
                  <a:cubicBezTo>
                    <a:pt x="93" y="134"/>
                    <a:pt x="94" y="135"/>
                    <a:pt x="94" y="136"/>
                  </a:cubicBezTo>
                  <a:cubicBezTo>
                    <a:pt x="94" y="137"/>
                    <a:pt x="93" y="137"/>
                    <a:pt x="93" y="138"/>
                  </a:cubicBezTo>
                  <a:cubicBezTo>
                    <a:pt x="93" y="137"/>
                    <a:pt x="93" y="136"/>
                    <a:pt x="92" y="135"/>
                  </a:cubicBezTo>
                  <a:close/>
                  <a:moveTo>
                    <a:pt x="89" y="154"/>
                  </a:moveTo>
                  <a:cubicBezTo>
                    <a:pt x="90" y="154"/>
                    <a:pt x="90" y="153"/>
                    <a:pt x="91" y="153"/>
                  </a:cubicBezTo>
                  <a:cubicBezTo>
                    <a:pt x="90" y="156"/>
                    <a:pt x="89" y="160"/>
                    <a:pt x="88" y="163"/>
                  </a:cubicBezTo>
                  <a:cubicBezTo>
                    <a:pt x="88" y="164"/>
                    <a:pt x="87" y="165"/>
                    <a:pt x="87" y="166"/>
                  </a:cubicBezTo>
                  <a:cubicBezTo>
                    <a:pt x="85" y="168"/>
                    <a:pt x="83" y="169"/>
                    <a:pt x="81" y="170"/>
                  </a:cubicBezTo>
                  <a:cubicBezTo>
                    <a:pt x="82" y="169"/>
                    <a:pt x="83" y="169"/>
                    <a:pt x="83" y="168"/>
                  </a:cubicBezTo>
                  <a:cubicBezTo>
                    <a:pt x="86" y="164"/>
                    <a:pt x="88" y="159"/>
                    <a:pt x="89" y="154"/>
                  </a:cubicBezTo>
                  <a:close/>
                  <a:moveTo>
                    <a:pt x="84" y="171"/>
                  </a:moveTo>
                  <a:cubicBezTo>
                    <a:pt x="81" y="176"/>
                    <a:pt x="77" y="180"/>
                    <a:pt x="74" y="184"/>
                  </a:cubicBezTo>
                  <a:cubicBezTo>
                    <a:pt x="71" y="185"/>
                    <a:pt x="68" y="186"/>
                    <a:pt x="65" y="187"/>
                  </a:cubicBezTo>
                  <a:cubicBezTo>
                    <a:pt x="69" y="183"/>
                    <a:pt x="73" y="180"/>
                    <a:pt x="77" y="176"/>
                  </a:cubicBezTo>
                  <a:cubicBezTo>
                    <a:pt x="79" y="174"/>
                    <a:pt x="82" y="173"/>
                    <a:pt x="84" y="171"/>
                  </a:cubicBezTo>
                  <a:close/>
                  <a:moveTo>
                    <a:pt x="89" y="168"/>
                  </a:moveTo>
                  <a:cubicBezTo>
                    <a:pt x="90" y="166"/>
                    <a:pt x="91" y="165"/>
                    <a:pt x="92" y="164"/>
                  </a:cubicBezTo>
                  <a:cubicBezTo>
                    <a:pt x="90" y="170"/>
                    <a:pt x="87" y="175"/>
                    <a:pt x="83" y="180"/>
                  </a:cubicBezTo>
                  <a:cubicBezTo>
                    <a:pt x="82" y="181"/>
                    <a:pt x="80" y="182"/>
                    <a:pt x="78" y="182"/>
                  </a:cubicBezTo>
                  <a:cubicBezTo>
                    <a:pt x="82" y="178"/>
                    <a:pt x="86" y="173"/>
                    <a:pt x="89" y="168"/>
                  </a:cubicBezTo>
                  <a:close/>
                  <a:moveTo>
                    <a:pt x="93" y="151"/>
                  </a:moveTo>
                  <a:cubicBezTo>
                    <a:pt x="94" y="150"/>
                    <a:pt x="95" y="150"/>
                    <a:pt x="95" y="149"/>
                  </a:cubicBezTo>
                  <a:cubicBezTo>
                    <a:pt x="95" y="152"/>
                    <a:pt x="95" y="155"/>
                    <a:pt x="94" y="159"/>
                  </a:cubicBezTo>
                  <a:cubicBezTo>
                    <a:pt x="94" y="159"/>
                    <a:pt x="94" y="159"/>
                    <a:pt x="94" y="159"/>
                  </a:cubicBezTo>
                  <a:cubicBezTo>
                    <a:pt x="93" y="160"/>
                    <a:pt x="92" y="161"/>
                    <a:pt x="91" y="163"/>
                  </a:cubicBezTo>
                  <a:cubicBezTo>
                    <a:pt x="91" y="162"/>
                    <a:pt x="91" y="161"/>
                    <a:pt x="91" y="161"/>
                  </a:cubicBezTo>
                  <a:cubicBezTo>
                    <a:pt x="92" y="158"/>
                    <a:pt x="93" y="154"/>
                    <a:pt x="93" y="151"/>
                  </a:cubicBezTo>
                  <a:close/>
                  <a:moveTo>
                    <a:pt x="99" y="145"/>
                  </a:moveTo>
                  <a:cubicBezTo>
                    <a:pt x="99" y="147"/>
                    <a:pt x="99" y="150"/>
                    <a:pt x="99" y="152"/>
                  </a:cubicBezTo>
                  <a:cubicBezTo>
                    <a:pt x="99" y="152"/>
                    <a:pt x="99" y="153"/>
                    <a:pt x="99" y="153"/>
                  </a:cubicBezTo>
                  <a:cubicBezTo>
                    <a:pt x="98" y="154"/>
                    <a:pt x="98" y="155"/>
                    <a:pt x="97" y="156"/>
                  </a:cubicBezTo>
                  <a:cubicBezTo>
                    <a:pt x="98" y="153"/>
                    <a:pt x="98" y="149"/>
                    <a:pt x="98" y="146"/>
                  </a:cubicBezTo>
                  <a:cubicBezTo>
                    <a:pt x="98" y="146"/>
                    <a:pt x="99" y="145"/>
                    <a:pt x="99" y="145"/>
                  </a:cubicBezTo>
                  <a:close/>
                  <a:moveTo>
                    <a:pt x="97" y="135"/>
                  </a:moveTo>
                  <a:cubicBezTo>
                    <a:pt x="98" y="137"/>
                    <a:pt x="98" y="139"/>
                    <a:pt x="99" y="142"/>
                  </a:cubicBezTo>
                  <a:cubicBezTo>
                    <a:pt x="98" y="142"/>
                    <a:pt x="98" y="143"/>
                    <a:pt x="98" y="143"/>
                  </a:cubicBezTo>
                  <a:cubicBezTo>
                    <a:pt x="97" y="141"/>
                    <a:pt x="97" y="139"/>
                    <a:pt x="96" y="137"/>
                  </a:cubicBezTo>
                  <a:cubicBezTo>
                    <a:pt x="97" y="136"/>
                    <a:pt x="97" y="135"/>
                    <a:pt x="97" y="135"/>
                  </a:cubicBezTo>
                  <a:close/>
                  <a:moveTo>
                    <a:pt x="95" y="146"/>
                  </a:moveTo>
                  <a:cubicBezTo>
                    <a:pt x="95" y="146"/>
                    <a:pt x="94" y="147"/>
                    <a:pt x="94" y="148"/>
                  </a:cubicBezTo>
                  <a:cubicBezTo>
                    <a:pt x="94" y="146"/>
                    <a:pt x="94" y="143"/>
                    <a:pt x="94" y="141"/>
                  </a:cubicBezTo>
                  <a:cubicBezTo>
                    <a:pt x="94" y="141"/>
                    <a:pt x="94" y="140"/>
                    <a:pt x="95" y="140"/>
                  </a:cubicBezTo>
                  <a:cubicBezTo>
                    <a:pt x="95" y="142"/>
                    <a:pt x="95" y="144"/>
                    <a:pt x="95" y="146"/>
                  </a:cubicBezTo>
                  <a:close/>
                  <a:moveTo>
                    <a:pt x="96" y="132"/>
                  </a:moveTo>
                  <a:cubicBezTo>
                    <a:pt x="96" y="132"/>
                    <a:pt x="96" y="133"/>
                    <a:pt x="95" y="133"/>
                  </a:cubicBezTo>
                  <a:cubicBezTo>
                    <a:pt x="95" y="132"/>
                    <a:pt x="94" y="131"/>
                    <a:pt x="94" y="129"/>
                  </a:cubicBezTo>
                  <a:cubicBezTo>
                    <a:pt x="94" y="129"/>
                    <a:pt x="94" y="128"/>
                    <a:pt x="94" y="127"/>
                  </a:cubicBezTo>
                  <a:cubicBezTo>
                    <a:pt x="94" y="128"/>
                    <a:pt x="95" y="130"/>
                    <a:pt x="96" y="132"/>
                  </a:cubicBezTo>
                  <a:close/>
                  <a:moveTo>
                    <a:pt x="91" y="137"/>
                  </a:moveTo>
                  <a:cubicBezTo>
                    <a:pt x="91" y="138"/>
                    <a:pt x="91" y="139"/>
                    <a:pt x="91" y="140"/>
                  </a:cubicBezTo>
                  <a:cubicBezTo>
                    <a:pt x="91" y="141"/>
                    <a:pt x="91" y="142"/>
                    <a:pt x="90" y="142"/>
                  </a:cubicBezTo>
                  <a:cubicBezTo>
                    <a:pt x="90" y="141"/>
                    <a:pt x="90" y="140"/>
                    <a:pt x="90" y="139"/>
                  </a:cubicBezTo>
                  <a:cubicBezTo>
                    <a:pt x="90" y="139"/>
                    <a:pt x="90" y="138"/>
                    <a:pt x="91" y="137"/>
                  </a:cubicBezTo>
                  <a:close/>
                  <a:moveTo>
                    <a:pt x="87" y="153"/>
                  </a:moveTo>
                  <a:cubicBezTo>
                    <a:pt x="86" y="153"/>
                    <a:pt x="86" y="154"/>
                    <a:pt x="85" y="154"/>
                  </a:cubicBezTo>
                  <a:cubicBezTo>
                    <a:pt x="85" y="152"/>
                    <a:pt x="86" y="151"/>
                    <a:pt x="86" y="149"/>
                  </a:cubicBezTo>
                  <a:cubicBezTo>
                    <a:pt x="86" y="148"/>
                    <a:pt x="87" y="148"/>
                    <a:pt x="88" y="147"/>
                  </a:cubicBezTo>
                  <a:cubicBezTo>
                    <a:pt x="88" y="149"/>
                    <a:pt x="88" y="151"/>
                    <a:pt x="87" y="153"/>
                  </a:cubicBezTo>
                  <a:close/>
                  <a:moveTo>
                    <a:pt x="90" y="128"/>
                  </a:moveTo>
                  <a:cubicBezTo>
                    <a:pt x="90" y="128"/>
                    <a:pt x="91" y="129"/>
                    <a:pt x="91" y="130"/>
                  </a:cubicBezTo>
                  <a:cubicBezTo>
                    <a:pt x="91" y="130"/>
                    <a:pt x="91" y="131"/>
                    <a:pt x="91" y="131"/>
                  </a:cubicBezTo>
                  <a:cubicBezTo>
                    <a:pt x="91" y="130"/>
                    <a:pt x="90" y="130"/>
                    <a:pt x="90" y="129"/>
                  </a:cubicBezTo>
                  <a:cubicBezTo>
                    <a:pt x="90" y="129"/>
                    <a:pt x="90" y="128"/>
                    <a:pt x="90" y="128"/>
                  </a:cubicBezTo>
                  <a:close/>
                  <a:moveTo>
                    <a:pt x="89" y="132"/>
                  </a:moveTo>
                  <a:cubicBezTo>
                    <a:pt x="89" y="133"/>
                    <a:pt x="90" y="133"/>
                    <a:pt x="90" y="134"/>
                  </a:cubicBezTo>
                  <a:cubicBezTo>
                    <a:pt x="90" y="135"/>
                    <a:pt x="89" y="136"/>
                    <a:pt x="89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8" y="133"/>
                    <a:pt x="88" y="132"/>
                    <a:pt x="89" y="132"/>
                  </a:cubicBezTo>
                  <a:close/>
                  <a:moveTo>
                    <a:pt x="82" y="163"/>
                  </a:moveTo>
                  <a:cubicBezTo>
                    <a:pt x="82" y="162"/>
                    <a:pt x="83" y="160"/>
                    <a:pt x="84" y="157"/>
                  </a:cubicBezTo>
                  <a:cubicBezTo>
                    <a:pt x="85" y="157"/>
                    <a:pt x="85" y="157"/>
                    <a:pt x="86" y="156"/>
                  </a:cubicBezTo>
                  <a:cubicBezTo>
                    <a:pt x="84" y="161"/>
                    <a:pt x="82" y="166"/>
                    <a:pt x="78" y="171"/>
                  </a:cubicBezTo>
                  <a:cubicBezTo>
                    <a:pt x="77" y="172"/>
                    <a:pt x="76" y="173"/>
                    <a:pt x="75" y="174"/>
                  </a:cubicBezTo>
                  <a:cubicBezTo>
                    <a:pt x="74" y="175"/>
                    <a:pt x="72" y="176"/>
                    <a:pt x="71" y="176"/>
                  </a:cubicBezTo>
                  <a:cubicBezTo>
                    <a:pt x="75" y="172"/>
                    <a:pt x="79" y="168"/>
                    <a:pt x="82" y="163"/>
                  </a:cubicBezTo>
                  <a:close/>
                  <a:moveTo>
                    <a:pt x="98" y="93"/>
                  </a:moveTo>
                  <a:cubicBezTo>
                    <a:pt x="99" y="98"/>
                    <a:pt x="96" y="105"/>
                    <a:pt x="100" y="111"/>
                  </a:cubicBezTo>
                  <a:cubicBezTo>
                    <a:pt x="100" y="111"/>
                    <a:pt x="95" y="108"/>
                    <a:pt x="96" y="98"/>
                  </a:cubicBezTo>
                  <a:cubicBezTo>
                    <a:pt x="97" y="92"/>
                    <a:pt x="94" y="88"/>
                    <a:pt x="89" y="81"/>
                  </a:cubicBezTo>
                  <a:cubicBezTo>
                    <a:pt x="89" y="81"/>
                    <a:pt x="98" y="88"/>
                    <a:pt x="98" y="93"/>
                  </a:cubicBezTo>
                  <a:close/>
                  <a:moveTo>
                    <a:pt x="78" y="67"/>
                  </a:moveTo>
                  <a:cubicBezTo>
                    <a:pt x="87" y="82"/>
                    <a:pt x="85" y="91"/>
                    <a:pt x="80" y="103"/>
                  </a:cubicBezTo>
                  <a:cubicBezTo>
                    <a:pt x="73" y="120"/>
                    <a:pt x="79" y="133"/>
                    <a:pt x="79" y="133"/>
                  </a:cubicBezTo>
                  <a:cubicBezTo>
                    <a:pt x="73" y="124"/>
                    <a:pt x="72" y="115"/>
                    <a:pt x="79" y="99"/>
                  </a:cubicBezTo>
                  <a:cubicBezTo>
                    <a:pt x="86" y="81"/>
                    <a:pt x="78" y="67"/>
                    <a:pt x="78" y="67"/>
                  </a:cubicBezTo>
                  <a:close/>
                  <a:moveTo>
                    <a:pt x="90" y="59"/>
                  </a:moveTo>
                  <a:cubicBezTo>
                    <a:pt x="87" y="61"/>
                    <a:pt x="86" y="63"/>
                    <a:pt x="85" y="66"/>
                  </a:cubicBezTo>
                  <a:cubicBezTo>
                    <a:pt x="85" y="65"/>
                    <a:pt x="84" y="64"/>
                    <a:pt x="83" y="63"/>
                  </a:cubicBezTo>
                  <a:cubicBezTo>
                    <a:pt x="82" y="60"/>
                    <a:pt x="80" y="56"/>
                    <a:pt x="80" y="52"/>
                  </a:cubicBezTo>
                  <a:cubicBezTo>
                    <a:pt x="83" y="55"/>
                    <a:pt x="86" y="57"/>
                    <a:pt x="90" y="59"/>
                  </a:cubicBezTo>
                  <a:close/>
                  <a:moveTo>
                    <a:pt x="66" y="77"/>
                  </a:moveTo>
                  <a:cubicBezTo>
                    <a:pt x="66" y="80"/>
                    <a:pt x="65" y="84"/>
                    <a:pt x="64" y="88"/>
                  </a:cubicBezTo>
                  <a:cubicBezTo>
                    <a:pt x="54" y="78"/>
                    <a:pt x="48" y="66"/>
                    <a:pt x="50" y="52"/>
                  </a:cubicBezTo>
                  <a:cubicBezTo>
                    <a:pt x="52" y="38"/>
                    <a:pt x="65" y="27"/>
                    <a:pt x="79" y="29"/>
                  </a:cubicBezTo>
                  <a:cubicBezTo>
                    <a:pt x="77" y="31"/>
                    <a:pt x="75" y="33"/>
                    <a:pt x="73" y="35"/>
                  </a:cubicBezTo>
                  <a:cubicBezTo>
                    <a:pt x="64" y="35"/>
                    <a:pt x="57" y="43"/>
                    <a:pt x="56" y="51"/>
                  </a:cubicBezTo>
                  <a:cubicBezTo>
                    <a:pt x="54" y="61"/>
                    <a:pt x="60" y="70"/>
                    <a:pt x="66" y="77"/>
                  </a:cubicBezTo>
                  <a:close/>
                  <a:moveTo>
                    <a:pt x="36" y="69"/>
                  </a:moveTo>
                  <a:cubicBezTo>
                    <a:pt x="36" y="68"/>
                    <a:pt x="35" y="66"/>
                    <a:pt x="35" y="65"/>
                  </a:cubicBezTo>
                  <a:cubicBezTo>
                    <a:pt x="35" y="65"/>
                    <a:pt x="35" y="64"/>
                    <a:pt x="35" y="64"/>
                  </a:cubicBezTo>
                  <a:cubicBezTo>
                    <a:pt x="35" y="46"/>
                    <a:pt x="48" y="30"/>
                    <a:pt x="66" y="26"/>
                  </a:cubicBezTo>
                  <a:cubicBezTo>
                    <a:pt x="63" y="27"/>
                    <a:pt x="61" y="28"/>
                    <a:pt x="59" y="29"/>
                  </a:cubicBezTo>
                  <a:cubicBezTo>
                    <a:pt x="45" y="38"/>
                    <a:pt x="36" y="53"/>
                    <a:pt x="36" y="69"/>
                  </a:cubicBezTo>
                  <a:close/>
                  <a:moveTo>
                    <a:pt x="34" y="53"/>
                  </a:moveTo>
                  <a:cubicBezTo>
                    <a:pt x="34" y="51"/>
                    <a:pt x="34" y="50"/>
                    <a:pt x="34" y="48"/>
                  </a:cubicBezTo>
                  <a:cubicBezTo>
                    <a:pt x="37" y="41"/>
                    <a:pt x="41" y="35"/>
                    <a:pt x="47" y="30"/>
                  </a:cubicBezTo>
                  <a:cubicBezTo>
                    <a:pt x="52" y="27"/>
                    <a:pt x="57" y="25"/>
                    <a:pt x="62" y="24"/>
                  </a:cubicBezTo>
                  <a:cubicBezTo>
                    <a:pt x="55" y="26"/>
                    <a:pt x="48" y="31"/>
                    <a:pt x="42" y="37"/>
                  </a:cubicBezTo>
                  <a:cubicBezTo>
                    <a:pt x="38" y="42"/>
                    <a:pt x="35" y="47"/>
                    <a:pt x="34" y="53"/>
                  </a:cubicBezTo>
                  <a:close/>
                  <a:moveTo>
                    <a:pt x="50" y="40"/>
                  </a:moveTo>
                  <a:cubicBezTo>
                    <a:pt x="48" y="42"/>
                    <a:pt x="48" y="44"/>
                    <a:pt x="47" y="46"/>
                  </a:cubicBezTo>
                  <a:cubicBezTo>
                    <a:pt x="46" y="48"/>
                    <a:pt x="46" y="50"/>
                    <a:pt x="45" y="52"/>
                  </a:cubicBezTo>
                  <a:cubicBezTo>
                    <a:pt x="42" y="64"/>
                    <a:pt x="42" y="77"/>
                    <a:pt x="45" y="89"/>
                  </a:cubicBezTo>
                  <a:cubicBezTo>
                    <a:pt x="43" y="85"/>
                    <a:pt x="41" y="82"/>
                    <a:pt x="39" y="78"/>
                  </a:cubicBezTo>
                  <a:cubicBezTo>
                    <a:pt x="36" y="64"/>
                    <a:pt x="40" y="50"/>
                    <a:pt x="50" y="40"/>
                  </a:cubicBezTo>
                  <a:close/>
                  <a:moveTo>
                    <a:pt x="45" y="62"/>
                  </a:moveTo>
                  <a:cubicBezTo>
                    <a:pt x="46" y="65"/>
                    <a:pt x="47" y="68"/>
                    <a:pt x="48" y="71"/>
                  </a:cubicBezTo>
                  <a:cubicBezTo>
                    <a:pt x="47" y="81"/>
                    <a:pt x="50" y="90"/>
                    <a:pt x="54" y="98"/>
                  </a:cubicBezTo>
                  <a:cubicBezTo>
                    <a:pt x="53" y="97"/>
                    <a:pt x="51" y="95"/>
                    <a:pt x="50" y="94"/>
                  </a:cubicBezTo>
                  <a:cubicBezTo>
                    <a:pt x="45" y="84"/>
                    <a:pt x="44" y="73"/>
                    <a:pt x="45" y="62"/>
                  </a:cubicBezTo>
                  <a:close/>
                  <a:moveTo>
                    <a:pt x="50" y="76"/>
                  </a:moveTo>
                  <a:cubicBezTo>
                    <a:pt x="51" y="78"/>
                    <a:pt x="51" y="79"/>
                    <a:pt x="52" y="80"/>
                  </a:cubicBezTo>
                  <a:cubicBezTo>
                    <a:pt x="53" y="87"/>
                    <a:pt x="55" y="93"/>
                    <a:pt x="58" y="99"/>
                  </a:cubicBezTo>
                  <a:cubicBezTo>
                    <a:pt x="53" y="92"/>
                    <a:pt x="51" y="84"/>
                    <a:pt x="50" y="76"/>
                  </a:cubicBezTo>
                  <a:close/>
                  <a:moveTo>
                    <a:pt x="56" y="85"/>
                  </a:moveTo>
                  <a:cubicBezTo>
                    <a:pt x="56" y="86"/>
                    <a:pt x="57" y="87"/>
                    <a:pt x="58" y="88"/>
                  </a:cubicBezTo>
                  <a:cubicBezTo>
                    <a:pt x="58" y="91"/>
                    <a:pt x="59" y="94"/>
                    <a:pt x="60" y="97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7" y="90"/>
                    <a:pt x="56" y="85"/>
                  </a:cubicBezTo>
                  <a:close/>
                  <a:moveTo>
                    <a:pt x="30" y="17"/>
                  </a:moveTo>
                  <a:cubicBezTo>
                    <a:pt x="31" y="15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4" y="13"/>
                    <a:pt x="20" y="14"/>
                    <a:pt x="16" y="15"/>
                  </a:cubicBezTo>
                  <a:cubicBezTo>
                    <a:pt x="24" y="8"/>
                    <a:pt x="35" y="5"/>
                    <a:pt x="45" y="6"/>
                  </a:cubicBezTo>
                  <a:cubicBezTo>
                    <a:pt x="57" y="7"/>
                    <a:pt x="67" y="14"/>
                    <a:pt x="75" y="22"/>
                  </a:cubicBezTo>
                  <a:cubicBezTo>
                    <a:pt x="65" y="20"/>
                    <a:pt x="54" y="23"/>
                    <a:pt x="45" y="29"/>
                  </a:cubicBezTo>
                  <a:cubicBezTo>
                    <a:pt x="41" y="32"/>
                    <a:pt x="38" y="35"/>
                    <a:pt x="36" y="38"/>
                  </a:cubicBezTo>
                  <a:cubicBezTo>
                    <a:pt x="38" y="31"/>
                    <a:pt x="42" y="23"/>
                    <a:pt x="48" y="17"/>
                  </a:cubicBezTo>
                  <a:cubicBezTo>
                    <a:pt x="50" y="14"/>
                    <a:pt x="46" y="11"/>
                    <a:pt x="44" y="14"/>
                  </a:cubicBezTo>
                  <a:cubicBezTo>
                    <a:pt x="32" y="28"/>
                    <a:pt x="27" y="48"/>
                    <a:pt x="30" y="66"/>
                  </a:cubicBezTo>
                  <a:cubicBezTo>
                    <a:pt x="34" y="82"/>
                    <a:pt x="43" y="95"/>
                    <a:pt x="55" y="105"/>
                  </a:cubicBezTo>
                  <a:cubicBezTo>
                    <a:pt x="54" y="106"/>
                    <a:pt x="53" y="107"/>
                    <a:pt x="51" y="108"/>
                  </a:cubicBezTo>
                  <a:cubicBezTo>
                    <a:pt x="24" y="86"/>
                    <a:pt x="15" y="48"/>
                    <a:pt x="30" y="17"/>
                  </a:cubicBezTo>
                  <a:close/>
                  <a:moveTo>
                    <a:pt x="55" y="118"/>
                  </a:moveTo>
                  <a:cubicBezTo>
                    <a:pt x="30" y="136"/>
                    <a:pt x="14" y="124"/>
                    <a:pt x="13" y="124"/>
                  </a:cubicBezTo>
                  <a:cubicBezTo>
                    <a:pt x="11" y="122"/>
                    <a:pt x="9" y="121"/>
                    <a:pt x="9" y="119"/>
                  </a:cubicBezTo>
                  <a:cubicBezTo>
                    <a:pt x="10" y="118"/>
                    <a:pt x="12" y="118"/>
                    <a:pt x="14" y="119"/>
                  </a:cubicBezTo>
                  <a:cubicBezTo>
                    <a:pt x="17" y="121"/>
                    <a:pt x="28" y="129"/>
                    <a:pt x="49" y="118"/>
                  </a:cubicBezTo>
                  <a:cubicBezTo>
                    <a:pt x="62" y="111"/>
                    <a:pt x="67" y="101"/>
                    <a:pt x="70" y="93"/>
                  </a:cubicBezTo>
                  <a:cubicBezTo>
                    <a:pt x="76" y="76"/>
                    <a:pt x="72" y="62"/>
                    <a:pt x="73" y="62"/>
                  </a:cubicBezTo>
                  <a:cubicBezTo>
                    <a:pt x="74" y="62"/>
                    <a:pt x="75" y="68"/>
                    <a:pt x="76" y="74"/>
                  </a:cubicBezTo>
                  <a:cubicBezTo>
                    <a:pt x="76" y="76"/>
                    <a:pt x="76" y="84"/>
                    <a:pt x="73" y="93"/>
                  </a:cubicBezTo>
                  <a:cubicBezTo>
                    <a:pt x="71" y="101"/>
                    <a:pt x="67" y="110"/>
                    <a:pt x="55" y="118"/>
                  </a:cubicBezTo>
                  <a:close/>
                  <a:moveTo>
                    <a:pt x="42" y="150"/>
                  </a:moveTo>
                  <a:cubicBezTo>
                    <a:pt x="43" y="148"/>
                    <a:pt x="45" y="146"/>
                    <a:pt x="47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5"/>
                    <a:pt x="47" y="145"/>
                    <a:pt x="48" y="145"/>
                  </a:cubicBezTo>
                  <a:cubicBezTo>
                    <a:pt x="53" y="142"/>
                    <a:pt x="59" y="141"/>
                    <a:pt x="65" y="145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7"/>
                  </a:cubicBezTo>
                  <a:cubicBezTo>
                    <a:pt x="67" y="151"/>
                    <a:pt x="66" y="155"/>
                    <a:pt x="64" y="158"/>
                  </a:cubicBezTo>
                  <a:cubicBezTo>
                    <a:pt x="60" y="163"/>
                    <a:pt x="53" y="156"/>
                    <a:pt x="58" y="154"/>
                  </a:cubicBezTo>
                  <a:cubicBezTo>
                    <a:pt x="61" y="153"/>
                    <a:pt x="59" y="149"/>
                    <a:pt x="56" y="150"/>
                  </a:cubicBezTo>
                  <a:cubicBezTo>
                    <a:pt x="52" y="151"/>
                    <a:pt x="50" y="157"/>
                    <a:pt x="53" y="161"/>
                  </a:cubicBezTo>
                  <a:cubicBezTo>
                    <a:pt x="56" y="165"/>
                    <a:pt x="61" y="166"/>
                    <a:pt x="66" y="163"/>
                  </a:cubicBezTo>
                  <a:cubicBezTo>
                    <a:pt x="71" y="159"/>
                    <a:pt x="71" y="152"/>
                    <a:pt x="70" y="146"/>
                  </a:cubicBezTo>
                  <a:cubicBezTo>
                    <a:pt x="68" y="141"/>
                    <a:pt x="65" y="135"/>
                    <a:pt x="62" y="130"/>
                  </a:cubicBezTo>
                  <a:cubicBezTo>
                    <a:pt x="62" y="129"/>
                    <a:pt x="62" y="128"/>
                    <a:pt x="62" y="127"/>
                  </a:cubicBezTo>
                  <a:cubicBezTo>
                    <a:pt x="63" y="124"/>
                    <a:pt x="66" y="125"/>
                    <a:pt x="66" y="129"/>
                  </a:cubicBezTo>
                  <a:cubicBezTo>
                    <a:pt x="67" y="134"/>
                    <a:pt x="71" y="138"/>
                    <a:pt x="75" y="140"/>
                  </a:cubicBezTo>
                  <a:cubicBezTo>
                    <a:pt x="75" y="140"/>
                    <a:pt x="76" y="141"/>
                    <a:pt x="76" y="141"/>
                  </a:cubicBezTo>
                  <a:cubicBezTo>
                    <a:pt x="79" y="145"/>
                    <a:pt x="79" y="151"/>
                    <a:pt x="76" y="155"/>
                  </a:cubicBezTo>
                  <a:cubicBezTo>
                    <a:pt x="73" y="161"/>
                    <a:pt x="67" y="165"/>
                    <a:pt x="61" y="166"/>
                  </a:cubicBezTo>
                  <a:cubicBezTo>
                    <a:pt x="54" y="168"/>
                    <a:pt x="47" y="166"/>
                    <a:pt x="42" y="160"/>
                  </a:cubicBezTo>
                  <a:cubicBezTo>
                    <a:pt x="40" y="157"/>
                    <a:pt x="40" y="153"/>
                    <a:pt x="42" y="150"/>
                  </a:cubicBezTo>
                  <a:close/>
                  <a:moveTo>
                    <a:pt x="40" y="166"/>
                  </a:moveTo>
                  <a:cubicBezTo>
                    <a:pt x="40" y="164"/>
                    <a:pt x="39" y="161"/>
                    <a:pt x="39" y="159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41" y="167"/>
                    <a:pt x="51" y="170"/>
                    <a:pt x="59" y="169"/>
                  </a:cubicBezTo>
                  <a:cubicBezTo>
                    <a:pt x="66" y="168"/>
                    <a:pt x="72" y="164"/>
                    <a:pt x="76" y="159"/>
                  </a:cubicBezTo>
                  <a:cubicBezTo>
                    <a:pt x="74" y="163"/>
                    <a:pt x="71" y="167"/>
                    <a:pt x="67" y="170"/>
                  </a:cubicBezTo>
                  <a:cubicBezTo>
                    <a:pt x="59" y="176"/>
                    <a:pt x="46" y="175"/>
                    <a:pt x="40" y="166"/>
                  </a:cubicBezTo>
                  <a:close/>
                  <a:moveTo>
                    <a:pt x="45" y="173"/>
                  </a:moveTo>
                  <a:cubicBezTo>
                    <a:pt x="51" y="177"/>
                    <a:pt x="60" y="177"/>
                    <a:pt x="67" y="173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5" y="181"/>
                    <a:pt x="49" y="178"/>
                    <a:pt x="45" y="173"/>
                  </a:cubicBezTo>
                  <a:close/>
                  <a:moveTo>
                    <a:pt x="20" y="214"/>
                  </a:moveTo>
                  <a:cubicBezTo>
                    <a:pt x="22" y="213"/>
                    <a:pt x="27" y="207"/>
                    <a:pt x="28" y="207"/>
                  </a:cubicBezTo>
                  <a:cubicBezTo>
                    <a:pt x="40" y="197"/>
                    <a:pt x="53" y="191"/>
                    <a:pt x="65" y="181"/>
                  </a:cubicBezTo>
                  <a:cubicBezTo>
                    <a:pt x="67" y="181"/>
                    <a:pt x="69" y="180"/>
                    <a:pt x="71" y="179"/>
                  </a:cubicBezTo>
                  <a:cubicBezTo>
                    <a:pt x="63" y="186"/>
                    <a:pt x="54" y="193"/>
                    <a:pt x="45" y="198"/>
                  </a:cubicBezTo>
                  <a:cubicBezTo>
                    <a:pt x="44" y="199"/>
                    <a:pt x="45" y="200"/>
                    <a:pt x="46" y="200"/>
                  </a:cubicBezTo>
                  <a:cubicBezTo>
                    <a:pt x="51" y="197"/>
                    <a:pt x="56" y="194"/>
                    <a:pt x="61" y="190"/>
                  </a:cubicBezTo>
                  <a:cubicBezTo>
                    <a:pt x="61" y="190"/>
                    <a:pt x="62" y="190"/>
                    <a:pt x="62" y="190"/>
                  </a:cubicBezTo>
                  <a:cubicBezTo>
                    <a:pt x="65" y="189"/>
                    <a:pt x="67" y="189"/>
                    <a:pt x="70" y="188"/>
                  </a:cubicBezTo>
                  <a:cubicBezTo>
                    <a:pt x="68" y="190"/>
                    <a:pt x="66" y="192"/>
                    <a:pt x="64" y="194"/>
                  </a:cubicBezTo>
                  <a:cubicBezTo>
                    <a:pt x="63" y="195"/>
                    <a:pt x="64" y="197"/>
                    <a:pt x="65" y="196"/>
                  </a:cubicBezTo>
                  <a:cubicBezTo>
                    <a:pt x="69" y="193"/>
                    <a:pt x="72" y="189"/>
                    <a:pt x="75" y="186"/>
                  </a:cubicBezTo>
                  <a:cubicBezTo>
                    <a:pt x="77" y="186"/>
                    <a:pt x="78" y="185"/>
                    <a:pt x="80" y="184"/>
                  </a:cubicBezTo>
                  <a:cubicBezTo>
                    <a:pt x="77" y="188"/>
                    <a:pt x="74" y="191"/>
                    <a:pt x="71" y="194"/>
                  </a:cubicBezTo>
                  <a:cubicBezTo>
                    <a:pt x="70" y="195"/>
                    <a:pt x="71" y="196"/>
                    <a:pt x="72" y="195"/>
                  </a:cubicBezTo>
                  <a:cubicBezTo>
                    <a:pt x="77" y="191"/>
                    <a:pt x="81" y="187"/>
                    <a:pt x="84" y="182"/>
                  </a:cubicBezTo>
                  <a:cubicBezTo>
                    <a:pt x="86" y="181"/>
                    <a:pt x="88" y="180"/>
                    <a:pt x="89" y="179"/>
                  </a:cubicBezTo>
                  <a:cubicBezTo>
                    <a:pt x="86" y="185"/>
                    <a:pt x="82" y="190"/>
                    <a:pt x="78" y="195"/>
                  </a:cubicBezTo>
                  <a:cubicBezTo>
                    <a:pt x="77" y="197"/>
                    <a:pt x="76" y="198"/>
                    <a:pt x="75" y="200"/>
                  </a:cubicBezTo>
                  <a:cubicBezTo>
                    <a:pt x="69" y="201"/>
                    <a:pt x="63" y="203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60" y="205"/>
                    <a:pt x="58" y="203"/>
                    <a:pt x="57" y="204"/>
                  </a:cubicBezTo>
                  <a:cubicBezTo>
                    <a:pt x="53" y="207"/>
                    <a:pt x="48" y="210"/>
                    <a:pt x="43" y="213"/>
                  </a:cubicBezTo>
                  <a:cubicBezTo>
                    <a:pt x="36" y="216"/>
                    <a:pt x="28" y="216"/>
                    <a:pt x="20" y="214"/>
                  </a:cubicBezTo>
                  <a:close/>
                  <a:moveTo>
                    <a:pt x="37" y="296"/>
                  </a:moveTo>
                  <a:cubicBezTo>
                    <a:pt x="31" y="286"/>
                    <a:pt x="25" y="277"/>
                    <a:pt x="25" y="265"/>
                  </a:cubicBezTo>
                  <a:cubicBezTo>
                    <a:pt x="25" y="245"/>
                    <a:pt x="37" y="228"/>
                    <a:pt x="50" y="214"/>
                  </a:cubicBezTo>
                  <a:cubicBezTo>
                    <a:pt x="57" y="209"/>
                    <a:pt x="64" y="205"/>
                    <a:pt x="72" y="203"/>
                  </a:cubicBezTo>
                  <a:cubicBezTo>
                    <a:pt x="70" y="205"/>
                    <a:pt x="69" y="207"/>
                    <a:pt x="67" y="210"/>
                  </a:cubicBezTo>
                  <a:cubicBezTo>
                    <a:pt x="49" y="216"/>
                    <a:pt x="35" y="231"/>
                    <a:pt x="32" y="251"/>
                  </a:cubicBezTo>
                  <a:cubicBezTo>
                    <a:pt x="30" y="261"/>
                    <a:pt x="32" y="271"/>
                    <a:pt x="35" y="280"/>
                  </a:cubicBezTo>
                  <a:cubicBezTo>
                    <a:pt x="38" y="289"/>
                    <a:pt x="42" y="298"/>
                    <a:pt x="41" y="307"/>
                  </a:cubicBezTo>
                  <a:cubicBezTo>
                    <a:pt x="40" y="303"/>
                    <a:pt x="38" y="299"/>
                    <a:pt x="37" y="296"/>
                  </a:cubicBezTo>
                  <a:close/>
                  <a:moveTo>
                    <a:pt x="36" y="263"/>
                  </a:moveTo>
                  <a:cubicBezTo>
                    <a:pt x="36" y="248"/>
                    <a:pt x="44" y="232"/>
                    <a:pt x="57" y="224"/>
                  </a:cubicBezTo>
                  <a:cubicBezTo>
                    <a:pt x="55" y="226"/>
                    <a:pt x="54" y="228"/>
                    <a:pt x="53" y="230"/>
                  </a:cubicBezTo>
                  <a:cubicBezTo>
                    <a:pt x="44" y="238"/>
                    <a:pt x="38" y="250"/>
                    <a:pt x="38" y="263"/>
                  </a:cubicBezTo>
                  <a:cubicBezTo>
                    <a:pt x="37" y="275"/>
                    <a:pt x="45" y="289"/>
                    <a:pt x="46" y="302"/>
                  </a:cubicBezTo>
                  <a:cubicBezTo>
                    <a:pt x="44" y="289"/>
                    <a:pt x="37" y="276"/>
                    <a:pt x="36" y="263"/>
                  </a:cubicBezTo>
                  <a:close/>
                  <a:moveTo>
                    <a:pt x="41" y="271"/>
                  </a:moveTo>
                  <a:cubicBezTo>
                    <a:pt x="39" y="259"/>
                    <a:pt x="42" y="247"/>
                    <a:pt x="49" y="238"/>
                  </a:cubicBezTo>
                  <a:cubicBezTo>
                    <a:pt x="44" y="249"/>
                    <a:pt x="41" y="262"/>
                    <a:pt x="45" y="275"/>
                  </a:cubicBezTo>
                  <a:cubicBezTo>
                    <a:pt x="45" y="276"/>
                    <a:pt x="46" y="277"/>
                    <a:pt x="48" y="277"/>
                  </a:cubicBezTo>
                  <a:cubicBezTo>
                    <a:pt x="47" y="284"/>
                    <a:pt x="48" y="292"/>
                    <a:pt x="47" y="299"/>
                  </a:cubicBezTo>
                  <a:cubicBezTo>
                    <a:pt x="46" y="290"/>
                    <a:pt x="43" y="280"/>
                    <a:pt x="41" y="271"/>
                  </a:cubicBezTo>
                  <a:close/>
                  <a:moveTo>
                    <a:pt x="43" y="321"/>
                  </a:moveTo>
                  <a:cubicBezTo>
                    <a:pt x="43" y="320"/>
                    <a:pt x="43" y="320"/>
                    <a:pt x="43" y="320"/>
                  </a:cubicBezTo>
                  <a:cubicBezTo>
                    <a:pt x="57" y="304"/>
                    <a:pt x="41" y="277"/>
                    <a:pt x="56" y="263"/>
                  </a:cubicBezTo>
                  <a:cubicBezTo>
                    <a:pt x="57" y="265"/>
                    <a:pt x="58" y="267"/>
                    <a:pt x="59" y="270"/>
                  </a:cubicBezTo>
                  <a:cubicBezTo>
                    <a:pt x="67" y="289"/>
                    <a:pt x="61" y="310"/>
                    <a:pt x="43" y="321"/>
                  </a:cubicBezTo>
                  <a:close/>
                  <a:moveTo>
                    <a:pt x="84" y="263"/>
                  </a:moveTo>
                  <a:cubicBezTo>
                    <a:pt x="81" y="263"/>
                    <a:pt x="77" y="263"/>
                    <a:pt x="74" y="262"/>
                  </a:cubicBezTo>
                  <a:cubicBezTo>
                    <a:pt x="71" y="262"/>
                    <a:pt x="68" y="260"/>
                    <a:pt x="65" y="258"/>
                  </a:cubicBezTo>
                  <a:cubicBezTo>
                    <a:pt x="74" y="258"/>
                    <a:pt x="80" y="250"/>
                    <a:pt x="82" y="242"/>
                  </a:cubicBezTo>
                  <a:cubicBezTo>
                    <a:pt x="82" y="243"/>
                    <a:pt x="83" y="243"/>
                    <a:pt x="84" y="243"/>
                  </a:cubicBezTo>
                  <a:cubicBezTo>
                    <a:pt x="89" y="249"/>
                    <a:pt x="88" y="257"/>
                    <a:pt x="84" y="263"/>
                  </a:cubicBezTo>
                  <a:close/>
                  <a:moveTo>
                    <a:pt x="87" y="262"/>
                  </a:moveTo>
                  <a:cubicBezTo>
                    <a:pt x="90" y="256"/>
                    <a:pt x="91" y="249"/>
                    <a:pt x="87" y="243"/>
                  </a:cubicBezTo>
                  <a:cubicBezTo>
                    <a:pt x="88" y="243"/>
                    <a:pt x="89" y="243"/>
                    <a:pt x="90" y="242"/>
                  </a:cubicBezTo>
                  <a:cubicBezTo>
                    <a:pt x="93" y="247"/>
                    <a:pt x="95" y="253"/>
                    <a:pt x="94" y="259"/>
                  </a:cubicBezTo>
                  <a:cubicBezTo>
                    <a:pt x="92" y="260"/>
                    <a:pt x="89" y="261"/>
                    <a:pt x="87" y="262"/>
                  </a:cubicBezTo>
                  <a:close/>
                  <a:moveTo>
                    <a:pt x="96" y="257"/>
                  </a:moveTo>
                  <a:cubicBezTo>
                    <a:pt x="97" y="251"/>
                    <a:pt x="95" y="246"/>
                    <a:pt x="92" y="241"/>
                  </a:cubicBezTo>
                  <a:cubicBezTo>
                    <a:pt x="92" y="241"/>
                    <a:pt x="93" y="240"/>
                    <a:pt x="93" y="240"/>
                  </a:cubicBezTo>
                  <a:cubicBezTo>
                    <a:pt x="98" y="244"/>
                    <a:pt x="100" y="249"/>
                    <a:pt x="99" y="254"/>
                  </a:cubicBezTo>
                  <a:cubicBezTo>
                    <a:pt x="98" y="255"/>
                    <a:pt x="97" y="256"/>
                    <a:pt x="96" y="257"/>
                  </a:cubicBezTo>
                  <a:close/>
                  <a:moveTo>
                    <a:pt x="105" y="238"/>
                  </a:moveTo>
                  <a:cubicBezTo>
                    <a:pt x="106" y="238"/>
                    <a:pt x="106" y="239"/>
                    <a:pt x="107" y="240"/>
                  </a:cubicBezTo>
                  <a:cubicBezTo>
                    <a:pt x="106" y="244"/>
                    <a:pt x="104" y="248"/>
                    <a:pt x="101" y="252"/>
                  </a:cubicBezTo>
                  <a:cubicBezTo>
                    <a:pt x="101" y="247"/>
                    <a:pt x="99" y="242"/>
                    <a:pt x="95" y="238"/>
                  </a:cubicBezTo>
                  <a:cubicBezTo>
                    <a:pt x="96" y="236"/>
                    <a:pt x="97" y="234"/>
                    <a:pt x="97" y="231"/>
                  </a:cubicBezTo>
                  <a:cubicBezTo>
                    <a:pt x="99" y="232"/>
                    <a:pt x="101" y="233"/>
                    <a:pt x="102" y="235"/>
                  </a:cubicBezTo>
                  <a:cubicBezTo>
                    <a:pt x="103" y="236"/>
                    <a:pt x="105" y="235"/>
                    <a:pt x="104" y="234"/>
                  </a:cubicBezTo>
                  <a:cubicBezTo>
                    <a:pt x="102" y="231"/>
                    <a:pt x="100" y="230"/>
                    <a:pt x="97" y="229"/>
                  </a:cubicBezTo>
                  <a:cubicBezTo>
                    <a:pt x="97" y="229"/>
                    <a:pt x="97" y="229"/>
                    <a:pt x="97" y="229"/>
                  </a:cubicBezTo>
                  <a:cubicBezTo>
                    <a:pt x="97" y="226"/>
                    <a:pt x="96" y="223"/>
                    <a:pt x="94" y="221"/>
                  </a:cubicBezTo>
                  <a:cubicBezTo>
                    <a:pt x="100" y="220"/>
                    <a:pt x="106" y="224"/>
                    <a:pt x="108" y="231"/>
                  </a:cubicBezTo>
                  <a:cubicBezTo>
                    <a:pt x="108" y="233"/>
                    <a:pt x="108" y="235"/>
                    <a:pt x="107" y="237"/>
                  </a:cubicBezTo>
                  <a:cubicBezTo>
                    <a:pt x="107" y="237"/>
                    <a:pt x="107" y="236"/>
                    <a:pt x="107" y="236"/>
                  </a:cubicBezTo>
                  <a:cubicBezTo>
                    <a:pt x="106" y="235"/>
                    <a:pt x="104" y="236"/>
                    <a:pt x="105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794" y="-52"/>
              <a:ext cx="1153" cy="406"/>
            </a:xfrm>
            <a:custGeom>
              <a:avLst/>
              <a:gdLst>
                <a:gd name="T0" fmla="*/ 327 w 327"/>
                <a:gd name="T1" fmla="*/ 41 h 115"/>
                <a:gd name="T2" fmla="*/ 216 w 327"/>
                <a:gd name="T3" fmla="*/ 13 h 115"/>
                <a:gd name="T4" fmla="*/ 139 w 327"/>
                <a:gd name="T5" fmla="*/ 62 h 115"/>
                <a:gd name="T6" fmla="*/ 106 w 327"/>
                <a:gd name="T7" fmla="*/ 3 h 115"/>
                <a:gd name="T8" fmla="*/ 22 w 327"/>
                <a:gd name="T9" fmla="*/ 6 h 115"/>
                <a:gd name="T10" fmla="*/ 8 w 327"/>
                <a:gd name="T11" fmla="*/ 87 h 115"/>
                <a:gd name="T12" fmla="*/ 30 w 327"/>
                <a:gd name="T13" fmla="*/ 85 h 115"/>
                <a:gd name="T14" fmla="*/ 91 w 327"/>
                <a:gd name="T15" fmla="*/ 105 h 115"/>
                <a:gd name="T16" fmla="*/ 145 w 327"/>
                <a:gd name="T17" fmla="*/ 104 h 115"/>
                <a:gd name="T18" fmla="*/ 214 w 327"/>
                <a:gd name="T19" fmla="*/ 83 h 115"/>
                <a:gd name="T20" fmla="*/ 224 w 327"/>
                <a:gd name="T21" fmla="*/ 107 h 115"/>
                <a:gd name="T22" fmla="*/ 228 w 327"/>
                <a:gd name="T23" fmla="*/ 80 h 115"/>
                <a:gd name="T24" fmla="*/ 224 w 327"/>
                <a:gd name="T25" fmla="*/ 90 h 115"/>
                <a:gd name="T26" fmla="*/ 265 w 327"/>
                <a:gd name="T27" fmla="*/ 34 h 115"/>
                <a:gd name="T28" fmla="*/ 225 w 327"/>
                <a:gd name="T29" fmla="*/ 62 h 115"/>
                <a:gd name="T30" fmla="*/ 239 w 327"/>
                <a:gd name="T31" fmla="*/ 56 h 115"/>
                <a:gd name="T32" fmla="*/ 158 w 327"/>
                <a:gd name="T33" fmla="*/ 99 h 115"/>
                <a:gd name="T34" fmla="*/ 145 w 327"/>
                <a:gd name="T35" fmla="*/ 91 h 115"/>
                <a:gd name="T36" fmla="*/ 133 w 327"/>
                <a:gd name="T37" fmla="*/ 93 h 115"/>
                <a:gd name="T38" fmla="*/ 162 w 327"/>
                <a:gd name="T39" fmla="*/ 88 h 115"/>
                <a:gd name="T40" fmla="*/ 184 w 327"/>
                <a:gd name="T41" fmla="*/ 74 h 115"/>
                <a:gd name="T42" fmla="*/ 167 w 327"/>
                <a:gd name="T43" fmla="*/ 89 h 115"/>
                <a:gd name="T44" fmla="*/ 149 w 327"/>
                <a:gd name="T45" fmla="*/ 96 h 115"/>
                <a:gd name="T46" fmla="*/ 152 w 327"/>
                <a:gd name="T47" fmla="*/ 99 h 115"/>
                <a:gd name="T48" fmla="*/ 135 w 327"/>
                <a:gd name="T49" fmla="*/ 97 h 115"/>
                <a:gd name="T50" fmla="*/ 139 w 327"/>
                <a:gd name="T51" fmla="*/ 95 h 115"/>
                <a:gd name="T52" fmla="*/ 139 w 327"/>
                <a:gd name="T53" fmla="*/ 90 h 115"/>
                <a:gd name="T54" fmla="*/ 149 w 327"/>
                <a:gd name="T55" fmla="*/ 86 h 115"/>
                <a:gd name="T56" fmla="*/ 129 w 327"/>
                <a:gd name="T57" fmla="*/ 91 h 115"/>
                <a:gd name="T58" fmla="*/ 131 w 327"/>
                <a:gd name="T59" fmla="*/ 89 h 115"/>
                <a:gd name="T60" fmla="*/ 157 w 327"/>
                <a:gd name="T61" fmla="*/ 84 h 115"/>
                <a:gd name="T62" fmla="*/ 93 w 327"/>
                <a:gd name="T63" fmla="*/ 99 h 115"/>
                <a:gd name="T64" fmla="*/ 99 w 327"/>
                <a:gd name="T65" fmla="*/ 79 h 115"/>
                <a:gd name="T66" fmla="*/ 51 w 327"/>
                <a:gd name="T67" fmla="*/ 56 h 115"/>
                <a:gd name="T68" fmla="*/ 51 w 327"/>
                <a:gd name="T69" fmla="*/ 56 h 115"/>
                <a:gd name="T70" fmla="*/ 29 w 327"/>
                <a:gd name="T71" fmla="*/ 59 h 115"/>
                <a:gd name="T72" fmla="*/ 37 w 327"/>
                <a:gd name="T73" fmla="*/ 42 h 115"/>
                <a:gd name="T74" fmla="*/ 78 w 327"/>
                <a:gd name="T75" fmla="*/ 39 h 115"/>
                <a:gd name="T76" fmla="*/ 99 w 327"/>
                <a:gd name="T77" fmla="*/ 58 h 115"/>
                <a:gd name="T78" fmla="*/ 88 w 327"/>
                <a:gd name="T79" fmla="*/ 58 h 115"/>
                <a:gd name="T80" fmla="*/ 13 w 327"/>
                <a:gd name="T81" fmla="*/ 44 h 115"/>
                <a:gd name="T82" fmla="*/ 15 w 327"/>
                <a:gd name="T83" fmla="*/ 17 h 115"/>
                <a:gd name="T84" fmla="*/ 74 w 327"/>
                <a:gd name="T85" fmla="*/ 76 h 115"/>
                <a:gd name="T86" fmla="*/ 123 w 327"/>
                <a:gd name="T87" fmla="*/ 13 h 115"/>
                <a:gd name="T88" fmla="*/ 141 w 327"/>
                <a:gd name="T89" fmla="*/ 76 h 115"/>
                <a:gd name="T90" fmla="*/ 162 w 327"/>
                <a:gd name="T91" fmla="*/ 66 h 115"/>
                <a:gd name="T92" fmla="*/ 145 w 327"/>
                <a:gd name="T93" fmla="*/ 65 h 115"/>
                <a:gd name="T94" fmla="*/ 160 w 327"/>
                <a:gd name="T95" fmla="*/ 43 h 115"/>
                <a:gd name="T96" fmla="*/ 166 w 327"/>
                <a:gd name="T97" fmla="*/ 41 h 115"/>
                <a:gd name="T98" fmla="*/ 213 w 327"/>
                <a:gd name="T99" fmla="*/ 43 h 115"/>
                <a:gd name="T100" fmla="*/ 179 w 327"/>
                <a:gd name="T101" fmla="*/ 90 h 115"/>
                <a:gd name="T102" fmla="*/ 195 w 327"/>
                <a:gd name="T103" fmla="*/ 66 h 115"/>
                <a:gd name="T104" fmla="*/ 198 w 327"/>
                <a:gd name="T105" fmla="*/ 45 h 115"/>
                <a:gd name="T106" fmla="*/ 307 w 327"/>
                <a:gd name="T107" fmla="*/ 42 h 115"/>
                <a:gd name="T108" fmla="*/ 264 w 327"/>
                <a:gd name="T109" fmla="*/ 25 h 115"/>
                <a:gd name="T110" fmla="*/ 223 w 327"/>
                <a:gd name="T111" fmla="*/ 57 h 115"/>
                <a:gd name="T112" fmla="*/ 238 w 327"/>
                <a:gd name="T113" fmla="*/ 49 h 115"/>
                <a:gd name="T114" fmla="*/ 320 w 327"/>
                <a:gd name="T115" fmla="*/ 43 h 115"/>
                <a:gd name="T116" fmla="*/ 262 w 327"/>
                <a:gd name="T117" fmla="*/ 84 h 115"/>
                <a:gd name="T118" fmla="*/ 259 w 327"/>
                <a:gd name="T119" fmla="*/ 94 h 115"/>
                <a:gd name="T120" fmla="*/ 236 w 327"/>
                <a:gd name="T121" fmla="*/ 107 h 115"/>
                <a:gd name="T122" fmla="*/ 233 w 327"/>
                <a:gd name="T123" fmla="*/ 104 h 115"/>
                <a:gd name="T124" fmla="*/ 237 w 327"/>
                <a:gd name="T125" fmla="*/ 10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54" y="106"/>
                  </a:moveTo>
                  <a:cubicBezTo>
                    <a:pt x="264" y="99"/>
                    <a:pt x="270" y="84"/>
                    <a:pt x="266" y="72"/>
                  </a:cubicBezTo>
                  <a:cubicBezTo>
                    <a:pt x="266" y="71"/>
                    <a:pt x="266" y="71"/>
                    <a:pt x="266" y="70"/>
                  </a:cubicBezTo>
                  <a:cubicBezTo>
                    <a:pt x="277" y="72"/>
                    <a:pt x="288" y="70"/>
                    <a:pt x="299" y="66"/>
                  </a:cubicBezTo>
                  <a:cubicBezTo>
                    <a:pt x="299" y="66"/>
                    <a:pt x="299" y="66"/>
                    <a:pt x="300" y="66"/>
                  </a:cubicBezTo>
                  <a:cubicBezTo>
                    <a:pt x="312" y="62"/>
                    <a:pt x="321" y="53"/>
                    <a:pt x="327" y="41"/>
                  </a:cubicBezTo>
                  <a:cubicBezTo>
                    <a:pt x="327" y="40"/>
                    <a:pt x="327" y="39"/>
                    <a:pt x="326" y="39"/>
                  </a:cubicBezTo>
                  <a:cubicBezTo>
                    <a:pt x="326" y="38"/>
                    <a:pt x="325" y="38"/>
                    <a:pt x="324" y="38"/>
                  </a:cubicBezTo>
                  <a:cubicBezTo>
                    <a:pt x="312" y="42"/>
                    <a:pt x="301" y="34"/>
                    <a:pt x="290" y="29"/>
                  </a:cubicBezTo>
                  <a:cubicBezTo>
                    <a:pt x="281" y="23"/>
                    <a:pt x="271" y="20"/>
                    <a:pt x="260" y="21"/>
                  </a:cubicBezTo>
                  <a:cubicBezTo>
                    <a:pt x="248" y="22"/>
                    <a:pt x="237" y="28"/>
                    <a:pt x="227" y="35"/>
                  </a:cubicBezTo>
                  <a:cubicBezTo>
                    <a:pt x="225" y="28"/>
                    <a:pt x="217" y="14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5" y="13"/>
                    <a:pt x="214" y="13"/>
                  </a:cubicBezTo>
                  <a:cubicBezTo>
                    <a:pt x="214" y="13"/>
                    <a:pt x="214" y="14"/>
                    <a:pt x="214" y="14"/>
                  </a:cubicBezTo>
                  <a:cubicBezTo>
                    <a:pt x="201" y="25"/>
                    <a:pt x="193" y="40"/>
                    <a:pt x="184" y="54"/>
                  </a:cubicBezTo>
                  <a:cubicBezTo>
                    <a:pt x="182" y="43"/>
                    <a:pt x="169" y="34"/>
                    <a:pt x="158" y="35"/>
                  </a:cubicBezTo>
                  <a:cubicBezTo>
                    <a:pt x="144" y="36"/>
                    <a:pt x="134" y="50"/>
                    <a:pt x="139" y="62"/>
                  </a:cubicBezTo>
                  <a:cubicBezTo>
                    <a:pt x="137" y="61"/>
                    <a:pt x="135" y="60"/>
                    <a:pt x="134" y="59"/>
                  </a:cubicBezTo>
                  <a:cubicBezTo>
                    <a:pt x="136" y="58"/>
                    <a:pt x="137" y="56"/>
                    <a:pt x="137" y="54"/>
                  </a:cubicBezTo>
                  <a:cubicBezTo>
                    <a:pt x="139" y="48"/>
                    <a:pt x="135" y="44"/>
                    <a:pt x="135" y="44"/>
                  </a:cubicBezTo>
                  <a:cubicBezTo>
                    <a:pt x="139" y="38"/>
                    <a:pt x="139" y="31"/>
                    <a:pt x="137" y="24"/>
                  </a:cubicBezTo>
                  <a:cubicBezTo>
                    <a:pt x="133" y="12"/>
                    <a:pt x="121" y="0"/>
                    <a:pt x="109" y="2"/>
                  </a:cubicBezTo>
                  <a:cubicBezTo>
                    <a:pt x="108" y="2"/>
                    <a:pt x="107" y="2"/>
                    <a:pt x="106" y="3"/>
                  </a:cubicBezTo>
                  <a:cubicBezTo>
                    <a:pt x="102" y="4"/>
                    <a:pt x="108" y="12"/>
                    <a:pt x="110" y="14"/>
                  </a:cubicBezTo>
                  <a:cubicBezTo>
                    <a:pt x="114" y="20"/>
                    <a:pt x="117" y="31"/>
                    <a:pt x="110" y="46"/>
                  </a:cubicBezTo>
                  <a:cubicBezTo>
                    <a:pt x="110" y="47"/>
                    <a:pt x="110" y="47"/>
                    <a:pt x="110" y="48"/>
                  </a:cubicBezTo>
                  <a:cubicBezTo>
                    <a:pt x="92" y="26"/>
                    <a:pt x="64" y="15"/>
                    <a:pt x="36" y="19"/>
                  </a:cubicBezTo>
                  <a:cubicBezTo>
                    <a:pt x="32" y="15"/>
                    <a:pt x="27" y="11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7" y="14"/>
                    <a:pt x="0" y="29"/>
                    <a:pt x="1" y="44"/>
                  </a:cubicBezTo>
                  <a:cubicBezTo>
                    <a:pt x="2" y="59"/>
                    <a:pt x="10" y="72"/>
                    <a:pt x="22" y="82"/>
                  </a:cubicBezTo>
                  <a:cubicBezTo>
                    <a:pt x="21" y="81"/>
                    <a:pt x="19" y="81"/>
                    <a:pt x="18" y="81"/>
                  </a:cubicBezTo>
                  <a:cubicBezTo>
                    <a:pt x="13" y="81"/>
                    <a:pt x="10" y="84"/>
                    <a:pt x="8" y="87"/>
                  </a:cubicBezTo>
                  <a:cubicBezTo>
                    <a:pt x="7" y="88"/>
                    <a:pt x="9" y="89"/>
                    <a:pt x="10" y="88"/>
                  </a:cubicBezTo>
                  <a:cubicBezTo>
                    <a:pt x="11" y="86"/>
                    <a:pt x="14" y="83"/>
                    <a:pt x="17" y="83"/>
                  </a:cubicBezTo>
                  <a:cubicBezTo>
                    <a:pt x="20" y="83"/>
                    <a:pt x="23" y="84"/>
                    <a:pt x="24" y="87"/>
                  </a:cubicBezTo>
                  <a:cubicBezTo>
                    <a:pt x="24" y="89"/>
                    <a:pt x="26" y="88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7"/>
                    <a:pt x="29" y="87"/>
                    <a:pt x="30" y="85"/>
                  </a:cubicBezTo>
                  <a:cubicBezTo>
                    <a:pt x="34" y="81"/>
                    <a:pt x="41" y="79"/>
                    <a:pt x="49" y="80"/>
                  </a:cubicBezTo>
                  <a:cubicBezTo>
                    <a:pt x="52" y="84"/>
                    <a:pt x="55" y="88"/>
                    <a:pt x="57" y="92"/>
                  </a:cubicBezTo>
                  <a:cubicBezTo>
                    <a:pt x="57" y="93"/>
                    <a:pt x="57" y="94"/>
                    <a:pt x="56" y="95"/>
                  </a:cubicBezTo>
                  <a:cubicBezTo>
                    <a:pt x="56" y="98"/>
                    <a:pt x="60" y="99"/>
                    <a:pt x="61" y="96"/>
                  </a:cubicBezTo>
                  <a:cubicBezTo>
                    <a:pt x="62" y="91"/>
                    <a:pt x="67" y="88"/>
                    <a:pt x="72" y="90"/>
                  </a:cubicBezTo>
                  <a:cubicBezTo>
                    <a:pt x="78" y="95"/>
                    <a:pt x="85" y="101"/>
                    <a:pt x="91" y="105"/>
                  </a:cubicBezTo>
                  <a:cubicBezTo>
                    <a:pt x="99" y="110"/>
                    <a:pt x="104" y="104"/>
                    <a:pt x="108" y="105"/>
                  </a:cubicBezTo>
                  <a:cubicBezTo>
                    <a:pt x="113" y="105"/>
                    <a:pt x="118" y="107"/>
                    <a:pt x="118" y="104"/>
                  </a:cubicBezTo>
                  <a:cubicBezTo>
                    <a:pt x="117" y="102"/>
                    <a:pt x="117" y="97"/>
                    <a:pt x="115" y="95"/>
                  </a:cubicBezTo>
                  <a:cubicBezTo>
                    <a:pt x="113" y="93"/>
                    <a:pt x="112" y="91"/>
                    <a:pt x="115" y="92"/>
                  </a:cubicBezTo>
                  <a:cubicBezTo>
                    <a:pt x="116" y="92"/>
                    <a:pt x="116" y="92"/>
                    <a:pt x="117" y="92"/>
                  </a:cubicBezTo>
                  <a:cubicBezTo>
                    <a:pt x="124" y="99"/>
                    <a:pt x="135" y="104"/>
                    <a:pt x="145" y="104"/>
                  </a:cubicBezTo>
                  <a:cubicBezTo>
                    <a:pt x="161" y="105"/>
                    <a:pt x="175" y="98"/>
                    <a:pt x="187" y="90"/>
                  </a:cubicBezTo>
                  <a:cubicBezTo>
                    <a:pt x="191" y="87"/>
                    <a:pt x="195" y="84"/>
                    <a:pt x="199" y="81"/>
                  </a:cubicBezTo>
                  <a:cubicBezTo>
                    <a:pt x="199" y="92"/>
                    <a:pt x="205" y="103"/>
                    <a:pt x="216" y="109"/>
                  </a:cubicBezTo>
                  <a:cubicBezTo>
                    <a:pt x="227" y="115"/>
                    <a:pt x="243" y="114"/>
                    <a:pt x="254" y="106"/>
                  </a:cubicBezTo>
                  <a:close/>
                  <a:moveTo>
                    <a:pt x="213" y="78"/>
                  </a:moveTo>
                  <a:cubicBezTo>
                    <a:pt x="213" y="80"/>
                    <a:pt x="213" y="81"/>
                    <a:pt x="214" y="83"/>
                  </a:cubicBezTo>
                  <a:cubicBezTo>
                    <a:pt x="214" y="84"/>
                    <a:pt x="214" y="85"/>
                    <a:pt x="215" y="86"/>
                  </a:cubicBezTo>
                  <a:cubicBezTo>
                    <a:pt x="214" y="89"/>
                    <a:pt x="213" y="92"/>
                    <a:pt x="214" y="95"/>
                  </a:cubicBezTo>
                  <a:cubicBezTo>
                    <a:pt x="214" y="97"/>
                    <a:pt x="216" y="96"/>
                    <a:pt x="216" y="95"/>
                  </a:cubicBezTo>
                  <a:cubicBezTo>
                    <a:pt x="216" y="93"/>
                    <a:pt x="216" y="91"/>
                    <a:pt x="216" y="89"/>
                  </a:cubicBezTo>
                  <a:cubicBezTo>
                    <a:pt x="217" y="90"/>
                    <a:pt x="218" y="91"/>
                    <a:pt x="218" y="92"/>
                  </a:cubicBezTo>
                  <a:cubicBezTo>
                    <a:pt x="217" y="98"/>
                    <a:pt x="219" y="103"/>
                    <a:pt x="224" y="107"/>
                  </a:cubicBezTo>
                  <a:cubicBezTo>
                    <a:pt x="222" y="106"/>
                    <a:pt x="220" y="106"/>
                    <a:pt x="219" y="105"/>
                  </a:cubicBezTo>
                  <a:cubicBezTo>
                    <a:pt x="214" y="103"/>
                    <a:pt x="210" y="99"/>
                    <a:pt x="208" y="95"/>
                  </a:cubicBezTo>
                  <a:cubicBezTo>
                    <a:pt x="207" y="89"/>
                    <a:pt x="209" y="83"/>
                    <a:pt x="213" y="78"/>
                  </a:cubicBezTo>
                  <a:close/>
                  <a:moveTo>
                    <a:pt x="218" y="76"/>
                  </a:moveTo>
                  <a:cubicBezTo>
                    <a:pt x="218" y="75"/>
                    <a:pt x="218" y="73"/>
                    <a:pt x="219" y="72"/>
                  </a:cubicBezTo>
                  <a:cubicBezTo>
                    <a:pt x="223" y="73"/>
                    <a:pt x="226" y="76"/>
                    <a:pt x="228" y="80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32" y="83"/>
                    <a:pt x="234" y="87"/>
                    <a:pt x="232" y="90"/>
                  </a:cubicBezTo>
                  <a:cubicBezTo>
                    <a:pt x="230" y="92"/>
                    <a:pt x="226" y="93"/>
                    <a:pt x="224" y="90"/>
                  </a:cubicBezTo>
                  <a:cubicBezTo>
                    <a:pt x="224" y="90"/>
                    <a:pt x="223" y="90"/>
                    <a:pt x="223" y="90"/>
                  </a:cubicBezTo>
                  <a:cubicBezTo>
                    <a:pt x="219" y="87"/>
                    <a:pt x="217" y="81"/>
                    <a:pt x="218" y="76"/>
                  </a:cubicBezTo>
                  <a:close/>
                  <a:moveTo>
                    <a:pt x="219" y="60"/>
                  </a:moveTo>
                  <a:cubicBezTo>
                    <a:pt x="217" y="61"/>
                    <a:pt x="215" y="63"/>
                    <a:pt x="213" y="65"/>
                  </a:cubicBezTo>
                  <a:cubicBezTo>
                    <a:pt x="220" y="47"/>
                    <a:pt x="238" y="34"/>
                    <a:pt x="257" y="34"/>
                  </a:cubicBezTo>
                  <a:cubicBezTo>
                    <a:pt x="260" y="34"/>
                    <a:pt x="262" y="34"/>
                    <a:pt x="265" y="34"/>
                  </a:cubicBezTo>
                  <a:cubicBezTo>
                    <a:pt x="262" y="34"/>
                    <a:pt x="259" y="34"/>
                    <a:pt x="255" y="35"/>
                  </a:cubicBezTo>
                  <a:cubicBezTo>
                    <a:pt x="240" y="37"/>
                    <a:pt x="226" y="46"/>
                    <a:pt x="219" y="60"/>
                  </a:cubicBezTo>
                  <a:close/>
                  <a:moveTo>
                    <a:pt x="229" y="77"/>
                  </a:moveTo>
                  <a:cubicBezTo>
                    <a:pt x="229" y="77"/>
                    <a:pt x="229" y="77"/>
                    <a:pt x="229" y="78"/>
                  </a:cubicBezTo>
                  <a:cubicBezTo>
                    <a:pt x="227" y="74"/>
                    <a:pt x="223" y="71"/>
                    <a:pt x="220" y="70"/>
                  </a:cubicBezTo>
                  <a:cubicBezTo>
                    <a:pt x="221" y="67"/>
                    <a:pt x="223" y="64"/>
                    <a:pt x="225" y="62"/>
                  </a:cubicBezTo>
                  <a:cubicBezTo>
                    <a:pt x="226" y="62"/>
                    <a:pt x="226" y="62"/>
                    <a:pt x="226" y="61"/>
                  </a:cubicBezTo>
                  <a:cubicBezTo>
                    <a:pt x="226" y="61"/>
                    <a:pt x="226" y="61"/>
                    <a:pt x="227" y="61"/>
                  </a:cubicBezTo>
                  <a:cubicBezTo>
                    <a:pt x="229" y="59"/>
                    <a:pt x="231" y="58"/>
                    <a:pt x="234" y="57"/>
                  </a:cubicBezTo>
                  <a:cubicBezTo>
                    <a:pt x="239" y="63"/>
                    <a:pt x="239" y="71"/>
                    <a:pt x="236" y="77"/>
                  </a:cubicBezTo>
                  <a:cubicBezTo>
                    <a:pt x="233" y="76"/>
                    <a:pt x="231" y="77"/>
                    <a:pt x="229" y="77"/>
                  </a:cubicBezTo>
                  <a:close/>
                  <a:moveTo>
                    <a:pt x="239" y="56"/>
                  </a:moveTo>
                  <a:cubicBezTo>
                    <a:pt x="245" y="56"/>
                    <a:pt x="251" y="59"/>
                    <a:pt x="256" y="63"/>
                  </a:cubicBezTo>
                  <a:cubicBezTo>
                    <a:pt x="257" y="72"/>
                    <a:pt x="249" y="78"/>
                    <a:pt x="240" y="80"/>
                  </a:cubicBezTo>
                  <a:cubicBezTo>
                    <a:pt x="239" y="79"/>
                    <a:pt x="239" y="78"/>
                    <a:pt x="238" y="78"/>
                  </a:cubicBezTo>
                  <a:cubicBezTo>
                    <a:pt x="242" y="71"/>
                    <a:pt x="241" y="63"/>
                    <a:pt x="236" y="57"/>
                  </a:cubicBezTo>
                  <a:cubicBezTo>
                    <a:pt x="237" y="57"/>
                    <a:pt x="238" y="56"/>
                    <a:pt x="239" y="56"/>
                  </a:cubicBezTo>
                  <a:close/>
                  <a:moveTo>
                    <a:pt x="158" y="99"/>
                  </a:moveTo>
                  <a:cubicBezTo>
                    <a:pt x="158" y="98"/>
                    <a:pt x="159" y="97"/>
                    <a:pt x="160" y="96"/>
                  </a:cubicBezTo>
                  <a:cubicBezTo>
                    <a:pt x="166" y="94"/>
                    <a:pt x="172" y="91"/>
                    <a:pt x="178" y="88"/>
                  </a:cubicBezTo>
                  <a:cubicBezTo>
                    <a:pt x="177" y="89"/>
                    <a:pt x="176" y="91"/>
                    <a:pt x="175" y="92"/>
                  </a:cubicBezTo>
                  <a:cubicBezTo>
                    <a:pt x="169" y="95"/>
                    <a:pt x="164" y="97"/>
                    <a:pt x="158" y="99"/>
                  </a:cubicBezTo>
                  <a:close/>
                  <a:moveTo>
                    <a:pt x="144" y="92"/>
                  </a:moveTo>
                  <a:cubicBezTo>
                    <a:pt x="144" y="91"/>
                    <a:pt x="145" y="91"/>
                    <a:pt x="145" y="91"/>
                  </a:cubicBezTo>
                  <a:cubicBezTo>
                    <a:pt x="147" y="91"/>
                    <a:pt x="149" y="90"/>
                    <a:pt x="151" y="90"/>
                  </a:cubicBezTo>
                  <a:cubicBezTo>
                    <a:pt x="150" y="91"/>
                    <a:pt x="150" y="91"/>
                    <a:pt x="149" y="92"/>
                  </a:cubicBezTo>
                  <a:cubicBezTo>
                    <a:pt x="147" y="92"/>
                    <a:pt x="145" y="92"/>
                    <a:pt x="144" y="92"/>
                  </a:cubicBezTo>
                  <a:close/>
                  <a:moveTo>
                    <a:pt x="138" y="93"/>
                  </a:moveTo>
                  <a:cubicBezTo>
                    <a:pt x="137" y="94"/>
                    <a:pt x="137" y="94"/>
                    <a:pt x="136" y="94"/>
                  </a:cubicBezTo>
                  <a:cubicBezTo>
                    <a:pt x="135" y="94"/>
                    <a:pt x="134" y="94"/>
                    <a:pt x="133" y="93"/>
                  </a:cubicBezTo>
                  <a:cubicBezTo>
                    <a:pt x="133" y="93"/>
                    <a:pt x="134" y="93"/>
                    <a:pt x="134" y="93"/>
                  </a:cubicBezTo>
                  <a:cubicBezTo>
                    <a:pt x="135" y="93"/>
                    <a:pt x="137" y="93"/>
                    <a:pt x="138" y="93"/>
                  </a:cubicBezTo>
                  <a:close/>
                  <a:moveTo>
                    <a:pt x="168" y="83"/>
                  </a:moveTo>
                  <a:cubicBezTo>
                    <a:pt x="168" y="83"/>
                    <a:pt x="169" y="82"/>
                    <a:pt x="170" y="82"/>
                  </a:cubicBezTo>
                  <a:cubicBezTo>
                    <a:pt x="169" y="84"/>
                    <a:pt x="167" y="85"/>
                    <a:pt x="166" y="87"/>
                  </a:cubicBezTo>
                  <a:cubicBezTo>
                    <a:pt x="165" y="87"/>
                    <a:pt x="163" y="88"/>
                    <a:pt x="162" y="88"/>
                  </a:cubicBezTo>
                  <a:cubicBezTo>
                    <a:pt x="159" y="90"/>
                    <a:pt x="156" y="90"/>
                    <a:pt x="153" y="91"/>
                  </a:cubicBezTo>
                  <a:cubicBezTo>
                    <a:pt x="153" y="91"/>
                    <a:pt x="154" y="90"/>
                    <a:pt x="154" y="89"/>
                  </a:cubicBezTo>
                  <a:cubicBezTo>
                    <a:pt x="159" y="88"/>
                    <a:pt x="163" y="86"/>
                    <a:pt x="168" y="83"/>
                  </a:cubicBezTo>
                  <a:close/>
                  <a:moveTo>
                    <a:pt x="175" y="77"/>
                  </a:moveTo>
                  <a:cubicBezTo>
                    <a:pt x="179" y="74"/>
                    <a:pt x="183" y="70"/>
                    <a:pt x="187" y="65"/>
                  </a:cubicBezTo>
                  <a:cubicBezTo>
                    <a:pt x="186" y="68"/>
                    <a:pt x="185" y="71"/>
                    <a:pt x="184" y="74"/>
                  </a:cubicBezTo>
                  <a:cubicBezTo>
                    <a:pt x="180" y="78"/>
                    <a:pt x="176" y="81"/>
                    <a:pt x="171" y="84"/>
                  </a:cubicBezTo>
                  <a:cubicBezTo>
                    <a:pt x="173" y="82"/>
                    <a:pt x="174" y="80"/>
                    <a:pt x="175" y="77"/>
                  </a:cubicBezTo>
                  <a:close/>
                  <a:moveTo>
                    <a:pt x="182" y="79"/>
                  </a:moveTo>
                  <a:cubicBezTo>
                    <a:pt x="181" y="80"/>
                    <a:pt x="181" y="82"/>
                    <a:pt x="180" y="83"/>
                  </a:cubicBezTo>
                  <a:cubicBezTo>
                    <a:pt x="175" y="87"/>
                    <a:pt x="170" y="90"/>
                    <a:pt x="164" y="93"/>
                  </a:cubicBezTo>
                  <a:cubicBezTo>
                    <a:pt x="165" y="91"/>
                    <a:pt x="166" y="90"/>
                    <a:pt x="167" y="89"/>
                  </a:cubicBezTo>
                  <a:cubicBezTo>
                    <a:pt x="173" y="86"/>
                    <a:pt x="177" y="83"/>
                    <a:pt x="182" y="79"/>
                  </a:cubicBezTo>
                  <a:close/>
                  <a:moveTo>
                    <a:pt x="160" y="92"/>
                  </a:moveTo>
                  <a:cubicBezTo>
                    <a:pt x="161" y="91"/>
                    <a:pt x="162" y="91"/>
                    <a:pt x="162" y="91"/>
                  </a:cubicBezTo>
                  <a:cubicBezTo>
                    <a:pt x="161" y="92"/>
                    <a:pt x="160" y="93"/>
                    <a:pt x="159" y="94"/>
                  </a:cubicBezTo>
                  <a:cubicBezTo>
                    <a:pt x="159" y="94"/>
                    <a:pt x="159" y="94"/>
                    <a:pt x="158" y="94"/>
                  </a:cubicBezTo>
                  <a:cubicBezTo>
                    <a:pt x="155" y="95"/>
                    <a:pt x="152" y="96"/>
                    <a:pt x="149" y="96"/>
                  </a:cubicBezTo>
                  <a:cubicBezTo>
                    <a:pt x="149" y="95"/>
                    <a:pt x="150" y="94"/>
                    <a:pt x="151" y="94"/>
                  </a:cubicBezTo>
                  <a:cubicBezTo>
                    <a:pt x="154" y="93"/>
                    <a:pt x="157" y="92"/>
                    <a:pt x="160" y="92"/>
                  </a:cubicBezTo>
                  <a:close/>
                  <a:moveTo>
                    <a:pt x="146" y="98"/>
                  </a:moveTo>
                  <a:cubicBezTo>
                    <a:pt x="149" y="98"/>
                    <a:pt x="152" y="98"/>
                    <a:pt x="155" y="97"/>
                  </a:cubicBezTo>
                  <a:cubicBezTo>
                    <a:pt x="155" y="98"/>
                    <a:pt x="154" y="99"/>
                    <a:pt x="153" y="99"/>
                  </a:cubicBezTo>
                  <a:cubicBezTo>
                    <a:pt x="153" y="99"/>
                    <a:pt x="152" y="99"/>
                    <a:pt x="152" y="99"/>
                  </a:cubicBezTo>
                  <a:cubicBezTo>
                    <a:pt x="149" y="100"/>
                    <a:pt x="147" y="100"/>
                    <a:pt x="145" y="99"/>
                  </a:cubicBezTo>
                  <a:cubicBezTo>
                    <a:pt x="145" y="99"/>
                    <a:pt x="146" y="99"/>
                    <a:pt x="146" y="98"/>
                  </a:cubicBezTo>
                  <a:close/>
                  <a:moveTo>
                    <a:pt x="136" y="97"/>
                  </a:moveTo>
                  <a:cubicBezTo>
                    <a:pt x="138" y="97"/>
                    <a:pt x="141" y="98"/>
                    <a:pt x="143" y="98"/>
                  </a:cubicBezTo>
                  <a:cubicBezTo>
                    <a:pt x="142" y="98"/>
                    <a:pt x="142" y="99"/>
                    <a:pt x="141" y="99"/>
                  </a:cubicBezTo>
                  <a:cubicBezTo>
                    <a:pt x="139" y="99"/>
                    <a:pt x="137" y="98"/>
                    <a:pt x="135" y="97"/>
                  </a:cubicBezTo>
                  <a:cubicBezTo>
                    <a:pt x="135" y="97"/>
                    <a:pt x="136" y="97"/>
                    <a:pt x="136" y="97"/>
                  </a:cubicBezTo>
                  <a:close/>
                  <a:moveTo>
                    <a:pt x="139" y="95"/>
                  </a:moveTo>
                  <a:cubicBezTo>
                    <a:pt x="140" y="95"/>
                    <a:pt x="141" y="94"/>
                    <a:pt x="141" y="94"/>
                  </a:cubicBezTo>
                  <a:cubicBezTo>
                    <a:pt x="143" y="94"/>
                    <a:pt x="145" y="94"/>
                    <a:pt x="147" y="94"/>
                  </a:cubicBezTo>
                  <a:cubicBezTo>
                    <a:pt x="147" y="95"/>
                    <a:pt x="146" y="95"/>
                    <a:pt x="145" y="96"/>
                  </a:cubicBezTo>
                  <a:cubicBezTo>
                    <a:pt x="143" y="96"/>
                    <a:pt x="141" y="95"/>
                    <a:pt x="139" y="95"/>
                  </a:cubicBezTo>
                  <a:close/>
                  <a:moveTo>
                    <a:pt x="127" y="94"/>
                  </a:moveTo>
                  <a:cubicBezTo>
                    <a:pt x="127" y="94"/>
                    <a:pt x="128" y="94"/>
                    <a:pt x="129" y="94"/>
                  </a:cubicBezTo>
                  <a:cubicBezTo>
                    <a:pt x="130" y="95"/>
                    <a:pt x="132" y="95"/>
                    <a:pt x="133" y="96"/>
                  </a:cubicBezTo>
                  <a:cubicBezTo>
                    <a:pt x="132" y="96"/>
                    <a:pt x="132" y="96"/>
                    <a:pt x="131" y="96"/>
                  </a:cubicBezTo>
                  <a:cubicBezTo>
                    <a:pt x="130" y="96"/>
                    <a:pt x="128" y="95"/>
                    <a:pt x="127" y="94"/>
                  </a:cubicBezTo>
                  <a:close/>
                  <a:moveTo>
                    <a:pt x="139" y="90"/>
                  </a:moveTo>
                  <a:cubicBezTo>
                    <a:pt x="140" y="90"/>
                    <a:pt x="141" y="90"/>
                    <a:pt x="142" y="90"/>
                  </a:cubicBezTo>
                  <a:cubicBezTo>
                    <a:pt x="141" y="91"/>
                    <a:pt x="141" y="91"/>
                    <a:pt x="140" y="92"/>
                  </a:cubicBezTo>
                  <a:cubicBezTo>
                    <a:pt x="139" y="92"/>
                    <a:pt x="138" y="91"/>
                    <a:pt x="137" y="91"/>
                  </a:cubicBezTo>
                  <a:cubicBezTo>
                    <a:pt x="138" y="91"/>
                    <a:pt x="138" y="90"/>
                    <a:pt x="139" y="90"/>
                  </a:cubicBezTo>
                  <a:close/>
                  <a:moveTo>
                    <a:pt x="147" y="88"/>
                  </a:moveTo>
                  <a:cubicBezTo>
                    <a:pt x="148" y="88"/>
                    <a:pt x="148" y="87"/>
                    <a:pt x="149" y="86"/>
                  </a:cubicBezTo>
                  <a:cubicBezTo>
                    <a:pt x="150" y="86"/>
                    <a:pt x="152" y="86"/>
                    <a:pt x="154" y="85"/>
                  </a:cubicBezTo>
                  <a:cubicBezTo>
                    <a:pt x="154" y="86"/>
                    <a:pt x="153" y="87"/>
                    <a:pt x="153" y="87"/>
                  </a:cubicBezTo>
                  <a:cubicBezTo>
                    <a:pt x="151" y="88"/>
                    <a:pt x="149" y="88"/>
                    <a:pt x="147" y="88"/>
                  </a:cubicBezTo>
                  <a:close/>
                  <a:moveTo>
                    <a:pt x="129" y="90"/>
                  </a:moveTo>
                  <a:cubicBezTo>
                    <a:pt x="129" y="90"/>
                    <a:pt x="130" y="91"/>
                    <a:pt x="131" y="91"/>
                  </a:cubicBezTo>
                  <a:cubicBezTo>
                    <a:pt x="131" y="91"/>
                    <a:pt x="130" y="91"/>
                    <a:pt x="129" y="91"/>
                  </a:cubicBezTo>
                  <a:cubicBezTo>
                    <a:pt x="129" y="91"/>
                    <a:pt x="128" y="91"/>
                    <a:pt x="127" y="90"/>
                  </a:cubicBezTo>
                  <a:cubicBezTo>
                    <a:pt x="128" y="90"/>
                    <a:pt x="128" y="90"/>
                    <a:pt x="129" y="90"/>
                  </a:cubicBezTo>
                  <a:close/>
                  <a:moveTo>
                    <a:pt x="134" y="88"/>
                  </a:moveTo>
                  <a:cubicBezTo>
                    <a:pt x="134" y="89"/>
                    <a:pt x="135" y="89"/>
                    <a:pt x="136" y="89"/>
                  </a:cubicBezTo>
                  <a:cubicBezTo>
                    <a:pt x="135" y="90"/>
                    <a:pt x="135" y="90"/>
                    <a:pt x="134" y="90"/>
                  </a:cubicBezTo>
                  <a:cubicBezTo>
                    <a:pt x="133" y="90"/>
                    <a:pt x="132" y="89"/>
                    <a:pt x="131" y="89"/>
                  </a:cubicBezTo>
                  <a:cubicBezTo>
                    <a:pt x="132" y="89"/>
                    <a:pt x="133" y="88"/>
                    <a:pt x="134" y="88"/>
                  </a:cubicBezTo>
                  <a:close/>
                  <a:moveTo>
                    <a:pt x="176" y="71"/>
                  </a:moveTo>
                  <a:cubicBezTo>
                    <a:pt x="175" y="73"/>
                    <a:pt x="174" y="74"/>
                    <a:pt x="174" y="76"/>
                  </a:cubicBezTo>
                  <a:cubicBezTo>
                    <a:pt x="172" y="77"/>
                    <a:pt x="171" y="78"/>
                    <a:pt x="170" y="79"/>
                  </a:cubicBezTo>
                  <a:cubicBezTo>
                    <a:pt x="166" y="82"/>
                    <a:pt x="161" y="85"/>
                    <a:pt x="156" y="86"/>
                  </a:cubicBezTo>
                  <a:cubicBezTo>
                    <a:pt x="156" y="86"/>
                    <a:pt x="157" y="85"/>
                    <a:pt x="157" y="84"/>
                  </a:cubicBezTo>
                  <a:cubicBezTo>
                    <a:pt x="160" y="84"/>
                    <a:pt x="162" y="83"/>
                    <a:pt x="163" y="82"/>
                  </a:cubicBezTo>
                  <a:cubicBezTo>
                    <a:pt x="168" y="80"/>
                    <a:pt x="172" y="76"/>
                    <a:pt x="176" y="71"/>
                  </a:cubicBezTo>
                  <a:close/>
                  <a:moveTo>
                    <a:pt x="81" y="90"/>
                  </a:moveTo>
                  <a:cubicBezTo>
                    <a:pt x="88" y="95"/>
                    <a:pt x="91" y="97"/>
                    <a:pt x="98" y="96"/>
                  </a:cubicBezTo>
                  <a:cubicBezTo>
                    <a:pt x="107" y="95"/>
                    <a:pt x="111" y="100"/>
                    <a:pt x="111" y="100"/>
                  </a:cubicBezTo>
                  <a:cubicBezTo>
                    <a:pt x="105" y="96"/>
                    <a:pt x="98" y="99"/>
                    <a:pt x="93" y="99"/>
                  </a:cubicBezTo>
                  <a:cubicBezTo>
                    <a:pt x="87" y="98"/>
                    <a:pt x="81" y="90"/>
                    <a:pt x="81" y="90"/>
                  </a:cubicBezTo>
                  <a:close/>
                  <a:moveTo>
                    <a:pt x="99" y="79"/>
                  </a:moveTo>
                  <a:cubicBezTo>
                    <a:pt x="114" y="73"/>
                    <a:pt x="123" y="74"/>
                    <a:pt x="133" y="79"/>
                  </a:cubicBezTo>
                  <a:cubicBezTo>
                    <a:pt x="133" y="79"/>
                    <a:pt x="120" y="74"/>
                    <a:pt x="103" y="81"/>
                  </a:cubicBezTo>
                  <a:cubicBezTo>
                    <a:pt x="91" y="86"/>
                    <a:pt x="82" y="88"/>
                    <a:pt x="66" y="78"/>
                  </a:cubicBezTo>
                  <a:cubicBezTo>
                    <a:pt x="66" y="78"/>
                    <a:pt x="80" y="86"/>
                    <a:pt x="99" y="79"/>
                  </a:cubicBezTo>
                  <a:close/>
                  <a:moveTo>
                    <a:pt x="52" y="80"/>
                  </a:moveTo>
                  <a:cubicBezTo>
                    <a:pt x="56" y="81"/>
                    <a:pt x="60" y="82"/>
                    <a:pt x="63" y="84"/>
                  </a:cubicBezTo>
                  <a:cubicBezTo>
                    <a:pt x="64" y="84"/>
                    <a:pt x="65" y="85"/>
                    <a:pt x="66" y="85"/>
                  </a:cubicBezTo>
                  <a:cubicBezTo>
                    <a:pt x="63" y="86"/>
                    <a:pt x="60" y="88"/>
                    <a:pt x="59" y="90"/>
                  </a:cubicBezTo>
                  <a:cubicBezTo>
                    <a:pt x="57" y="87"/>
                    <a:pt x="55" y="83"/>
                    <a:pt x="52" y="80"/>
                  </a:cubicBezTo>
                  <a:close/>
                  <a:moveTo>
                    <a:pt x="51" y="56"/>
                  </a:moveTo>
                  <a:cubicBezTo>
                    <a:pt x="42" y="58"/>
                    <a:pt x="35" y="64"/>
                    <a:pt x="35" y="74"/>
                  </a:cubicBezTo>
                  <a:cubicBezTo>
                    <a:pt x="33" y="75"/>
                    <a:pt x="30" y="77"/>
                    <a:pt x="28" y="79"/>
                  </a:cubicBezTo>
                  <a:cubicBezTo>
                    <a:pt x="26" y="65"/>
                    <a:pt x="38" y="52"/>
                    <a:pt x="51" y="50"/>
                  </a:cubicBezTo>
                  <a:cubicBezTo>
                    <a:pt x="65" y="48"/>
                    <a:pt x="78" y="55"/>
                    <a:pt x="88" y="64"/>
                  </a:cubicBezTo>
                  <a:cubicBezTo>
                    <a:pt x="84" y="66"/>
                    <a:pt x="80" y="66"/>
                    <a:pt x="76" y="67"/>
                  </a:cubicBezTo>
                  <a:cubicBezTo>
                    <a:pt x="70" y="60"/>
                    <a:pt x="61" y="55"/>
                    <a:pt x="51" y="56"/>
                  </a:cubicBezTo>
                  <a:close/>
                  <a:moveTo>
                    <a:pt x="29" y="59"/>
                  </a:moveTo>
                  <a:cubicBezTo>
                    <a:pt x="28" y="61"/>
                    <a:pt x="26" y="64"/>
                    <a:pt x="25" y="66"/>
                  </a:cubicBezTo>
                  <a:cubicBezTo>
                    <a:pt x="30" y="48"/>
                    <a:pt x="46" y="35"/>
                    <a:pt x="64" y="35"/>
                  </a:cubicBezTo>
                  <a:cubicBezTo>
                    <a:pt x="64" y="35"/>
                    <a:pt x="64" y="35"/>
                    <a:pt x="65" y="35"/>
                  </a:cubicBezTo>
                  <a:cubicBezTo>
                    <a:pt x="66" y="35"/>
                    <a:pt x="67" y="36"/>
                    <a:pt x="69" y="36"/>
                  </a:cubicBezTo>
                  <a:cubicBezTo>
                    <a:pt x="53" y="36"/>
                    <a:pt x="37" y="45"/>
                    <a:pt x="29" y="59"/>
                  </a:cubicBezTo>
                  <a:close/>
                  <a:moveTo>
                    <a:pt x="37" y="42"/>
                  </a:moveTo>
                  <a:cubicBezTo>
                    <a:pt x="31" y="48"/>
                    <a:pt x="26" y="55"/>
                    <a:pt x="24" y="63"/>
                  </a:cubicBezTo>
                  <a:cubicBezTo>
                    <a:pt x="25" y="57"/>
                    <a:pt x="27" y="52"/>
                    <a:pt x="30" y="47"/>
                  </a:cubicBezTo>
                  <a:cubicBezTo>
                    <a:pt x="34" y="41"/>
                    <a:pt x="41" y="37"/>
                    <a:pt x="48" y="35"/>
                  </a:cubicBezTo>
                  <a:cubicBezTo>
                    <a:pt x="49" y="34"/>
                    <a:pt x="51" y="34"/>
                    <a:pt x="53" y="34"/>
                  </a:cubicBezTo>
                  <a:cubicBezTo>
                    <a:pt x="47" y="36"/>
                    <a:pt x="41" y="38"/>
                    <a:pt x="37" y="42"/>
                  </a:cubicBezTo>
                  <a:close/>
                  <a:moveTo>
                    <a:pt x="78" y="39"/>
                  </a:moveTo>
                  <a:cubicBezTo>
                    <a:pt x="82" y="41"/>
                    <a:pt x="85" y="43"/>
                    <a:pt x="88" y="46"/>
                  </a:cubicBezTo>
                  <a:cubicBezTo>
                    <a:pt x="76" y="42"/>
                    <a:pt x="64" y="42"/>
                    <a:pt x="52" y="46"/>
                  </a:cubicBezTo>
                  <a:cubicBezTo>
                    <a:pt x="50" y="46"/>
                    <a:pt x="48" y="46"/>
                    <a:pt x="46" y="47"/>
                  </a:cubicBezTo>
                  <a:cubicBezTo>
                    <a:pt x="43" y="48"/>
                    <a:pt x="41" y="49"/>
                    <a:pt x="39" y="50"/>
                  </a:cubicBezTo>
                  <a:cubicBezTo>
                    <a:pt x="49" y="41"/>
                    <a:pt x="64" y="36"/>
                    <a:pt x="78" y="39"/>
                  </a:cubicBezTo>
                  <a:close/>
                  <a:moveTo>
                    <a:pt x="94" y="50"/>
                  </a:moveTo>
                  <a:cubicBezTo>
                    <a:pt x="95" y="52"/>
                    <a:pt x="97" y="53"/>
                    <a:pt x="98" y="55"/>
                  </a:cubicBezTo>
                  <a:cubicBezTo>
                    <a:pt x="90" y="50"/>
                    <a:pt x="80" y="48"/>
                    <a:pt x="71" y="48"/>
                  </a:cubicBezTo>
                  <a:cubicBezTo>
                    <a:pt x="68" y="47"/>
                    <a:pt x="65" y="46"/>
                    <a:pt x="62" y="46"/>
                  </a:cubicBezTo>
                  <a:cubicBezTo>
                    <a:pt x="73" y="44"/>
                    <a:pt x="84" y="46"/>
                    <a:pt x="94" y="50"/>
                  </a:cubicBezTo>
                  <a:close/>
                  <a:moveTo>
                    <a:pt x="99" y="58"/>
                  </a:moveTo>
                  <a:cubicBezTo>
                    <a:pt x="93" y="55"/>
                    <a:pt x="87" y="54"/>
                    <a:pt x="80" y="53"/>
                  </a:cubicBezTo>
                  <a:cubicBezTo>
                    <a:pt x="79" y="52"/>
                    <a:pt x="77" y="51"/>
                    <a:pt x="76" y="50"/>
                  </a:cubicBezTo>
                  <a:cubicBezTo>
                    <a:pt x="84" y="51"/>
                    <a:pt x="92" y="53"/>
                    <a:pt x="99" y="58"/>
                  </a:cubicBezTo>
                  <a:close/>
                  <a:moveTo>
                    <a:pt x="98" y="60"/>
                  </a:moveTo>
                  <a:cubicBezTo>
                    <a:pt x="98" y="60"/>
                    <a:pt x="97" y="60"/>
                    <a:pt x="97" y="61"/>
                  </a:cubicBezTo>
                  <a:cubicBezTo>
                    <a:pt x="94" y="59"/>
                    <a:pt x="91" y="59"/>
                    <a:pt x="88" y="58"/>
                  </a:cubicBezTo>
                  <a:cubicBezTo>
                    <a:pt x="87" y="57"/>
                    <a:pt x="86" y="57"/>
                    <a:pt x="85" y="56"/>
                  </a:cubicBezTo>
                  <a:cubicBezTo>
                    <a:pt x="89" y="57"/>
                    <a:pt x="94" y="58"/>
                    <a:pt x="98" y="60"/>
                  </a:cubicBezTo>
                  <a:close/>
                  <a:moveTo>
                    <a:pt x="107" y="52"/>
                  </a:moveTo>
                  <a:cubicBezTo>
                    <a:pt x="106" y="53"/>
                    <a:pt x="105" y="54"/>
                    <a:pt x="104" y="55"/>
                  </a:cubicBezTo>
                  <a:cubicBezTo>
                    <a:pt x="95" y="43"/>
                    <a:pt x="81" y="34"/>
                    <a:pt x="66" y="31"/>
                  </a:cubicBezTo>
                  <a:cubicBezTo>
                    <a:pt x="47" y="27"/>
                    <a:pt x="28" y="32"/>
                    <a:pt x="13" y="44"/>
                  </a:cubicBezTo>
                  <a:cubicBezTo>
                    <a:pt x="11" y="46"/>
                    <a:pt x="14" y="50"/>
                    <a:pt x="16" y="48"/>
                  </a:cubicBezTo>
                  <a:cubicBezTo>
                    <a:pt x="23" y="43"/>
                    <a:pt x="30" y="39"/>
                    <a:pt x="38" y="36"/>
                  </a:cubicBezTo>
                  <a:cubicBezTo>
                    <a:pt x="35" y="39"/>
                    <a:pt x="31" y="42"/>
                    <a:pt x="29" y="45"/>
                  </a:cubicBezTo>
                  <a:cubicBezTo>
                    <a:pt x="22" y="54"/>
                    <a:pt x="20" y="65"/>
                    <a:pt x="22" y="76"/>
                  </a:cubicBezTo>
                  <a:cubicBezTo>
                    <a:pt x="13" y="68"/>
                    <a:pt x="7" y="57"/>
                    <a:pt x="5" y="45"/>
                  </a:cubicBezTo>
                  <a:cubicBezTo>
                    <a:pt x="4" y="35"/>
                    <a:pt x="8" y="24"/>
                    <a:pt x="15" y="17"/>
                  </a:cubicBezTo>
                  <a:cubicBezTo>
                    <a:pt x="13" y="20"/>
                    <a:pt x="13" y="24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4" y="31"/>
                    <a:pt x="16" y="30"/>
                  </a:cubicBezTo>
                  <a:cubicBezTo>
                    <a:pt x="48" y="15"/>
                    <a:pt x="86" y="24"/>
                    <a:pt x="107" y="52"/>
                  </a:cubicBezTo>
                  <a:close/>
                  <a:moveTo>
                    <a:pt x="93" y="74"/>
                  </a:moveTo>
                  <a:cubicBezTo>
                    <a:pt x="83" y="77"/>
                    <a:pt x="76" y="76"/>
                    <a:pt x="74" y="76"/>
                  </a:cubicBezTo>
                  <a:cubicBezTo>
                    <a:pt x="67" y="75"/>
                    <a:pt x="62" y="75"/>
                    <a:pt x="62" y="73"/>
                  </a:cubicBezTo>
                  <a:cubicBezTo>
                    <a:pt x="62" y="72"/>
                    <a:pt x="75" y="76"/>
                    <a:pt x="92" y="70"/>
                  </a:cubicBezTo>
                  <a:cubicBezTo>
                    <a:pt x="101" y="67"/>
                    <a:pt x="111" y="62"/>
                    <a:pt x="118" y="49"/>
                  </a:cubicBezTo>
                  <a:cubicBezTo>
                    <a:pt x="128" y="28"/>
                    <a:pt x="121" y="17"/>
                    <a:pt x="119" y="14"/>
                  </a:cubicBezTo>
                  <a:cubicBezTo>
                    <a:pt x="118" y="12"/>
                    <a:pt x="118" y="10"/>
                    <a:pt x="119" y="10"/>
                  </a:cubicBezTo>
                  <a:cubicBezTo>
                    <a:pt x="121" y="9"/>
                    <a:pt x="122" y="11"/>
                    <a:pt x="123" y="13"/>
                  </a:cubicBezTo>
                  <a:cubicBezTo>
                    <a:pt x="124" y="15"/>
                    <a:pt x="136" y="31"/>
                    <a:pt x="118" y="56"/>
                  </a:cubicBezTo>
                  <a:cubicBezTo>
                    <a:pt x="109" y="67"/>
                    <a:pt x="101" y="71"/>
                    <a:pt x="93" y="74"/>
                  </a:cubicBezTo>
                  <a:close/>
                  <a:moveTo>
                    <a:pt x="160" y="43"/>
                  </a:moveTo>
                  <a:cubicBezTo>
                    <a:pt x="166" y="47"/>
                    <a:pt x="168" y="54"/>
                    <a:pt x="166" y="61"/>
                  </a:cubicBezTo>
                  <a:cubicBezTo>
                    <a:pt x="164" y="67"/>
                    <a:pt x="161" y="74"/>
                    <a:pt x="155" y="77"/>
                  </a:cubicBezTo>
                  <a:cubicBezTo>
                    <a:pt x="150" y="79"/>
                    <a:pt x="145" y="79"/>
                    <a:pt x="141" y="76"/>
                  </a:cubicBezTo>
                  <a:cubicBezTo>
                    <a:pt x="140" y="76"/>
                    <a:pt x="140" y="76"/>
                    <a:pt x="140" y="75"/>
                  </a:cubicBezTo>
                  <a:cubicBezTo>
                    <a:pt x="138" y="71"/>
                    <a:pt x="134" y="67"/>
                    <a:pt x="129" y="67"/>
                  </a:cubicBezTo>
                  <a:cubicBezTo>
                    <a:pt x="125" y="66"/>
                    <a:pt x="124" y="63"/>
                    <a:pt x="126" y="62"/>
                  </a:cubicBezTo>
                  <a:cubicBezTo>
                    <a:pt x="128" y="62"/>
                    <a:pt x="129" y="62"/>
                    <a:pt x="130" y="62"/>
                  </a:cubicBezTo>
                  <a:cubicBezTo>
                    <a:pt x="135" y="66"/>
                    <a:pt x="140" y="69"/>
                    <a:pt x="146" y="70"/>
                  </a:cubicBezTo>
                  <a:cubicBezTo>
                    <a:pt x="152" y="72"/>
                    <a:pt x="159" y="71"/>
                    <a:pt x="162" y="66"/>
                  </a:cubicBezTo>
                  <a:cubicBezTo>
                    <a:pt x="165" y="62"/>
                    <a:pt x="165" y="56"/>
                    <a:pt x="160" y="53"/>
                  </a:cubicBezTo>
                  <a:cubicBezTo>
                    <a:pt x="157" y="50"/>
                    <a:pt x="151" y="53"/>
                    <a:pt x="150" y="57"/>
                  </a:cubicBezTo>
                  <a:cubicBezTo>
                    <a:pt x="148" y="59"/>
                    <a:pt x="153" y="61"/>
                    <a:pt x="154" y="58"/>
                  </a:cubicBezTo>
                  <a:cubicBezTo>
                    <a:pt x="156" y="53"/>
                    <a:pt x="163" y="60"/>
                    <a:pt x="158" y="64"/>
                  </a:cubicBezTo>
                  <a:cubicBezTo>
                    <a:pt x="155" y="67"/>
                    <a:pt x="151" y="67"/>
                    <a:pt x="146" y="66"/>
                  </a:cubicBezTo>
                  <a:cubicBezTo>
                    <a:pt x="146" y="65"/>
                    <a:pt x="146" y="65"/>
                    <a:pt x="145" y="65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41" y="60"/>
                    <a:pt x="141" y="53"/>
                    <a:pt x="144" y="48"/>
                  </a:cubicBezTo>
                  <a:cubicBezTo>
                    <a:pt x="144" y="48"/>
                    <a:pt x="144" y="48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5"/>
                    <a:pt x="148" y="43"/>
                    <a:pt x="150" y="42"/>
                  </a:cubicBezTo>
                  <a:cubicBezTo>
                    <a:pt x="153" y="40"/>
                    <a:pt x="157" y="41"/>
                    <a:pt x="160" y="43"/>
                  </a:cubicBezTo>
                  <a:close/>
                  <a:moveTo>
                    <a:pt x="170" y="68"/>
                  </a:moveTo>
                  <a:cubicBezTo>
                    <a:pt x="167" y="71"/>
                    <a:pt x="163" y="74"/>
                    <a:pt x="159" y="77"/>
                  </a:cubicBezTo>
                  <a:cubicBezTo>
                    <a:pt x="164" y="73"/>
                    <a:pt x="168" y="66"/>
                    <a:pt x="169" y="59"/>
                  </a:cubicBezTo>
                  <a:cubicBezTo>
                    <a:pt x="170" y="51"/>
                    <a:pt x="167" y="42"/>
                    <a:pt x="158" y="39"/>
                  </a:cubicBezTo>
                  <a:cubicBezTo>
                    <a:pt x="158" y="39"/>
                    <a:pt x="159" y="39"/>
                    <a:pt x="159" y="39"/>
                  </a:cubicBezTo>
                  <a:cubicBezTo>
                    <a:pt x="161" y="39"/>
                    <a:pt x="163" y="40"/>
                    <a:pt x="166" y="41"/>
                  </a:cubicBezTo>
                  <a:cubicBezTo>
                    <a:pt x="175" y="46"/>
                    <a:pt x="176" y="59"/>
                    <a:pt x="170" y="68"/>
                  </a:cubicBezTo>
                  <a:close/>
                  <a:moveTo>
                    <a:pt x="178" y="62"/>
                  </a:moveTo>
                  <a:cubicBezTo>
                    <a:pt x="173" y="67"/>
                    <a:pt x="173" y="67"/>
                    <a:pt x="173" y="67"/>
                  </a:cubicBezTo>
                  <a:cubicBezTo>
                    <a:pt x="177" y="60"/>
                    <a:pt x="177" y="51"/>
                    <a:pt x="173" y="45"/>
                  </a:cubicBezTo>
                  <a:cubicBezTo>
                    <a:pt x="178" y="49"/>
                    <a:pt x="181" y="55"/>
                    <a:pt x="178" y="62"/>
                  </a:cubicBezTo>
                  <a:close/>
                  <a:moveTo>
                    <a:pt x="213" y="43"/>
                  </a:moveTo>
                  <a:cubicBezTo>
                    <a:pt x="210" y="48"/>
                    <a:pt x="207" y="53"/>
                    <a:pt x="203" y="57"/>
                  </a:cubicBezTo>
                  <a:cubicBezTo>
                    <a:pt x="203" y="58"/>
                    <a:pt x="204" y="60"/>
                    <a:pt x="206" y="59"/>
                  </a:cubicBezTo>
                  <a:cubicBezTo>
                    <a:pt x="206" y="59"/>
                    <a:pt x="206" y="58"/>
                    <a:pt x="206" y="58"/>
                  </a:cubicBezTo>
                  <a:cubicBezTo>
                    <a:pt x="203" y="64"/>
                    <a:pt x="201" y="69"/>
                    <a:pt x="200" y="75"/>
                  </a:cubicBezTo>
                  <a:cubicBezTo>
                    <a:pt x="198" y="76"/>
                    <a:pt x="197" y="77"/>
                    <a:pt x="195" y="78"/>
                  </a:cubicBezTo>
                  <a:cubicBezTo>
                    <a:pt x="190" y="82"/>
                    <a:pt x="185" y="86"/>
                    <a:pt x="179" y="90"/>
                  </a:cubicBezTo>
                  <a:cubicBezTo>
                    <a:pt x="180" y="88"/>
                    <a:pt x="181" y="86"/>
                    <a:pt x="182" y="85"/>
                  </a:cubicBezTo>
                  <a:cubicBezTo>
                    <a:pt x="187" y="81"/>
                    <a:pt x="191" y="77"/>
                    <a:pt x="195" y="73"/>
                  </a:cubicBezTo>
                  <a:cubicBezTo>
                    <a:pt x="196" y="72"/>
                    <a:pt x="195" y="70"/>
                    <a:pt x="194" y="71"/>
                  </a:cubicBezTo>
                  <a:cubicBezTo>
                    <a:pt x="191" y="74"/>
                    <a:pt x="187" y="77"/>
                    <a:pt x="184" y="80"/>
                  </a:cubicBezTo>
                  <a:cubicBezTo>
                    <a:pt x="185" y="78"/>
                    <a:pt x="185" y="77"/>
                    <a:pt x="186" y="75"/>
                  </a:cubicBezTo>
                  <a:cubicBezTo>
                    <a:pt x="189" y="72"/>
                    <a:pt x="192" y="69"/>
                    <a:pt x="195" y="66"/>
                  </a:cubicBezTo>
                  <a:cubicBezTo>
                    <a:pt x="196" y="65"/>
                    <a:pt x="195" y="63"/>
                    <a:pt x="194" y="64"/>
                  </a:cubicBezTo>
                  <a:cubicBezTo>
                    <a:pt x="192" y="66"/>
                    <a:pt x="190" y="68"/>
                    <a:pt x="187" y="70"/>
                  </a:cubicBezTo>
                  <a:cubicBezTo>
                    <a:pt x="188" y="68"/>
                    <a:pt x="189" y="65"/>
                    <a:pt x="190" y="62"/>
                  </a:cubicBezTo>
                  <a:cubicBezTo>
                    <a:pt x="190" y="62"/>
                    <a:pt x="190" y="62"/>
                    <a:pt x="190" y="61"/>
                  </a:cubicBezTo>
                  <a:cubicBezTo>
                    <a:pt x="193" y="57"/>
                    <a:pt x="197" y="52"/>
                    <a:pt x="199" y="46"/>
                  </a:cubicBezTo>
                  <a:cubicBezTo>
                    <a:pt x="200" y="45"/>
                    <a:pt x="198" y="44"/>
                    <a:pt x="198" y="45"/>
                  </a:cubicBezTo>
                  <a:cubicBezTo>
                    <a:pt x="192" y="54"/>
                    <a:pt x="186" y="63"/>
                    <a:pt x="179" y="71"/>
                  </a:cubicBezTo>
                  <a:cubicBezTo>
                    <a:pt x="180" y="69"/>
                    <a:pt x="180" y="67"/>
                    <a:pt x="181" y="65"/>
                  </a:cubicBezTo>
                  <a:cubicBezTo>
                    <a:pt x="190" y="53"/>
                    <a:pt x="197" y="40"/>
                    <a:pt x="206" y="29"/>
                  </a:cubicBezTo>
                  <a:cubicBezTo>
                    <a:pt x="207" y="28"/>
                    <a:pt x="213" y="22"/>
                    <a:pt x="214" y="20"/>
                  </a:cubicBezTo>
                  <a:cubicBezTo>
                    <a:pt x="216" y="28"/>
                    <a:pt x="216" y="36"/>
                    <a:pt x="213" y="43"/>
                  </a:cubicBezTo>
                  <a:close/>
                  <a:moveTo>
                    <a:pt x="307" y="42"/>
                  </a:moveTo>
                  <a:cubicBezTo>
                    <a:pt x="297" y="42"/>
                    <a:pt x="289" y="39"/>
                    <a:pt x="280" y="36"/>
                  </a:cubicBezTo>
                  <a:cubicBezTo>
                    <a:pt x="270" y="32"/>
                    <a:pt x="261" y="30"/>
                    <a:pt x="250" y="32"/>
                  </a:cubicBezTo>
                  <a:cubicBezTo>
                    <a:pt x="231" y="35"/>
                    <a:pt x="215" y="49"/>
                    <a:pt x="209" y="67"/>
                  </a:cubicBezTo>
                  <a:cubicBezTo>
                    <a:pt x="207" y="69"/>
                    <a:pt x="205" y="71"/>
                    <a:pt x="203" y="72"/>
                  </a:cubicBezTo>
                  <a:cubicBezTo>
                    <a:pt x="205" y="64"/>
                    <a:pt x="209" y="57"/>
                    <a:pt x="214" y="51"/>
                  </a:cubicBezTo>
                  <a:cubicBezTo>
                    <a:pt x="228" y="37"/>
                    <a:pt x="244" y="25"/>
                    <a:pt x="264" y="25"/>
                  </a:cubicBezTo>
                  <a:cubicBezTo>
                    <a:pt x="276" y="25"/>
                    <a:pt x="285" y="31"/>
                    <a:pt x="296" y="37"/>
                  </a:cubicBezTo>
                  <a:cubicBezTo>
                    <a:pt x="299" y="39"/>
                    <a:pt x="303" y="40"/>
                    <a:pt x="307" y="42"/>
                  </a:cubicBezTo>
                  <a:close/>
                  <a:moveTo>
                    <a:pt x="301" y="46"/>
                  </a:moveTo>
                  <a:cubicBezTo>
                    <a:pt x="289" y="45"/>
                    <a:pt x="275" y="38"/>
                    <a:pt x="262" y="38"/>
                  </a:cubicBezTo>
                  <a:cubicBezTo>
                    <a:pt x="250" y="39"/>
                    <a:pt x="238" y="44"/>
                    <a:pt x="230" y="53"/>
                  </a:cubicBezTo>
                  <a:cubicBezTo>
                    <a:pt x="228" y="54"/>
                    <a:pt x="225" y="56"/>
                    <a:pt x="223" y="57"/>
                  </a:cubicBezTo>
                  <a:cubicBezTo>
                    <a:pt x="232" y="44"/>
                    <a:pt x="247" y="36"/>
                    <a:pt x="263" y="36"/>
                  </a:cubicBezTo>
                  <a:cubicBezTo>
                    <a:pt x="276" y="37"/>
                    <a:pt x="289" y="44"/>
                    <a:pt x="301" y="46"/>
                  </a:cubicBezTo>
                  <a:close/>
                  <a:moveTo>
                    <a:pt x="299" y="48"/>
                  </a:moveTo>
                  <a:cubicBezTo>
                    <a:pt x="291" y="48"/>
                    <a:pt x="284" y="47"/>
                    <a:pt x="276" y="48"/>
                  </a:cubicBezTo>
                  <a:cubicBezTo>
                    <a:pt x="277" y="47"/>
                    <a:pt x="276" y="46"/>
                    <a:pt x="275" y="45"/>
                  </a:cubicBezTo>
                  <a:cubicBezTo>
                    <a:pt x="262" y="42"/>
                    <a:pt x="249" y="44"/>
                    <a:pt x="238" y="49"/>
                  </a:cubicBezTo>
                  <a:cubicBezTo>
                    <a:pt x="247" y="42"/>
                    <a:pt x="259" y="39"/>
                    <a:pt x="271" y="41"/>
                  </a:cubicBezTo>
                  <a:cubicBezTo>
                    <a:pt x="280" y="43"/>
                    <a:pt x="289" y="47"/>
                    <a:pt x="299" y="48"/>
                  </a:cubicBezTo>
                  <a:close/>
                  <a:moveTo>
                    <a:pt x="269" y="60"/>
                  </a:moveTo>
                  <a:cubicBezTo>
                    <a:pt x="267" y="59"/>
                    <a:pt x="265" y="58"/>
                    <a:pt x="262" y="57"/>
                  </a:cubicBezTo>
                  <a:cubicBezTo>
                    <a:pt x="277" y="41"/>
                    <a:pt x="303" y="57"/>
                    <a:pt x="319" y="44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10" y="61"/>
                    <a:pt x="288" y="68"/>
                    <a:pt x="269" y="60"/>
                  </a:cubicBezTo>
                  <a:close/>
                  <a:moveTo>
                    <a:pt x="243" y="85"/>
                  </a:moveTo>
                  <a:cubicBezTo>
                    <a:pt x="243" y="84"/>
                    <a:pt x="242" y="83"/>
                    <a:pt x="242" y="82"/>
                  </a:cubicBezTo>
                  <a:cubicBezTo>
                    <a:pt x="250" y="80"/>
                    <a:pt x="257" y="74"/>
                    <a:pt x="258" y="66"/>
                  </a:cubicBezTo>
                  <a:cubicBezTo>
                    <a:pt x="260" y="68"/>
                    <a:pt x="261" y="71"/>
                    <a:pt x="262" y="74"/>
                  </a:cubicBezTo>
                  <a:cubicBezTo>
                    <a:pt x="263" y="77"/>
                    <a:pt x="263" y="81"/>
                    <a:pt x="262" y="84"/>
                  </a:cubicBezTo>
                  <a:cubicBezTo>
                    <a:pt x="256" y="89"/>
                    <a:pt x="249" y="89"/>
                    <a:pt x="243" y="85"/>
                  </a:cubicBezTo>
                  <a:close/>
                  <a:moveTo>
                    <a:pt x="259" y="94"/>
                  </a:moveTo>
                  <a:cubicBezTo>
                    <a:pt x="253" y="95"/>
                    <a:pt x="247" y="93"/>
                    <a:pt x="242" y="90"/>
                  </a:cubicBezTo>
                  <a:cubicBezTo>
                    <a:pt x="242" y="89"/>
                    <a:pt x="243" y="88"/>
                    <a:pt x="243" y="87"/>
                  </a:cubicBezTo>
                  <a:cubicBezTo>
                    <a:pt x="249" y="91"/>
                    <a:pt x="256" y="91"/>
                    <a:pt x="262" y="87"/>
                  </a:cubicBezTo>
                  <a:cubicBezTo>
                    <a:pt x="261" y="90"/>
                    <a:pt x="260" y="92"/>
                    <a:pt x="259" y="94"/>
                  </a:cubicBezTo>
                  <a:close/>
                  <a:moveTo>
                    <a:pt x="254" y="99"/>
                  </a:moveTo>
                  <a:cubicBezTo>
                    <a:pt x="249" y="100"/>
                    <a:pt x="243" y="98"/>
                    <a:pt x="240" y="94"/>
                  </a:cubicBezTo>
                  <a:cubicBezTo>
                    <a:pt x="240" y="93"/>
                    <a:pt x="241" y="93"/>
                    <a:pt x="241" y="92"/>
                  </a:cubicBezTo>
                  <a:cubicBezTo>
                    <a:pt x="246" y="95"/>
                    <a:pt x="251" y="97"/>
                    <a:pt x="257" y="97"/>
                  </a:cubicBezTo>
                  <a:cubicBezTo>
                    <a:pt x="256" y="97"/>
                    <a:pt x="255" y="98"/>
                    <a:pt x="254" y="99"/>
                  </a:cubicBezTo>
                  <a:close/>
                  <a:moveTo>
                    <a:pt x="236" y="107"/>
                  </a:moveTo>
                  <a:cubicBezTo>
                    <a:pt x="236" y="107"/>
                    <a:pt x="236" y="108"/>
                    <a:pt x="237" y="108"/>
                  </a:cubicBezTo>
                  <a:cubicBezTo>
                    <a:pt x="235" y="108"/>
                    <a:pt x="233" y="108"/>
                    <a:pt x="231" y="108"/>
                  </a:cubicBezTo>
                  <a:cubicBezTo>
                    <a:pt x="224" y="106"/>
                    <a:pt x="220" y="101"/>
                    <a:pt x="221" y="94"/>
                  </a:cubicBezTo>
                  <a:cubicBezTo>
                    <a:pt x="223" y="96"/>
                    <a:pt x="225" y="97"/>
                    <a:pt x="229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9" y="100"/>
                    <a:pt x="231" y="103"/>
                    <a:pt x="233" y="104"/>
                  </a:cubicBezTo>
                  <a:cubicBezTo>
                    <a:pt x="234" y="105"/>
                    <a:pt x="236" y="103"/>
                    <a:pt x="235" y="103"/>
                  </a:cubicBezTo>
                  <a:cubicBezTo>
                    <a:pt x="233" y="101"/>
                    <a:pt x="232" y="100"/>
                    <a:pt x="231" y="98"/>
                  </a:cubicBezTo>
                  <a:cubicBezTo>
                    <a:pt x="234" y="97"/>
                    <a:pt x="236" y="97"/>
                    <a:pt x="238" y="95"/>
                  </a:cubicBezTo>
                  <a:cubicBezTo>
                    <a:pt x="241" y="99"/>
                    <a:pt x="246" y="101"/>
                    <a:pt x="251" y="102"/>
                  </a:cubicBezTo>
                  <a:cubicBezTo>
                    <a:pt x="248" y="104"/>
                    <a:pt x="244" y="106"/>
                    <a:pt x="240" y="107"/>
                  </a:cubicBezTo>
                  <a:cubicBezTo>
                    <a:pt x="239" y="107"/>
                    <a:pt x="238" y="106"/>
                    <a:pt x="237" y="105"/>
                  </a:cubicBezTo>
                  <a:cubicBezTo>
                    <a:pt x="236" y="105"/>
                    <a:pt x="235" y="107"/>
                    <a:pt x="236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97" y="1417"/>
              <a:ext cx="25" cy="1672"/>
            </a:xfrm>
            <a:custGeom>
              <a:avLst/>
              <a:gdLst>
                <a:gd name="T0" fmla="*/ 7 w 7"/>
                <a:gd name="T1" fmla="*/ 3 h 474"/>
                <a:gd name="T2" fmla="*/ 7 w 7"/>
                <a:gd name="T3" fmla="*/ 471 h 474"/>
                <a:gd name="T4" fmla="*/ 0 w 7"/>
                <a:gd name="T5" fmla="*/ 471 h 474"/>
                <a:gd name="T6" fmla="*/ 0 w 7"/>
                <a:gd name="T7" fmla="*/ 3 h 474"/>
                <a:gd name="T8" fmla="*/ 7 w 7"/>
                <a:gd name="T9" fmla="*/ 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72">
                  <a:moveTo>
                    <a:pt x="7" y="3"/>
                  </a:moveTo>
                  <a:cubicBezTo>
                    <a:pt x="7" y="471"/>
                    <a:pt x="7" y="471"/>
                    <a:pt x="7" y="471"/>
                  </a:cubicBezTo>
                  <a:cubicBezTo>
                    <a:pt x="7" y="474"/>
                    <a:pt x="0" y="474"/>
                    <a:pt x="0" y="47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7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540" y="1522"/>
              <a:ext cx="14" cy="1465"/>
            </a:xfrm>
            <a:custGeom>
              <a:avLst/>
              <a:gdLst>
                <a:gd name="T0" fmla="*/ 4 w 4"/>
                <a:gd name="T1" fmla="*/ 2 h 415"/>
                <a:gd name="T2" fmla="*/ 4 w 4"/>
                <a:gd name="T3" fmla="*/ 413 h 415"/>
                <a:gd name="T4" fmla="*/ 0 w 4"/>
                <a:gd name="T5" fmla="*/ 413 h 415"/>
                <a:gd name="T6" fmla="*/ 0 w 4"/>
                <a:gd name="T7" fmla="*/ 2 h 415"/>
                <a:gd name="T8" fmla="*/ 4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4" y="2"/>
                  </a:moveTo>
                  <a:cubicBezTo>
                    <a:pt x="4" y="413"/>
                    <a:pt x="4" y="413"/>
                    <a:pt x="4" y="413"/>
                  </a:cubicBezTo>
                  <a:cubicBezTo>
                    <a:pt x="4" y="415"/>
                    <a:pt x="0" y="415"/>
                    <a:pt x="0" y="4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4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6881" y="1420"/>
              <a:ext cx="25" cy="1627"/>
            </a:xfrm>
            <a:custGeom>
              <a:avLst/>
              <a:gdLst>
                <a:gd name="T0" fmla="*/ 0 w 7"/>
                <a:gd name="T1" fmla="*/ 3 h 461"/>
                <a:gd name="T2" fmla="*/ 0 w 7"/>
                <a:gd name="T3" fmla="*/ 458 h 461"/>
                <a:gd name="T4" fmla="*/ 7 w 7"/>
                <a:gd name="T5" fmla="*/ 458 h 461"/>
                <a:gd name="T6" fmla="*/ 7 w 7"/>
                <a:gd name="T7" fmla="*/ 3 h 461"/>
                <a:gd name="T8" fmla="*/ 0 w 7"/>
                <a:gd name="T9" fmla="*/ 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61">
                  <a:moveTo>
                    <a:pt x="0" y="3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0" y="461"/>
                    <a:pt x="7" y="461"/>
                    <a:pt x="7" y="458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6849" y="1515"/>
              <a:ext cx="15" cy="1465"/>
            </a:xfrm>
            <a:custGeom>
              <a:avLst/>
              <a:gdLst>
                <a:gd name="T0" fmla="*/ 0 w 4"/>
                <a:gd name="T1" fmla="*/ 2 h 415"/>
                <a:gd name="T2" fmla="*/ 0 w 4"/>
                <a:gd name="T3" fmla="*/ 413 h 415"/>
                <a:gd name="T4" fmla="*/ 4 w 4"/>
                <a:gd name="T5" fmla="*/ 413 h 415"/>
                <a:gd name="T6" fmla="*/ 4 w 4"/>
                <a:gd name="T7" fmla="*/ 2 h 415"/>
                <a:gd name="T8" fmla="*/ 0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0" y="2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5"/>
                    <a:pt x="4" y="415"/>
                    <a:pt x="4" y="41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1908" y="79"/>
              <a:ext cx="3615" cy="25"/>
            </a:xfrm>
            <a:custGeom>
              <a:avLst/>
              <a:gdLst>
                <a:gd name="T0" fmla="*/ 7 w 1025"/>
                <a:gd name="T1" fmla="*/ 7 h 7"/>
                <a:gd name="T2" fmla="*/ 1018 w 1025"/>
                <a:gd name="T3" fmla="*/ 7 h 7"/>
                <a:gd name="T4" fmla="*/ 1018 w 1025"/>
                <a:gd name="T5" fmla="*/ 0 h 7"/>
                <a:gd name="T6" fmla="*/ 7 w 1025"/>
                <a:gd name="T7" fmla="*/ 0 h 7"/>
                <a:gd name="T8" fmla="*/ 7 w 102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5" h="7">
                  <a:moveTo>
                    <a:pt x="7" y="7"/>
                  </a:moveTo>
                  <a:cubicBezTo>
                    <a:pt x="1018" y="7"/>
                    <a:pt x="1018" y="7"/>
                    <a:pt x="1018" y="7"/>
                  </a:cubicBezTo>
                  <a:cubicBezTo>
                    <a:pt x="1025" y="7"/>
                    <a:pt x="1025" y="0"/>
                    <a:pt x="101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1915" y="121"/>
              <a:ext cx="3552" cy="14"/>
            </a:xfrm>
            <a:custGeom>
              <a:avLst/>
              <a:gdLst>
                <a:gd name="T0" fmla="*/ 5 w 1007"/>
                <a:gd name="T1" fmla="*/ 4 h 4"/>
                <a:gd name="T2" fmla="*/ 1002 w 1007"/>
                <a:gd name="T3" fmla="*/ 4 h 4"/>
                <a:gd name="T4" fmla="*/ 1002 w 1007"/>
                <a:gd name="T5" fmla="*/ 0 h 4"/>
                <a:gd name="T6" fmla="*/ 5 w 1007"/>
                <a:gd name="T7" fmla="*/ 0 h 4"/>
                <a:gd name="T8" fmla="*/ 5 w 100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5" h="4">
                  <a:moveTo>
                    <a:pt x="5" y="4"/>
                  </a:moveTo>
                  <a:cubicBezTo>
                    <a:pt x="1002" y="4"/>
                    <a:pt x="1002" y="4"/>
                    <a:pt x="1002" y="4"/>
                  </a:cubicBezTo>
                  <a:cubicBezTo>
                    <a:pt x="1007" y="4"/>
                    <a:pt x="1007" y="0"/>
                    <a:pt x="100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1915" y="4364"/>
              <a:ext cx="3545" cy="24"/>
            </a:xfrm>
            <a:custGeom>
              <a:avLst/>
              <a:gdLst>
                <a:gd name="T0" fmla="*/ 6 w 1005"/>
                <a:gd name="T1" fmla="*/ 0 h 7"/>
                <a:gd name="T2" fmla="*/ 999 w 1005"/>
                <a:gd name="T3" fmla="*/ 0 h 7"/>
                <a:gd name="T4" fmla="*/ 999 w 1005"/>
                <a:gd name="T5" fmla="*/ 7 h 7"/>
                <a:gd name="T6" fmla="*/ 6 w 1005"/>
                <a:gd name="T7" fmla="*/ 7 h 7"/>
                <a:gd name="T8" fmla="*/ 6 w 100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4" h="7">
                  <a:moveTo>
                    <a:pt x="6" y="0"/>
                  </a:moveTo>
                  <a:cubicBezTo>
                    <a:pt x="999" y="0"/>
                    <a:pt x="999" y="0"/>
                    <a:pt x="999" y="0"/>
                  </a:cubicBezTo>
                  <a:cubicBezTo>
                    <a:pt x="1005" y="0"/>
                    <a:pt x="1005" y="7"/>
                    <a:pt x="999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0" y="7"/>
                    <a:pt x="0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1894" y="4332"/>
              <a:ext cx="3587" cy="14"/>
            </a:xfrm>
            <a:custGeom>
              <a:avLst/>
              <a:gdLst>
                <a:gd name="T0" fmla="*/ 5 w 1017"/>
                <a:gd name="T1" fmla="*/ 0 h 4"/>
                <a:gd name="T2" fmla="*/ 1012 w 1017"/>
                <a:gd name="T3" fmla="*/ 0 h 4"/>
                <a:gd name="T4" fmla="*/ 1012 w 1017"/>
                <a:gd name="T5" fmla="*/ 4 h 4"/>
                <a:gd name="T6" fmla="*/ 5 w 1017"/>
                <a:gd name="T7" fmla="*/ 4 h 4"/>
                <a:gd name="T8" fmla="*/ 5 w 10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4">
                  <a:moveTo>
                    <a:pt x="5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1017" y="0"/>
                    <a:pt x="1017" y="4"/>
                    <a:pt x="10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46" name="PA_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644" flipH="1">
            <a:off x="1648057" y="214557"/>
            <a:ext cx="4328589" cy="5253142"/>
          </a:xfrm>
          <a:prstGeom prst="rect">
            <a:avLst/>
          </a:prstGeom>
        </p:spPr>
      </p:pic>
      <p:pic>
        <p:nvPicPr>
          <p:cNvPr id="47" name="PA_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0692" flipV="1">
            <a:off x="6367025" y="3612700"/>
            <a:ext cx="3909882" cy="2776016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3312332" y="659235"/>
            <a:ext cx="5567508" cy="5567508"/>
            <a:chOff x="3312332" y="659235"/>
            <a:chExt cx="5567508" cy="5567508"/>
          </a:xfrm>
        </p:grpSpPr>
        <p:sp>
          <p:nvSpPr>
            <p:cNvPr id="49" name="椭圆 48"/>
            <p:cNvSpPr/>
            <p:nvPr/>
          </p:nvSpPr>
          <p:spPr>
            <a:xfrm>
              <a:off x="3312332" y="659235"/>
              <a:ext cx="5567508" cy="5567508"/>
            </a:xfrm>
            <a:prstGeom prst="ellipse">
              <a:avLst/>
            </a:prstGeom>
            <a:solidFill>
              <a:srgbClr val="F9F4EB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472111" y="812800"/>
              <a:ext cx="5261629" cy="5261629"/>
            </a:xfrm>
            <a:prstGeom prst="ellipse">
              <a:avLst/>
            </a:prstGeom>
            <a:noFill/>
            <a:ln w="31750">
              <a:solidFill>
                <a:srgbClr val="BD9975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51" name="PA_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6829" flipH="1">
            <a:off x="7047931" y="1575066"/>
            <a:ext cx="3909882" cy="2776016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1D889E4F-7371-4A73-BF66-9B00C347D5CC}"/>
              </a:ext>
            </a:extLst>
          </p:cNvPr>
          <p:cNvGrpSpPr/>
          <p:nvPr/>
        </p:nvGrpSpPr>
        <p:grpSpPr>
          <a:xfrm>
            <a:off x="4154399" y="1936155"/>
            <a:ext cx="3877986" cy="3071170"/>
            <a:chOff x="4154399" y="2002830"/>
            <a:chExt cx="3877986" cy="3071170"/>
          </a:xfrm>
        </p:grpSpPr>
        <p:grpSp>
          <p:nvGrpSpPr>
            <p:cNvPr id="2" name="组合 1"/>
            <p:cNvGrpSpPr/>
            <p:nvPr/>
          </p:nvGrpSpPr>
          <p:grpSpPr>
            <a:xfrm>
              <a:off x="4154399" y="2002830"/>
              <a:ext cx="3877986" cy="3071170"/>
              <a:chOff x="4154399" y="2002830"/>
              <a:chExt cx="3877986" cy="3071170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4154399" y="2953481"/>
                <a:ext cx="387798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 Light" panose="020B0502040204020203" pitchFamily="34" charset="-122"/>
                  </a:rPr>
                  <a:t>欧洲的</a:t>
                </a:r>
                <a:endParaRPr lang="en-US" altLang="zh-CN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 Light" panose="020B0502040204020203" pitchFamily="34" charset="-122"/>
                  </a:rPr>
                  <a:t>思想解放运动</a:t>
                </a: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616065" y="2002830"/>
                <a:ext cx="2954655" cy="923330"/>
                <a:chOff x="4616065" y="2214588"/>
                <a:chExt cx="2954655" cy="923330"/>
              </a:xfrm>
            </p:grpSpPr>
            <p:sp>
              <p:nvSpPr>
                <p:cNvPr id="45" name="文本框 44"/>
                <p:cNvSpPr txBox="1"/>
                <p:nvPr/>
              </p:nvSpPr>
              <p:spPr>
                <a:xfrm>
                  <a:off x="4616065" y="2214588"/>
                  <a:ext cx="295465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5400" b="1" dirty="0">
                      <a:solidFill>
                        <a:srgbClr val="BD997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 Light" panose="020B0502040204020203" pitchFamily="34" charset="-122"/>
                    </a:rPr>
                    <a:t>第四单元</a:t>
                  </a:r>
                </a:p>
              </p:txBody>
            </p:sp>
            <p:cxnSp>
              <p:nvCxnSpPr>
                <p:cNvPr id="52" name="直接连接符 51"/>
                <p:cNvCxnSpPr>
                  <a:cxnSpLocks/>
                </p:cNvCxnSpPr>
                <p:nvPr/>
              </p:nvCxnSpPr>
              <p:spPr>
                <a:xfrm>
                  <a:off x="4647520" y="3118486"/>
                  <a:ext cx="2891743" cy="13394"/>
                </a:xfrm>
                <a:prstGeom prst="line">
                  <a:avLst/>
                </a:prstGeom>
                <a:ln w="38100">
                  <a:solidFill>
                    <a:srgbClr val="BD997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0AF52DE8-CBDE-4F5F-8C0F-4E65F0403140}"/>
                  </a:ext>
                </a:extLst>
              </p:cNvPr>
              <p:cNvSpPr txBox="1"/>
              <p:nvPr/>
            </p:nvSpPr>
            <p:spPr>
              <a:xfrm>
                <a:off x="4394725" y="4654543"/>
                <a:ext cx="3416399" cy="419457"/>
              </a:xfrm>
              <a:prstGeom prst="round2SameRect">
                <a:avLst/>
              </a:prstGeom>
              <a:solidFill>
                <a:srgbClr val="C9AB8D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Lato Black" charset="0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4464382" y="4685470"/>
              <a:ext cx="32690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备课：绍兴一中历史组  杨炀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91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D9DEFF-4995-4F78-837D-A97A89B5004B}"/>
              </a:ext>
            </a:extLst>
          </p:cNvPr>
          <p:cNvSpPr/>
          <p:nvPr/>
        </p:nvSpPr>
        <p:spPr bwMode="auto">
          <a:xfrm>
            <a:off x="6096000" y="0"/>
            <a:ext cx="5969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25000"/>
                  <a:lumOff val="75000"/>
                </a:schemeClr>
              </a:gs>
              <a:gs pos="100000">
                <a:schemeClr val="bg1">
                  <a:lumMod val="75000"/>
                </a:schemeClr>
              </a:gs>
              <a:gs pos="93000">
                <a:schemeClr val="accent4">
                  <a:lumMod val="10000"/>
                  <a:lumOff val="90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BFE96F36-E68B-4AD4-89B6-5359FBBCA7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725" y="0"/>
            <a:ext cx="6010275" cy="6858000"/>
          </a:xfrm>
          <a:prstGeom prst="rect">
            <a:avLst/>
          </a:prstGeom>
          <a:gradFill rotWithShape="1">
            <a:gsLst>
              <a:gs pos="100000">
                <a:schemeClr val="accent4">
                  <a:lumMod val="50000"/>
                  <a:lumOff val="50000"/>
                </a:schemeClr>
              </a:gs>
              <a:gs pos="89000">
                <a:schemeClr val="accent4">
                  <a:lumMod val="10000"/>
                  <a:lumOff val="90000"/>
                </a:schemeClr>
              </a:gs>
              <a:gs pos="90000">
                <a:schemeClr val="accent4">
                  <a:lumMod val="10000"/>
                  <a:lumOff val="90000"/>
                </a:schemeClr>
              </a:gs>
              <a:gs pos="77000">
                <a:schemeClr val="accent4">
                  <a:lumMod val="10000"/>
                  <a:lumOff val="9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dirty="0">
              <a:latin typeface="Arial" charset="0"/>
            </a:endParaRPr>
          </a:p>
        </p:txBody>
      </p:sp>
      <p:pic>
        <p:nvPicPr>
          <p:cNvPr id="3077" name="Picture 17">
            <a:extLst>
              <a:ext uri="{FF2B5EF4-FFF2-40B4-BE49-F238E27FC236}">
                <a16:creationId xmlns:a16="http://schemas.microsoft.com/office/drawing/2014/main" id="{4CF8C429-97D2-4CC4-BCE4-CF6A905C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96"/>
          <a:stretch>
            <a:fillRect/>
          </a:stretch>
        </p:blipFill>
        <p:spPr bwMode="auto">
          <a:xfrm>
            <a:off x="12065000" y="0"/>
            <a:ext cx="127000" cy="719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17">
            <a:extLst>
              <a:ext uri="{FF2B5EF4-FFF2-40B4-BE49-F238E27FC236}">
                <a16:creationId xmlns:a16="http://schemas.microsoft.com/office/drawing/2014/main" id="{5E3D2BC8-B544-4588-B2F1-3A8D6DAE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91"/>
          <a:stretch>
            <a:fillRect/>
          </a:stretch>
        </p:blipFill>
        <p:spPr bwMode="auto">
          <a:xfrm>
            <a:off x="0" y="5147"/>
            <a:ext cx="85725" cy="719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17">
            <a:extLst>
              <a:ext uri="{FF2B5EF4-FFF2-40B4-BE49-F238E27FC236}">
                <a16:creationId xmlns:a16="http://schemas.microsoft.com/office/drawing/2014/main" id="{3EAEE47D-4ADC-46B0-860C-CDF1592A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1"/>
          <a:stretch>
            <a:fillRect/>
          </a:stretch>
        </p:blipFill>
        <p:spPr bwMode="auto">
          <a:xfrm>
            <a:off x="11987212" y="-4763"/>
            <a:ext cx="190500" cy="719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10">
            <a:extLst>
              <a:ext uri="{FF2B5EF4-FFF2-40B4-BE49-F238E27FC236}">
                <a16:creationId xmlns:a16="http://schemas.microsoft.com/office/drawing/2014/main" id="{5648D21C-C83E-463C-ADB6-AAB2DA2EC8C9}"/>
              </a:ext>
            </a:extLst>
          </p:cNvPr>
          <p:cNvGrpSpPr>
            <a:grpSpLocks/>
          </p:cNvGrpSpPr>
          <p:nvPr/>
        </p:nvGrpSpPr>
        <p:grpSpPr bwMode="auto">
          <a:xfrm rot="3600000">
            <a:off x="7690699" y="3583290"/>
            <a:ext cx="9413875" cy="16708438"/>
            <a:chOff x="-200" y="-3436"/>
            <a:chExt cx="5672" cy="9052"/>
          </a:xfrm>
          <a:gradFill flip="none" rotWithShape="1">
            <a:gsLst>
              <a:gs pos="78000">
                <a:schemeClr val="accent4">
                  <a:lumMod val="75000"/>
                  <a:lumOff val="25000"/>
                </a:schemeClr>
              </a:gs>
              <a:gs pos="62000">
                <a:schemeClr val="accent4">
                  <a:lumMod val="10000"/>
                  <a:lumOff val="90000"/>
                </a:schemeClr>
              </a:gs>
              <a:gs pos="100000">
                <a:schemeClr val="accent4">
                  <a:lumMod val="10000"/>
                  <a:lumOff val="90000"/>
                </a:schemeClr>
              </a:gs>
            </a:gsLst>
            <a:lin ang="0" scaled="1"/>
            <a:tileRect/>
          </a:gradFill>
        </p:grpSpPr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7F54A9C6-CBE0-4FB7-AB0D-38081682D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2592" cy="345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B9EA8F88-2ECB-4EA2-A02B-D061C5182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0" y="-3438"/>
              <a:ext cx="4091" cy="425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444500" dist="38100" dir="18900000" sx="98000" sy="98000" algn="bl" rotWithShape="0">
                <a:prstClr val="black">
                  <a:alpha val="40000"/>
                </a:prstClr>
              </a:outerShdw>
            </a:effec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CN" altLang="zh-CN">
                <a:latin typeface="Arial" charset="0"/>
              </a:endParaRPr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A76A0A29-FE1C-4ECB-845F-A6A75191566B}"/>
              </a:ext>
            </a:extLst>
          </p:cNvPr>
          <p:cNvGrpSpPr>
            <a:grpSpLocks/>
          </p:cNvGrpSpPr>
          <p:nvPr/>
        </p:nvGrpSpPr>
        <p:grpSpPr bwMode="auto">
          <a:xfrm rot="1800000" flipH="1">
            <a:off x="1602872" y="4936496"/>
            <a:ext cx="12150725" cy="17113250"/>
            <a:chOff x="-2420" y="-2719"/>
            <a:chExt cx="8310" cy="8892"/>
          </a:xfrm>
        </p:grpSpPr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CFE0AB66-EDA4-4B02-AB20-A6C2ADFB78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-2418" y="-2719"/>
              <a:ext cx="4835" cy="5972"/>
            </a:xfrm>
            <a:prstGeom prst="rect">
              <a:avLst/>
            </a:prstGeom>
            <a:gradFill rotWithShape="1">
              <a:gsLst>
                <a:gs pos="93000">
                  <a:schemeClr val="accent4">
                    <a:lumMod val="10000"/>
                    <a:lumOff val="90000"/>
                  </a:schemeClr>
                </a:gs>
                <a:gs pos="100000">
                  <a:schemeClr val="accent4">
                    <a:lumMod val="50000"/>
                    <a:lumOff val="50000"/>
                  </a:schemeClr>
                </a:gs>
                <a:gs pos="100000">
                  <a:schemeClr val="accent4">
                    <a:lumMod val="75000"/>
                    <a:lumOff val="25000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D8D02953-5377-491D-AB00-DB16791BBF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80" y="2160"/>
              <a:ext cx="3010" cy="4013"/>
            </a:xfrm>
            <a:prstGeom prst="rect">
              <a:avLst/>
            </a:prstGeom>
            <a:solidFill>
              <a:srgbClr val="333333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15" name="淘宝店chenying0907 22">
            <a:extLst>
              <a:ext uri="{FF2B5EF4-FFF2-40B4-BE49-F238E27FC236}">
                <a16:creationId xmlns:a16="http://schemas.microsoft.com/office/drawing/2014/main" id="{9848A2BB-98B2-4B18-A715-552B85587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309" y="1569171"/>
            <a:ext cx="4937210" cy="3222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 1348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年，意大利佛罗伦萨瘟疫流行，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名男女在乡村一所别墅里避难。他们终日游玩欢宴，每人每天讲一个故事，共住了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天讲了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个故事。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AAD125-7CFB-41FC-9A56-EB55620308CB}"/>
              </a:ext>
            </a:extLst>
          </p:cNvPr>
          <p:cNvSpPr/>
          <p:nvPr/>
        </p:nvSpPr>
        <p:spPr>
          <a:xfrm>
            <a:off x="2364190" y="680276"/>
            <a:ext cx="121219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十</a:t>
            </a:r>
            <a:endParaRPr lang="en-US" altLang="zh-CN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日</a:t>
            </a:r>
            <a:endParaRPr lang="en-US" altLang="zh-CN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谈</a:t>
            </a:r>
            <a:endParaRPr lang="zh-CN" alt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452213-55DE-4D79-8514-A83713B7DB2C}"/>
              </a:ext>
            </a:extLst>
          </p:cNvPr>
          <p:cNvSpPr/>
          <p:nvPr/>
        </p:nvSpPr>
        <p:spPr>
          <a:xfrm>
            <a:off x="1169697" y="4529074"/>
            <a:ext cx="4199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【意大利】乔万尼·薄伽丘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51AC98-52A5-4924-91CB-E35B073A90A3}"/>
              </a:ext>
            </a:extLst>
          </p:cNvPr>
          <p:cNvSpPr txBox="1"/>
          <p:nvPr/>
        </p:nvSpPr>
        <p:spPr>
          <a:xfrm>
            <a:off x="6553660" y="434511"/>
            <a:ext cx="51035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第三天</a:t>
            </a: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故事第八 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修道院院长为了要奸淫教民的妻子，把丈夫禁锢在教堂的地窖里，却让他以为自己已经故世，成了亡灵，正在暗无天日的地狱里受罪，后来那女的怀孕了，又把丈夫放回“人世”，去充当孩子的爸爸，还宣称多亏了院长替他向天主祷告。他的“复活”，村人们以为是奇迹降临了，因此大大地提高了院长的圣誉。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41BD4237-C706-4226-A201-5514A5C8A8CA}"/>
              </a:ext>
            </a:extLst>
          </p:cNvPr>
          <p:cNvSpPr/>
          <p:nvPr/>
        </p:nvSpPr>
        <p:spPr bwMode="auto">
          <a:xfrm>
            <a:off x="1079709" y="1868584"/>
            <a:ext cx="4578346" cy="1001850"/>
          </a:xfrm>
          <a:prstGeom prst="wedgeRectCallout">
            <a:avLst>
              <a:gd name="adj1" fmla="val 68911"/>
              <a:gd name="adj2" fmla="val -5126"/>
            </a:avLst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尖锐地揭示了教会僧侣的罪恶、腐朽、欺诈和淫乱。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B3F31D3F-210F-4B4D-97EA-9A8AF20FABAB}"/>
              </a:ext>
            </a:extLst>
          </p:cNvPr>
          <p:cNvGrpSpPr>
            <a:grpSpLocks/>
          </p:cNvGrpSpPr>
          <p:nvPr/>
        </p:nvGrpSpPr>
        <p:grpSpPr bwMode="auto">
          <a:xfrm rot="3600000">
            <a:off x="7690698" y="3583291"/>
            <a:ext cx="9413875" cy="16708438"/>
            <a:chOff x="-200" y="-3436"/>
            <a:chExt cx="5672" cy="9052"/>
          </a:xfrm>
          <a:gradFill flip="none" rotWithShape="1">
            <a:gsLst>
              <a:gs pos="78000">
                <a:schemeClr val="accent4">
                  <a:lumMod val="75000"/>
                  <a:lumOff val="25000"/>
                </a:schemeClr>
              </a:gs>
              <a:gs pos="62000">
                <a:schemeClr val="accent4">
                  <a:lumMod val="10000"/>
                  <a:lumOff val="90000"/>
                </a:schemeClr>
              </a:gs>
              <a:gs pos="100000">
                <a:schemeClr val="accent4">
                  <a:lumMod val="10000"/>
                  <a:lumOff val="90000"/>
                </a:schemeClr>
              </a:gs>
            </a:gsLst>
            <a:lin ang="0" scaled="1"/>
            <a:tileRect/>
          </a:gradFill>
        </p:grpSpPr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39E2D6BB-8783-4049-837F-6F7CD2A92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2592" cy="345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A3CEC4B1-0589-453A-8D4A-A933FFD18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0" y="-3438"/>
              <a:ext cx="4091" cy="425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444500" dist="38100" dir="18900000" sx="98000" sy="98000" algn="bl" rotWithShape="0">
                <a:prstClr val="black">
                  <a:alpha val="40000"/>
                </a:prstClr>
              </a:outerShdw>
            </a:effec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CN" altLang="zh-CN">
                <a:latin typeface="Arial" charset="0"/>
              </a:endParaRP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A74071B-F308-43EF-A306-D7219466DA95}"/>
              </a:ext>
            </a:extLst>
          </p:cNvPr>
          <p:cNvGrpSpPr>
            <a:grpSpLocks/>
          </p:cNvGrpSpPr>
          <p:nvPr/>
        </p:nvGrpSpPr>
        <p:grpSpPr bwMode="auto">
          <a:xfrm rot="1800000" flipH="1">
            <a:off x="1602871" y="4936497"/>
            <a:ext cx="12150725" cy="17113250"/>
            <a:chOff x="-2420" y="-2719"/>
            <a:chExt cx="8310" cy="8892"/>
          </a:xfrm>
        </p:grpSpPr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F1F15739-F004-45EA-8853-34B04F31B8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-2418" y="-2719"/>
              <a:ext cx="4835" cy="5972"/>
            </a:xfrm>
            <a:prstGeom prst="rect">
              <a:avLst/>
            </a:prstGeom>
            <a:gradFill rotWithShape="1">
              <a:gsLst>
                <a:gs pos="93000">
                  <a:schemeClr val="accent4">
                    <a:lumMod val="10000"/>
                    <a:lumOff val="90000"/>
                  </a:schemeClr>
                </a:gs>
                <a:gs pos="100000">
                  <a:schemeClr val="accent4">
                    <a:lumMod val="50000"/>
                    <a:lumOff val="50000"/>
                  </a:schemeClr>
                </a:gs>
                <a:gs pos="100000">
                  <a:schemeClr val="accent4">
                    <a:lumMod val="75000"/>
                    <a:lumOff val="25000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C46ED379-1AD6-41E6-9660-628B2A7C62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80" y="2160"/>
              <a:ext cx="3010" cy="4013"/>
            </a:xfrm>
            <a:prstGeom prst="rect">
              <a:avLst/>
            </a:prstGeom>
            <a:solidFill>
              <a:srgbClr val="333333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D9213FC-7B9C-4ED0-B3A5-5EEB54C7765B}"/>
              </a:ext>
            </a:extLst>
          </p:cNvPr>
          <p:cNvSpPr txBox="1"/>
          <p:nvPr/>
        </p:nvSpPr>
        <p:spPr>
          <a:xfrm>
            <a:off x="6560804" y="434511"/>
            <a:ext cx="51035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第九天</a:t>
            </a: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故事第二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一天晚上，修道院中捉到一个犯了奸情的修女，交女院长处理。女院长在匆忙之中，拿起男教士的短裤当作自己的头巾戴在头上，来到大厅，当着全员修女声色俱厉的审问该修女，对她进行严惩。不料这个修女不但不怕，驳斥道：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请你把头巾扎好，再跟我说话吧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B95C524E-4B29-4801-B98A-4A0FA60732CF}"/>
              </a:ext>
            </a:extLst>
          </p:cNvPr>
          <p:cNvGrpSpPr>
            <a:grpSpLocks/>
          </p:cNvGrpSpPr>
          <p:nvPr/>
        </p:nvGrpSpPr>
        <p:grpSpPr bwMode="auto">
          <a:xfrm rot="3600000">
            <a:off x="7690696" y="3581443"/>
            <a:ext cx="9413875" cy="16708438"/>
            <a:chOff x="-200" y="-3436"/>
            <a:chExt cx="5672" cy="9052"/>
          </a:xfrm>
          <a:gradFill flip="none" rotWithShape="1">
            <a:gsLst>
              <a:gs pos="78000">
                <a:schemeClr val="accent4">
                  <a:lumMod val="75000"/>
                  <a:lumOff val="25000"/>
                </a:schemeClr>
              </a:gs>
              <a:gs pos="62000">
                <a:schemeClr val="accent4">
                  <a:lumMod val="10000"/>
                  <a:lumOff val="90000"/>
                </a:schemeClr>
              </a:gs>
              <a:gs pos="100000">
                <a:schemeClr val="accent4">
                  <a:lumMod val="10000"/>
                  <a:lumOff val="90000"/>
                </a:schemeClr>
              </a:gs>
            </a:gsLst>
            <a:lin ang="0" scaled="1"/>
            <a:tileRect/>
          </a:gradFill>
        </p:grpSpPr>
        <p:sp>
          <p:nvSpPr>
            <p:cNvPr id="37" name="Rectangle 12">
              <a:extLst>
                <a:ext uri="{FF2B5EF4-FFF2-40B4-BE49-F238E27FC236}">
                  <a16:creationId xmlns:a16="http://schemas.microsoft.com/office/drawing/2014/main" id="{9415D37E-E566-4022-AE45-01D8B390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2592" cy="345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DFF9B343-97E4-46BD-9617-0F9F8383A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0" y="-3438"/>
              <a:ext cx="4091" cy="425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444500" dist="38100" dir="18900000" sx="98000" sy="98000" algn="bl" rotWithShape="0">
                <a:prstClr val="black">
                  <a:alpha val="40000"/>
                </a:prstClr>
              </a:outerShdw>
            </a:effectLst>
          </p:spPr>
          <p:txBody>
            <a:bodyPr rot="10800000" vert="eaVert" wrap="none" anchor="ctr"/>
            <a:lstStyle/>
            <a:p>
              <a:pPr algn="ctr" eaLnBrk="1" hangingPunct="1">
                <a:defRPr/>
              </a:pPr>
              <a:endParaRPr lang="zh-CN" altLang="zh-CN">
                <a:latin typeface="Arial" charset="0"/>
              </a:endParaRPr>
            </a:p>
          </p:txBody>
        </p:sp>
      </p:grpSp>
      <p:grpSp>
        <p:nvGrpSpPr>
          <p:cNvPr id="39" name="Group 13">
            <a:extLst>
              <a:ext uri="{FF2B5EF4-FFF2-40B4-BE49-F238E27FC236}">
                <a16:creationId xmlns:a16="http://schemas.microsoft.com/office/drawing/2014/main" id="{611A8AF7-2975-4FA9-8F72-387B82E0F613}"/>
              </a:ext>
            </a:extLst>
          </p:cNvPr>
          <p:cNvGrpSpPr>
            <a:grpSpLocks/>
          </p:cNvGrpSpPr>
          <p:nvPr/>
        </p:nvGrpSpPr>
        <p:grpSpPr bwMode="auto">
          <a:xfrm rot="1800000" flipH="1">
            <a:off x="1602869" y="4934649"/>
            <a:ext cx="12150725" cy="17113250"/>
            <a:chOff x="-2420" y="-2719"/>
            <a:chExt cx="8310" cy="8892"/>
          </a:xfrm>
        </p:grpSpPr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5DF5D589-8767-4FEA-B093-76A7415710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-2418" y="-2719"/>
              <a:ext cx="4835" cy="5972"/>
            </a:xfrm>
            <a:prstGeom prst="rect">
              <a:avLst/>
            </a:prstGeom>
            <a:gradFill rotWithShape="1">
              <a:gsLst>
                <a:gs pos="93000">
                  <a:schemeClr val="accent4">
                    <a:lumMod val="10000"/>
                    <a:lumOff val="90000"/>
                  </a:schemeClr>
                </a:gs>
                <a:gs pos="100000">
                  <a:schemeClr val="accent4">
                    <a:lumMod val="50000"/>
                    <a:lumOff val="50000"/>
                  </a:schemeClr>
                </a:gs>
                <a:gs pos="100000">
                  <a:schemeClr val="accent4">
                    <a:lumMod val="75000"/>
                    <a:lumOff val="25000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1" name="Rectangle 15">
              <a:extLst>
                <a:ext uri="{FF2B5EF4-FFF2-40B4-BE49-F238E27FC236}">
                  <a16:creationId xmlns:a16="http://schemas.microsoft.com/office/drawing/2014/main" id="{6724DE0F-869C-4F1A-ADED-82458AEFB7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80" y="2160"/>
              <a:ext cx="3010" cy="4013"/>
            </a:xfrm>
            <a:prstGeom prst="rect">
              <a:avLst/>
            </a:prstGeom>
            <a:solidFill>
              <a:srgbClr val="333333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42" name="对话气泡: 矩形 41">
            <a:extLst>
              <a:ext uri="{FF2B5EF4-FFF2-40B4-BE49-F238E27FC236}">
                <a16:creationId xmlns:a16="http://schemas.microsoft.com/office/drawing/2014/main" id="{BEF35F39-BE46-46C5-91CC-2B7645657AA4}"/>
              </a:ext>
            </a:extLst>
          </p:cNvPr>
          <p:cNvSpPr/>
          <p:nvPr/>
        </p:nvSpPr>
        <p:spPr bwMode="auto">
          <a:xfrm>
            <a:off x="812902" y="2147076"/>
            <a:ext cx="4838009" cy="1937170"/>
          </a:xfrm>
          <a:prstGeom prst="wedgeRectCallout">
            <a:avLst>
              <a:gd name="adj1" fmla="val 68911"/>
              <a:gd name="adj2" fmla="val -5126"/>
            </a:avLst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对中世纪基督教思想中的禁欲主义进行了无情的鞭挞，讽刺教会虚伪与腐败，提倡男欢女爱是人的天性。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2275545-6130-4B7E-A8F9-9A0B058F557D}"/>
              </a:ext>
            </a:extLst>
          </p:cNvPr>
          <p:cNvSpPr txBox="1"/>
          <p:nvPr/>
        </p:nvSpPr>
        <p:spPr>
          <a:xfrm>
            <a:off x="6552802" y="313309"/>
            <a:ext cx="51035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第四天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故事第一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亲王唐克莱本独养的郡主（绮思梦达）冲破封建门第观念，与亲王（父亲）的侍从相恋，事情败露后，平时仁慈宽大的亲王暴跳如雷，将仆人关入地牢，痛骂女儿不顾身份，竟与下贱的奴仆相爱。绮思梦达却宁死不屈，并愤然驳斥父亲。唐克莱亲王杀死女儿情人，将其心脏送还女儿。郡主将毒液倾注心脏，和泪饮下而死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对话气泡: 矩形 34">
            <a:extLst>
              <a:ext uri="{FF2B5EF4-FFF2-40B4-BE49-F238E27FC236}">
                <a16:creationId xmlns:a16="http://schemas.microsoft.com/office/drawing/2014/main" id="{541A3ADB-47BD-4D19-B33B-50566986B6EC}"/>
              </a:ext>
            </a:extLst>
          </p:cNvPr>
          <p:cNvSpPr/>
          <p:nvPr/>
        </p:nvSpPr>
        <p:spPr bwMode="auto">
          <a:xfrm>
            <a:off x="542528" y="2824804"/>
            <a:ext cx="5120904" cy="1851118"/>
          </a:xfrm>
          <a:prstGeom prst="wedgeRectCallout">
            <a:avLst>
              <a:gd name="adj1" fmla="val 68911"/>
              <a:gd name="adj2" fmla="val -5126"/>
            </a:avLst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反对门第和等级，追求平等；指出男女之间相互倾慕的自然性，歌颂真挚的爱情和对自由的追求。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2.59259E-6 L 0.00156 -0.85555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57201 -0.44491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07" y="-2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201 -0.44491 L -0.75013 -0.60278 " pathEditMode="relative" rAng="0" ptsTypes="AA">
                                      <p:cBhvr>
                                        <p:cTn id="1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-789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85555 L -0.12917 -0.85555 " pathEditMode="relative" rAng="0" ptsTypes="AA">
                                      <p:cBhvr>
                                        <p:cTn id="13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2.59259E-6 L 0.00156 -0.85555 " pathEditMode="relative" rAng="0" ptsTypes="AA">
                                      <p:cBhvr>
                                        <p:cTn id="3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57201 -0.44491 " pathEditMode="relative" rAng="0" ptsTypes="AA">
                                      <p:cBhvr>
                                        <p:cTn id="3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07" y="-2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201 -0.44491 L -0.75013 -0.60278 " pathEditMode="relative" rAng="0" ptsTypes="AA">
                                      <p:cBhvr>
                                        <p:cTn id="4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-789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85555 L -0.12917 -0.85555 " pathEditMode="relative" rAng="0" ptsTypes="AA">
                                      <p:cBhvr>
                                        <p:cTn id="43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4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4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3.7037E-7 L 0.00156 -0.85556 " pathEditMode="relative" rAng="0" ptsTypes="AA">
                                      <p:cBhvr>
                                        <p:cTn id="64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7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57201 -0.44491 " pathEditMode="relative" rAng="0" ptsTypes="AA">
                                      <p:cBhvr>
                                        <p:cTn id="66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07" y="-2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"/>
                            </p:stCondLst>
                            <p:childTnLst>
                              <p:par>
                                <p:cTn id="6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201 -0.44491 L -0.75013 -0.60278 " pathEditMode="relative" rAng="0" ptsTypes="AA">
                                      <p:cBhvr>
                                        <p:cTn id="69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-789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85556 L -0.12917 -0.85556 " pathEditMode="relative" rAng="0" ptsTypes="AA">
                                      <p:cBhvr>
                                        <p:cTn id="7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7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75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5" grpId="0"/>
      <p:bldP spid="2" grpId="0"/>
      <p:bldP spid="2" grpId="1"/>
      <p:bldP spid="6" grpId="0" animBg="1"/>
      <p:bldP spid="6" grpId="1" animBg="1"/>
      <p:bldP spid="33" grpId="0"/>
      <p:bldP spid="42" grpId="0" animBg="1"/>
      <p:bldP spid="42" grpId="1" animBg="1"/>
      <p:bldP spid="34" grpId="0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454339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9862" y="414394"/>
            <a:ext cx="4697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文艺复兴：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美术三杰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CF65C92-FB09-40FE-A5CA-2D35BA666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4167" r="5564" b="10556"/>
          <a:stretch/>
        </p:blipFill>
        <p:spPr bwMode="auto">
          <a:xfrm>
            <a:off x="1543410" y="1066799"/>
            <a:ext cx="2510221" cy="33905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977623E-FFE4-4D02-9D45-B8D0CFD50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22" y="1066799"/>
            <a:ext cx="3635084" cy="33905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8BAFB80-4DE3-4A62-9662-30EA9F2C5E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2" t="7540" r="25250" b="39477"/>
          <a:stretch/>
        </p:blipFill>
        <p:spPr>
          <a:xfrm>
            <a:off x="7997297" y="1066799"/>
            <a:ext cx="2340914" cy="3390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5797554-3CA6-418E-A594-A6A926017224}"/>
              </a:ext>
            </a:extLst>
          </p:cNvPr>
          <p:cNvSpPr txBox="1"/>
          <p:nvPr/>
        </p:nvSpPr>
        <p:spPr>
          <a:xfrm>
            <a:off x="1233642" y="4457395"/>
            <a:ext cx="2974281" cy="94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达</a:t>
            </a:r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芬奇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蒙娜丽莎的微笑</a:t>
            </a:r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BE2030-49E2-4171-B106-0AFB6A1B3595}"/>
              </a:ext>
            </a:extLst>
          </p:cNvPr>
          <p:cNvSpPr txBox="1"/>
          <p:nvPr/>
        </p:nvSpPr>
        <p:spPr>
          <a:xfrm>
            <a:off x="4615470" y="4433977"/>
            <a:ext cx="2974281" cy="94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米开朗琪罗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哀悼基督</a:t>
            </a:r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787F11F-6607-453C-A550-DD8FD421123D}"/>
              </a:ext>
            </a:extLst>
          </p:cNvPr>
          <p:cNvSpPr txBox="1"/>
          <p:nvPr/>
        </p:nvSpPr>
        <p:spPr>
          <a:xfrm>
            <a:off x="7646094" y="4433977"/>
            <a:ext cx="2974281" cy="94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拉斐尔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西斯廷圣母</a:t>
            </a:r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050E1AE-2D92-4880-9FFA-4FBBAEC8789B}"/>
              </a:ext>
            </a:extLst>
          </p:cNvPr>
          <p:cNvSpPr txBox="1"/>
          <p:nvPr/>
        </p:nvSpPr>
        <p:spPr>
          <a:xfrm>
            <a:off x="1064102" y="5414905"/>
            <a:ext cx="9843327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特点：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他们的作品运用高超的艺术表现手法，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了中世纪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呆板僵硬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的风格，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描绘现世生活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，展现了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人物的内心世界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9AD6ED3C-7C1F-4280-A8E4-8B7D08486CCB}"/>
              </a:ext>
            </a:extLst>
          </p:cNvPr>
          <p:cNvSpPr txBox="1"/>
          <p:nvPr/>
        </p:nvSpPr>
        <p:spPr>
          <a:xfrm>
            <a:off x="1615779" y="3429000"/>
            <a:ext cx="2371177" cy="953135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l">
              <a:buClr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宋体" panose="02010600030101010101" pitchFamily="2" charset="-122"/>
              </a:rPr>
              <a:t>“美术史上最美的一只手”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C42DEE47-44FE-4389-8779-B43F8238E3AA}"/>
              </a:ext>
            </a:extLst>
          </p:cNvPr>
          <p:cNvSpPr txBox="1"/>
          <p:nvPr/>
        </p:nvSpPr>
        <p:spPr>
          <a:xfrm>
            <a:off x="8228113" y="2728282"/>
            <a:ext cx="1879282" cy="523220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ctr">
              <a:buClr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方正苏新诗柳楷简体" charset="-122"/>
                <a:ea typeface="方正苏新诗柳楷简体" charset="-122"/>
                <a:sym typeface="宋体" panose="02010600030101010101" pitchFamily="2" charset="-122"/>
              </a:rPr>
              <a:t>温柔母性</a:t>
            </a: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62E14388-A09B-459E-99F6-0100AC18DF9C}"/>
              </a:ext>
            </a:extLst>
          </p:cNvPr>
          <p:cNvSpPr txBox="1"/>
          <p:nvPr/>
        </p:nvSpPr>
        <p:spPr>
          <a:xfrm>
            <a:off x="5259957" y="3170392"/>
            <a:ext cx="1722033" cy="523220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ctr">
              <a:buClr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方正苏新诗柳楷简体" charset="-122"/>
                <a:ea typeface="方正苏新诗柳楷简体" charset="-122"/>
                <a:sym typeface="宋体" panose="02010600030101010101" pitchFamily="2" charset="-122"/>
              </a:rPr>
              <a:t>悲痛人性</a:t>
            </a:r>
          </a:p>
        </p:txBody>
      </p:sp>
      <p:sp>
        <p:nvSpPr>
          <p:cNvPr id="46" name="TextBox 2">
            <a:extLst>
              <a:ext uri="{FF2B5EF4-FFF2-40B4-BE49-F238E27FC236}">
                <a16:creationId xmlns:a16="http://schemas.microsoft.com/office/drawing/2014/main" id="{EFB10158-6CE5-499A-9FCD-891E008906CC}"/>
              </a:ext>
            </a:extLst>
          </p:cNvPr>
          <p:cNvSpPr txBox="1"/>
          <p:nvPr/>
        </p:nvSpPr>
        <p:spPr>
          <a:xfrm>
            <a:off x="1920923" y="2206312"/>
            <a:ext cx="1754505" cy="521970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ctr">
              <a:buClr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神秘的笑</a:t>
            </a:r>
          </a:p>
        </p:txBody>
      </p:sp>
    </p:spTree>
    <p:extLst>
      <p:ext uri="{BB962C8B-B14F-4D97-AF65-F5344CB8AC3E}">
        <p14:creationId xmlns:p14="http://schemas.microsoft.com/office/powerpoint/2010/main" val="26905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4" grpId="0"/>
      <p:bldP spid="35" grpId="0" animBg="1"/>
      <p:bldP spid="38" grpId="0" animBg="1"/>
      <p:bldP spid="39" grpId="0" animBg="1"/>
      <p:bldP spid="45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454339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9861" y="414394"/>
            <a:ext cx="10428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文艺复兴：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后期从意大利拓展到欧洲其他国家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CBB4EA-9D6B-4D59-9D19-496BEB477DD1}"/>
              </a:ext>
            </a:extLst>
          </p:cNvPr>
          <p:cNvGrpSpPr/>
          <p:nvPr/>
        </p:nvGrpSpPr>
        <p:grpSpPr>
          <a:xfrm>
            <a:off x="325537" y="1153045"/>
            <a:ext cx="11548328" cy="5499742"/>
            <a:chOff x="325537" y="1105420"/>
            <a:chExt cx="11548328" cy="5499742"/>
          </a:xfrm>
        </p:grpSpPr>
        <p:grpSp>
          <p:nvGrpSpPr>
            <p:cNvPr id="18" name="淘宝店chenying0907 32">
              <a:extLst>
                <a:ext uri="{FF2B5EF4-FFF2-40B4-BE49-F238E27FC236}">
                  <a16:creationId xmlns:a16="http://schemas.microsoft.com/office/drawing/2014/main" id="{946ED3A9-CA1B-48C4-B946-05FD01E82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537" y="1105420"/>
              <a:ext cx="11548328" cy="5499742"/>
              <a:chOff x="-59621" y="138110"/>
              <a:chExt cx="10336478" cy="4228349"/>
            </a:xfrm>
          </p:grpSpPr>
          <p:grpSp>
            <p:nvGrpSpPr>
              <p:cNvPr id="19" name="淘宝店chenying0907 18">
                <a:extLst>
                  <a:ext uri="{FF2B5EF4-FFF2-40B4-BE49-F238E27FC236}">
                    <a16:creationId xmlns:a16="http://schemas.microsoft.com/office/drawing/2014/main" id="{C2A9B354-FB01-460A-9ADB-1C7293F8C3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31359" y="676732"/>
                <a:ext cx="2943221" cy="2570669"/>
                <a:chOff x="497733" y="-444104"/>
                <a:chExt cx="6331887" cy="5530394"/>
              </a:xfrm>
            </p:grpSpPr>
            <p:pic>
              <p:nvPicPr>
                <p:cNvPr id="26" name="图片 19">
                  <a:extLst>
                    <a:ext uri="{FF2B5EF4-FFF2-40B4-BE49-F238E27FC236}">
                      <a16:creationId xmlns:a16="http://schemas.microsoft.com/office/drawing/2014/main" id="{A1ADD154-A25D-4CEC-8FFA-463B5D3B73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6722" b="35516"/>
                <a:stretch>
                  <a:fillRect/>
                </a:stretch>
              </p:blipFill>
              <p:spPr bwMode="auto">
                <a:xfrm rot="3973013" flipH="1">
                  <a:off x="4248830" y="1541997"/>
                  <a:ext cx="2775454" cy="2386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图片 20">
                  <a:extLst>
                    <a:ext uri="{FF2B5EF4-FFF2-40B4-BE49-F238E27FC236}">
                      <a16:creationId xmlns:a16="http://schemas.microsoft.com/office/drawing/2014/main" id="{51C68D9F-CD2F-459A-A170-A12FE865F0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 rot="19529759">
                  <a:off x="497733" y="-444104"/>
                  <a:ext cx="3889282" cy="5530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0" name="图片 14">
                <a:extLst>
                  <a:ext uri="{FF2B5EF4-FFF2-40B4-BE49-F238E27FC236}">
                    <a16:creationId xmlns:a16="http://schemas.microsoft.com/office/drawing/2014/main" id="{49E13AB2-EE8A-429B-81DE-5E0DC111C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2270470">
                <a:off x="6792832" y="138110"/>
                <a:ext cx="3484025" cy="4228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1" name="淘宝店chenying0907 8">
                <a:extLst>
                  <a:ext uri="{FF2B5EF4-FFF2-40B4-BE49-F238E27FC236}">
                    <a16:creationId xmlns:a16="http://schemas.microsoft.com/office/drawing/2014/main" id="{5D33C54D-DFDA-45B9-9E79-C7AC40E434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8946" y="617645"/>
                <a:ext cx="7564899" cy="3160983"/>
                <a:chOff x="402" y="-807835"/>
                <a:chExt cx="8816458" cy="3683946"/>
              </a:xfrm>
            </p:grpSpPr>
            <p:sp>
              <p:nvSpPr>
                <p:cNvPr id="24" name="淘宝店chenying0907 9">
                  <a:extLst>
                    <a:ext uri="{FF2B5EF4-FFF2-40B4-BE49-F238E27FC236}">
                      <a16:creationId xmlns:a16="http://schemas.microsoft.com/office/drawing/2014/main" id="{1441994A-CBFB-4EA8-B571-20599584D1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-807835"/>
                  <a:ext cx="8816458" cy="3683946"/>
                </a:xfrm>
                <a:custGeom>
                  <a:avLst/>
                  <a:gdLst>
                    <a:gd name="T0" fmla="*/ 409521 w 8817618"/>
                    <a:gd name="T1" fmla="*/ 0 h 2876550"/>
                    <a:gd name="T2" fmla="*/ 8406937 w 8817618"/>
                    <a:gd name="T3" fmla="*/ 0 h 2876550"/>
                    <a:gd name="T4" fmla="*/ 8439119 w 8817618"/>
                    <a:gd name="T5" fmla="*/ 159362 h 2876550"/>
                    <a:gd name="T6" fmla="*/ 8816458 w 8817618"/>
                    <a:gd name="T7" fmla="*/ 409412 h 2876550"/>
                    <a:gd name="T8" fmla="*/ 8816458 w 8817618"/>
                    <a:gd name="T9" fmla="*/ 2426798 h 2876550"/>
                    <a:gd name="T10" fmla="*/ 8406937 w 8817618"/>
                    <a:gd name="T11" fmla="*/ 2836211 h 2876550"/>
                    <a:gd name="T12" fmla="*/ 8414852 w 8817618"/>
                    <a:gd name="T13" fmla="*/ 2875407 h 2876550"/>
                    <a:gd name="T14" fmla="*/ 401605 w 8817618"/>
                    <a:gd name="T15" fmla="*/ 2875407 h 2876550"/>
                    <a:gd name="T16" fmla="*/ 409520 w 8817618"/>
                    <a:gd name="T17" fmla="*/ 2836211 h 2876550"/>
                    <a:gd name="T18" fmla="*/ 82532 w 8817618"/>
                    <a:gd name="T19" fmla="*/ 2435116 h 2876550"/>
                    <a:gd name="T20" fmla="*/ 0 w 8817618"/>
                    <a:gd name="T21" fmla="*/ 2426798 h 2876550"/>
                    <a:gd name="T22" fmla="*/ 0 w 8817618"/>
                    <a:gd name="T23" fmla="*/ 409412 h 2876550"/>
                    <a:gd name="T24" fmla="*/ 409521 w 8817618"/>
                    <a:gd name="T25" fmla="*/ 0 h 28765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817618" h="2876550">
                      <a:moveTo>
                        <a:pt x="409575" y="0"/>
                      </a:moveTo>
                      <a:lnTo>
                        <a:pt x="8408043" y="0"/>
                      </a:lnTo>
                      <a:lnTo>
                        <a:pt x="8440229" y="159425"/>
                      </a:lnTo>
                      <a:cubicBezTo>
                        <a:pt x="8502407" y="306428"/>
                        <a:pt x="8647967" y="409575"/>
                        <a:pt x="8817618" y="409575"/>
                      </a:cubicBezTo>
                      <a:lnTo>
                        <a:pt x="8817618" y="2427763"/>
                      </a:lnTo>
                      <a:cubicBezTo>
                        <a:pt x="8591416" y="2427763"/>
                        <a:pt x="8408043" y="2611136"/>
                        <a:pt x="8408043" y="2837338"/>
                      </a:cubicBezTo>
                      <a:lnTo>
                        <a:pt x="8415959" y="2876550"/>
                      </a:lnTo>
                      <a:lnTo>
                        <a:pt x="401658" y="2876550"/>
                      </a:lnTo>
                      <a:lnTo>
                        <a:pt x="409574" y="2837338"/>
                      </a:lnTo>
                      <a:cubicBezTo>
                        <a:pt x="409574" y="2639411"/>
                        <a:pt x="269180" y="2474276"/>
                        <a:pt x="82543" y="2436084"/>
                      </a:cubicBezTo>
                      <a:lnTo>
                        <a:pt x="0" y="2427763"/>
                      </a:lnTo>
                      <a:lnTo>
                        <a:pt x="0" y="409575"/>
                      </a:lnTo>
                      <a:cubicBezTo>
                        <a:pt x="226202" y="409575"/>
                        <a:pt x="409575" y="226202"/>
                        <a:pt x="409575" y="0"/>
                      </a:cubicBezTo>
                      <a:close/>
                    </a:path>
                  </a:pathLst>
                </a:custGeom>
                <a:solidFill>
                  <a:srgbClr val="F6EEE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5" name="淘宝店chenying0907 10">
                  <a:extLst>
                    <a:ext uri="{FF2B5EF4-FFF2-40B4-BE49-F238E27FC236}">
                      <a16:creationId xmlns:a16="http://schemas.microsoft.com/office/drawing/2014/main" id="{03AAF3DE-2180-486F-9E2A-16F0CF0441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375" y="-594760"/>
                  <a:ext cx="8494513" cy="3315443"/>
                </a:xfrm>
                <a:custGeom>
                  <a:avLst/>
                  <a:gdLst>
                    <a:gd name="T0" fmla="*/ 394567 w 8817618"/>
                    <a:gd name="T1" fmla="*/ 0 h 2876550"/>
                    <a:gd name="T2" fmla="*/ 8099946 w 8817618"/>
                    <a:gd name="T3" fmla="*/ 0 h 2876550"/>
                    <a:gd name="T4" fmla="*/ 8130953 w 8817618"/>
                    <a:gd name="T5" fmla="*/ 142133 h 2876550"/>
                    <a:gd name="T6" fmla="*/ 8494513 w 8817618"/>
                    <a:gd name="T7" fmla="*/ 365151 h 2876550"/>
                    <a:gd name="T8" fmla="*/ 8494513 w 8817618"/>
                    <a:gd name="T9" fmla="*/ 2164442 h 2876550"/>
                    <a:gd name="T10" fmla="*/ 8099946 w 8817618"/>
                    <a:gd name="T11" fmla="*/ 2529593 h 2876550"/>
                    <a:gd name="T12" fmla="*/ 8107572 w 8817618"/>
                    <a:gd name="T13" fmla="*/ 2564552 h 2876550"/>
                    <a:gd name="T14" fmla="*/ 386940 w 8817618"/>
                    <a:gd name="T15" fmla="*/ 2564552 h 2876550"/>
                    <a:gd name="T16" fmla="*/ 394566 w 8817618"/>
                    <a:gd name="T17" fmla="*/ 2529593 h 2876550"/>
                    <a:gd name="T18" fmla="*/ 79518 w 8817618"/>
                    <a:gd name="T19" fmla="*/ 2171860 h 2876550"/>
                    <a:gd name="T20" fmla="*/ 0 w 8817618"/>
                    <a:gd name="T21" fmla="*/ 2164442 h 2876550"/>
                    <a:gd name="T22" fmla="*/ 0 w 8817618"/>
                    <a:gd name="T23" fmla="*/ 365151 h 2876550"/>
                    <a:gd name="T24" fmla="*/ 394567 w 8817618"/>
                    <a:gd name="T25" fmla="*/ 0 h 28765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817618" h="2876550">
                      <a:moveTo>
                        <a:pt x="409575" y="0"/>
                      </a:moveTo>
                      <a:lnTo>
                        <a:pt x="8408043" y="0"/>
                      </a:lnTo>
                      <a:lnTo>
                        <a:pt x="8440229" y="159425"/>
                      </a:lnTo>
                      <a:cubicBezTo>
                        <a:pt x="8502407" y="306428"/>
                        <a:pt x="8647967" y="409575"/>
                        <a:pt x="8817618" y="409575"/>
                      </a:cubicBezTo>
                      <a:lnTo>
                        <a:pt x="8817618" y="2427763"/>
                      </a:lnTo>
                      <a:cubicBezTo>
                        <a:pt x="8591416" y="2427763"/>
                        <a:pt x="8408043" y="2611136"/>
                        <a:pt x="8408043" y="2837338"/>
                      </a:cubicBezTo>
                      <a:lnTo>
                        <a:pt x="8415959" y="2876550"/>
                      </a:lnTo>
                      <a:lnTo>
                        <a:pt x="401658" y="2876550"/>
                      </a:lnTo>
                      <a:lnTo>
                        <a:pt x="409574" y="2837338"/>
                      </a:lnTo>
                      <a:cubicBezTo>
                        <a:pt x="409574" y="2639411"/>
                        <a:pt x="269180" y="2474276"/>
                        <a:pt x="82543" y="2436084"/>
                      </a:cubicBezTo>
                      <a:lnTo>
                        <a:pt x="0" y="2427763"/>
                      </a:lnTo>
                      <a:lnTo>
                        <a:pt x="0" y="409575"/>
                      </a:lnTo>
                      <a:cubicBezTo>
                        <a:pt x="226202" y="409575"/>
                        <a:pt x="409575" y="226202"/>
                        <a:pt x="409575" y="0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23" name="图片 30">
                <a:extLst>
                  <a:ext uri="{FF2B5EF4-FFF2-40B4-BE49-F238E27FC236}">
                    <a16:creationId xmlns:a16="http://schemas.microsoft.com/office/drawing/2014/main" id="{A64242FE-ED38-49F8-BDDD-87F2DB9D09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59621" y="158695"/>
                <a:ext cx="2891788" cy="1953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图片 28">
                <a:extLst>
                  <a:ext uri="{FF2B5EF4-FFF2-40B4-BE49-F238E27FC236}">
                    <a16:creationId xmlns:a16="http://schemas.microsoft.com/office/drawing/2014/main" id="{EA609177-18F1-4266-86C3-130C33B374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2494584">
                <a:off x="104068" y="2290961"/>
                <a:ext cx="2308221" cy="1638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F77A239-5A46-4598-A921-DDC9C44EA434}"/>
                </a:ext>
              </a:extLst>
            </p:cNvPr>
            <p:cNvSpPr txBox="1"/>
            <p:nvPr/>
          </p:nvSpPr>
          <p:spPr>
            <a:xfrm>
              <a:off x="2446810" y="2338141"/>
              <a:ext cx="7029743" cy="2886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400"/>
                </a:lnSpc>
              </a:pPr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“如果文艺复兴止于薄伽丘 ， 文艺复兴也将在纵欲主义中夭亡……（           ）作为接力赛的最后一棒 ，他跑向了文艺复兴预期的终点。”</a:t>
              </a:r>
              <a:endPara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r">
                <a:lnSpc>
                  <a:spcPts val="4400"/>
                </a:lnSpc>
              </a:pPr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——徐葆耕《西方文学之旅》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0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454339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27B910-D74D-4649-A0CE-B646CFA80EA7}"/>
              </a:ext>
            </a:extLst>
          </p:cNvPr>
          <p:cNvGrpSpPr/>
          <p:nvPr/>
        </p:nvGrpSpPr>
        <p:grpSpPr>
          <a:xfrm>
            <a:off x="639861" y="999169"/>
            <a:ext cx="10685363" cy="5444437"/>
            <a:chOff x="860190" y="1153203"/>
            <a:chExt cx="10471619" cy="52048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淘宝店chenying0907 48">
              <a:extLst>
                <a:ext uri="{FF2B5EF4-FFF2-40B4-BE49-F238E27FC236}">
                  <a16:creationId xmlns:a16="http://schemas.microsoft.com/office/drawing/2014/main" id="{0AE38CD1-E84B-4CF1-86FF-3DAFE0C9A7F7}"/>
                </a:ext>
              </a:extLst>
            </p:cNvPr>
            <p:cNvSpPr>
              <a:spLocks/>
            </p:cNvSpPr>
            <p:nvPr/>
          </p:nvSpPr>
          <p:spPr bwMode="auto">
            <a:xfrm rot="157902">
              <a:off x="860190" y="1234975"/>
              <a:ext cx="10471619" cy="5123063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sx="98000" sy="98000" algn="ctr" rotWithShape="0">
                <a:schemeClr val="tx1">
                  <a:alpha val="3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dirty="0"/>
            </a:p>
          </p:txBody>
        </p:sp>
        <p:pic>
          <p:nvPicPr>
            <p:cNvPr id="15" name="淘宝店chenying0907 49">
              <a:extLst>
                <a:ext uri="{FF2B5EF4-FFF2-40B4-BE49-F238E27FC236}">
                  <a16:creationId xmlns:a16="http://schemas.microsoft.com/office/drawing/2014/main" id="{E498262D-EE64-4C59-9C17-71C6DFF26BC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432" y="2532535"/>
              <a:ext cx="3070129" cy="358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淘宝店chenying0907 5">
              <a:extLst>
                <a:ext uri="{FF2B5EF4-FFF2-40B4-BE49-F238E27FC236}">
                  <a16:creationId xmlns:a16="http://schemas.microsoft.com/office/drawing/2014/main" id="{127E24CC-F5C0-4CBC-827D-EFCBBB07C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4744" y="1153203"/>
              <a:ext cx="1701905" cy="1594201"/>
            </a:xfrm>
            <a:custGeom>
              <a:avLst/>
              <a:gdLst>
                <a:gd name="T0" fmla="*/ 1664804 w 184"/>
                <a:gd name="T1" fmla="*/ 676460 h 172"/>
                <a:gd name="T2" fmla="*/ 776909 w 184"/>
                <a:gd name="T3" fmla="*/ 315063 h 172"/>
                <a:gd name="T4" fmla="*/ 1035878 w 184"/>
                <a:gd name="T5" fmla="*/ 185331 h 172"/>
                <a:gd name="T6" fmla="*/ 1119118 w 184"/>
                <a:gd name="T7" fmla="*/ 185331 h 172"/>
                <a:gd name="T8" fmla="*/ 1156114 w 184"/>
                <a:gd name="T9" fmla="*/ 213131 h 172"/>
                <a:gd name="T10" fmla="*/ 628926 w 184"/>
                <a:gd name="T11" fmla="*/ 352130 h 172"/>
                <a:gd name="T12" fmla="*/ 906393 w 184"/>
                <a:gd name="T13" fmla="*/ 315063 h 172"/>
                <a:gd name="T14" fmla="*/ 1230105 w 184"/>
                <a:gd name="T15" fmla="*/ 277997 h 172"/>
                <a:gd name="T16" fmla="*/ 453197 w 184"/>
                <a:gd name="T17" fmla="*/ 315063 h 172"/>
                <a:gd name="T18" fmla="*/ 1285599 w 184"/>
                <a:gd name="T19" fmla="*/ 259464 h 172"/>
                <a:gd name="T20" fmla="*/ 1313346 w 184"/>
                <a:gd name="T21" fmla="*/ 565261 h 172"/>
                <a:gd name="T22" fmla="*/ 1146865 w 184"/>
                <a:gd name="T23" fmla="*/ 463328 h 172"/>
                <a:gd name="T24" fmla="*/ 1109870 w 184"/>
                <a:gd name="T25" fmla="*/ 1111988 h 172"/>
                <a:gd name="T26" fmla="*/ 693668 w 184"/>
                <a:gd name="T27" fmla="*/ 1102722 h 172"/>
                <a:gd name="T28" fmla="*/ 878647 w 184"/>
                <a:gd name="T29" fmla="*/ 1288053 h 172"/>
                <a:gd name="T30" fmla="*/ 1082123 w 184"/>
                <a:gd name="T31" fmla="*/ 1288053 h 172"/>
                <a:gd name="T32" fmla="*/ 1331843 w 184"/>
                <a:gd name="T33" fmla="*/ 722792 h 172"/>
                <a:gd name="T34" fmla="*/ 1498324 w 184"/>
                <a:gd name="T35" fmla="*/ 546728 h 172"/>
                <a:gd name="T36" fmla="*/ 1368839 w 184"/>
                <a:gd name="T37" fmla="*/ 481862 h 172"/>
                <a:gd name="T38" fmla="*/ 1322595 w 184"/>
                <a:gd name="T39" fmla="*/ 361396 h 172"/>
                <a:gd name="T40" fmla="*/ 749162 w 184"/>
                <a:gd name="T41" fmla="*/ 352130 h 172"/>
                <a:gd name="T42" fmla="*/ 906393 w 184"/>
                <a:gd name="T43" fmla="*/ 537461 h 172"/>
                <a:gd name="T44" fmla="*/ 249721 w 184"/>
                <a:gd name="T45" fmla="*/ 871058 h 172"/>
                <a:gd name="T46" fmla="*/ 1193110 w 184"/>
                <a:gd name="T47" fmla="*/ 565261 h 172"/>
                <a:gd name="T48" fmla="*/ 943389 w 184"/>
                <a:gd name="T49" fmla="*/ 500395 h 172"/>
                <a:gd name="T50" fmla="*/ 1202359 w 184"/>
                <a:gd name="T51" fmla="*/ 593060 h 172"/>
                <a:gd name="T52" fmla="*/ 619677 w 184"/>
                <a:gd name="T53" fmla="*/ 769125 h 172"/>
                <a:gd name="T54" fmla="*/ 517939 w 184"/>
                <a:gd name="T55" fmla="*/ 824725 h 172"/>
                <a:gd name="T56" fmla="*/ 767660 w 184"/>
                <a:gd name="T57" fmla="*/ 694993 h 172"/>
                <a:gd name="T58" fmla="*/ 55493 w 184"/>
                <a:gd name="T59" fmla="*/ 769125 h 172"/>
                <a:gd name="T60" fmla="*/ 1035878 w 184"/>
                <a:gd name="T61" fmla="*/ 769125 h 172"/>
                <a:gd name="T62" fmla="*/ 1137616 w 184"/>
                <a:gd name="T63" fmla="*/ 815458 h 172"/>
                <a:gd name="T64" fmla="*/ 1267101 w 184"/>
                <a:gd name="T65" fmla="*/ 1010056 h 172"/>
                <a:gd name="T66" fmla="*/ 943389 w 184"/>
                <a:gd name="T67" fmla="*/ 852524 h 172"/>
                <a:gd name="T68" fmla="*/ 1091372 w 184"/>
                <a:gd name="T69" fmla="*/ 889591 h 172"/>
                <a:gd name="T70" fmla="*/ 1091372 w 184"/>
                <a:gd name="T71" fmla="*/ 945190 h 172"/>
                <a:gd name="T72" fmla="*/ 342210 w 184"/>
                <a:gd name="T73" fmla="*/ 1149055 h 172"/>
                <a:gd name="T74" fmla="*/ 869398 w 184"/>
                <a:gd name="T75" fmla="*/ 1065656 h 172"/>
                <a:gd name="T76" fmla="*/ 860149 w 184"/>
                <a:gd name="T77" fmla="*/ 1093455 h 172"/>
                <a:gd name="T78" fmla="*/ 1239354 w 184"/>
                <a:gd name="T79" fmla="*/ 1158321 h 172"/>
                <a:gd name="T80" fmla="*/ 517939 w 184"/>
                <a:gd name="T81" fmla="*/ 1241720 h 172"/>
                <a:gd name="T82" fmla="*/ 536437 w 184"/>
                <a:gd name="T83" fmla="*/ 1260253 h 172"/>
                <a:gd name="T84" fmla="*/ 647424 w 184"/>
                <a:gd name="T85" fmla="*/ 1278787 h 172"/>
                <a:gd name="T86" fmla="*/ 712166 w 184"/>
                <a:gd name="T87" fmla="*/ 1334386 h 172"/>
                <a:gd name="T88" fmla="*/ 943389 w 184"/>
                <a:gd name="T89" fmla="*/ 1334386 h 172"/>
                <a:gd name="T90" fmla="*/ 813904 w 184"/>
                <a:gd name="T91" fmla="*/ 1352919 h 172"/>
                <a:gd name="T92" fmla="*/ 702917 w 184"/>
                <a:gd name="T93" fmla="*/ 1417785 h 172"/>
                <a:gd name="T94" fmla="*/ 1248603 w 184"/>
                <a:gd name="T95" fmla="*/ 1482651 h 172"/>
                <a:gd name="T96" fmla="*/ 1072874 w 184"/>
                <a:gd name="T97" fmla="*/ 1334386 h 172"/>
                <a:gd name="T98" fmla="*/ 749162 w 184"/>
                <a:gd name="T99" fmla="*/ 843258 h 172"/>
                <a:gd name="T100" fmla="*/ 360708 w 184"/>
                <a:gd name="T101" fmla="*/ 657926 h 172"/>
                <a:gd name="T102" fmla="*/ 1544568 w 184"/>
                <a:gd name="T103" fmla="*/ 472595 h 172"/>
                <a:gd name="T104" fmla="*/ 1461328 w 184"/>
                <a:gd name="T105" fmla="*/ 342863 h 172"/>
                <a:gd name="T106" fmla="*/ 332961 w 184"/>
                <a:gd name="T107" fmla="*/ 268731 h 172"/>
                <a:gd name="T108" fmla="*/ 499441 w 184"/>
                <a:gd name="T109" fmla="*/ 176065 h 172"/>
                <a:gd name="T110" fmla="*/ 1035878 w 184"/>
                <a:gd name="T111" fmla="*/ 64866 h 172"/>
                <a:gd name="T112" fmla="*/ 1516822 w 184"/>
                <a:gd name="T113" fmla="*/ 444795 h 172"/>
                <a:gd name="T114" fmla="*/ 1054376 w 184"/>
                <a:gd name="T115" fmla="*/ 1519717 h 172"/>
                <a:gd name="T116" fmla="*/ 508690 w 184"/>
                <a:gd name="T117" fmla="*/ 1436318 h 172"/>
                <a:gd name="T118" fmla="*/ 628926 w 184"/>
                <a:gd name="T119" fmla="*/ 101932 h 172"/>
                <a:gd name="T120" fmla="*/ 906393 w 184"/>
                <a:gd name="T121" fmla="*/ 92666 h 17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4" h="172">
                  <a:moveTo>
                    <a:pt x="87" y="3"/>
                  </a:moveTo>
                  <a:cubicBezTo>
                    <a:pt x="86" y="3"/>
                    <a:pt x="86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5"/>
                    <a:pt x="86" y="6"/>
                    <a:pt x="85" y="4"/>
                  </a:cubicBezTo>
                  <a:cubicBezTo>
                    <a:pt x="76" y="5"/>
                    <a:pt x="66" y="7"/>
                    <a:pt x="60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5" y="12"/>
                    <a:pt x="52" y="16"/>
                    <a:pt x="52" y="18"/>
                  </a:cubicBezTo>
                  <a:cubicBezTo>
                    <a:pt x="50" y="17"/>
                    <a:pt x="53" y="16"/>
                    <a:pt x="51" y="15"/>
                  </a:cubicBezTo>
                  <a:cubicBezTo>
                    <a:pt x="50" y="16"/>
                    <a:pt x="49" y="17"/>
                    <a:pt x="49" y="18"/>
                  </a:cubicBezTo>
                  <a:cubicBezTo>
                    <a:pt x="33" y="21"/>
                    <a:pt x="27" y="39"/>
                    <a:pt x="17" y="51"/>
                  </a:cubicBezTo>
                  <a:cubicBezTo>
                    <a:pt x="18" y="54"/>
                    <a:pt x="17" y="54"/>
                    <a:pt x="17" y="57"/>
                  </a:cubicBezTo>
                  <a:cubicBezTo>
                    <a:pt x="0" y="80"/>
                    <a:pt x="14" y="126"/>
                    <a:pt x="28" y="144"/>
                  </a:cubicBezTo>
                  <a:cubicBezTo>
                    <a:pt x="43" y="163"/>
                    <a:pt x="66" y="172"/>
                    <a:pt x="90" y="172"/>
                  </a:cubicBezTo>
                  <a:cubicBezTo>
                    <a:pt x="136" y="172"/>
                    <a:pt x="184" y="139"/>
                    <a:pt x="178" y="88"/>
                  </a:cubicBezTo>
                  <a:cubicBezTo>
                    <a:pt x="179" y="88"/>
                    <a:pt x="179" y="87"/>
                    <a:pt x="180" y="87"/>
                  </a:cubicBezTo>
                  <a:cubicBezTo>
                    <a:pt x="180" y="87"/>
                    <a:pt x="181" y="87"/>
                    <a:pt x="181" y="87"/>
                  </a:cubicBezTo>
                  <a:cubicBezTo>
                    <a:pt x="179" y="84"/>
                    <a:pt x="180" y="80"/>
                    <a:pt x="179" y="77"/>
                  </a:cubicBezTo>
                  <a:cubicBezTo>
                    <a:pt x="180" y="77"/>
                    <a:pt x="179" y="80"/>
                    <a:pt x="181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1" y="77"/>
                    <a:pt x="182" y="75"/>
                    <a:pt x="180" y="73"/>
                  </a:cubicBezTo>
                  <a:cubicBezTo>
                    <a:pt x="181" y="72"/>
                    <a:pt x="182" y="71"/>
                    <a:pt x="182" y="70"/>
                  </a:cubicBezTo>
                  <a:cubicBezTo>
                    <a:pt x="181" y="69"/>
                    <a:pt x="181" y="67"/>
                    <a:pt x="180" y="66"/>
                  </a:cubicBezTo>
                  <a:cubicBezTo>
                    <a:pt x="180" y="66"/>
                    <a:pt x="180" y="66"/>
                    <a:pt x="180" y="66"/>
                  </a:cubicBezTo>
                  <a:cubicBezTo>
                    <a:pt x="182" y="66"/>
                    <a:pt x="181" y="64"/>
                    <a:pt x="182" y="63"/>
                  </a:cubicBezTo>
                  <a:cubicBezTo>
                    <a:pt x="176" y="58"/>
                    <a:pt x="169" y="51"/>
                    <a:pt x="168" y="44"/>
                  </a:cubicBezTo>
                  <a:cubicBezTo>
                    <a:pt x="160" y="37"/>
                    <a:pt x="152" y="21"/>
                    <a:pt x="138" y="18"/>
                  </a:cubicBezTo>
                  <a:cubicBezTo>
                    <a:pt x="135" y="12"/>
                    <a:pt x="124" y="8"/>
                    <a:pt x="119" y="8"/>
                  </a:cubicBezTo>
                  <a:cubicBezTo>
                    <a:pt x="115" y="4"/>
                    <a:pt x="107" y="3"/>
                    <a:pt x="100" y="3"/>
                  </a:cubicBezTo>
                  <a:cubicBezTo>
                    <a:pt x="99" y="3"/>
                    <a:pt x="98" y="3"/>
                    <a:pt x="97" y="3"/>
                  </a:cubicBezTo>
                  <a:cubicBezTo>
                    <a:pt x="95" y="3"/>
                    <a:pt x="94" y="3"/>
                    <a:pt x="93" y="3"/>
                  </a:cubicBezTo>
                  <a:cubicBezTo>
                    <a:pt x="91" y="3"/>
                    <a:pt x="89" y="3"/>
                    <a:pt x="87" y="3"/>
                  </a:cubicBezTo>
                  <a:moveTo>
                    <a:pt x="87" y="13"/>
                  </a:moveTo>
                  <a:cubicBezTo>
                    <a:pt x="87" y="17"/>
                    <a:pt x="81" y="15"/>
                    <a:pt x="79" y="18"/>
                  </a:cubicBezTo>
                  <a:cubicBezTo>
                    <a:pt x="83" y="20"/>
                    <a:pt x="79" y="27"/>
                    <a:pt x="83" y="28"/>
                  </a:cubicBezTo>
                  <a:cubicBezTo>
                    <a:pt x="80" y="31"/>
                    <a:pt x="83" y="35"/>
                    <a:pt x="85" y="35"/>
                  </a:cubicBezTo>
                  <a:cubicBezTo>
                    <a:pt x="85" y="35"/>
                    <a:pt x="86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5" y="28"/>
                    <a:pt x="81" y="23"/>
                    <a:pt x="84" y="19"/>
                  </a:cubicBezTo>
                  <a:cubicBezTo>
                    <a:pt x="87" y="21"/>
                    <a:pt x="87" y="30"/>
                    <a:pt x="86" y="33"/>
                  </a:cubicBezTo>
                  <a:cubicBezTo>
                    <a:pt x="87" y="33"/>
                    <a:pt x="86" y="35"/>
                    <a:pt x="88" y="36"/>
                  </a:cubicBezTo>
                  <a:cubicBezTo>
                    <a:pt x="91" y="32"/>
                    <a:pt x="86" y="25"/>
                    <a:pt x="90" y="21"/>
                  </a:cubicBezTo>
                  <a:cubicBezTo>
                    <a:pt x="86" y="19"/>
                    <a:pt x="90" y="14"/>
                    <a:pt x="87" y="13"/>
                  </a:cubicBezTo>
                  <a:moveTo>
                    <a:pt x="96" y="14"/>
                  </a:moveTo>
                  <a:cubicBezTo>
                    <a:pt x="91" y="14"/>
                    <a:pt x="90" y="31"/>
                    <a:pt x="93" y="35"/>
                  </a:cubicBezTo>
                  <a:cubicBezTo>
                    <a:pt x="94" y="32"/>
                    <a:pt x="92" y="28"/>
                    <a:pt x="96" y="26"/>
                  </a:cubicBezTo>
                  <a:cubicBezTo>
                    <a:pt x="95" y="23"/>
                    <a:pt x="96" y="20"/>
                    <a:pt x="98" y="20"/>
                  </a:cubicBezTo>
                  <a:cubicBezTo>
                    <a:pt x="98" y="20"/>
                    <a:pt x="98" y="20"/>
                    <a:pt x="99" y="20"/>
                  </a:cubicBezTo>
                  <a:cubicBezTo>
                    <a:pt x="99" y="19"/>
                    <a:pt x="99" y="17"/>
                    <a:pt x="99" y="15"/>
                  </a:cubicBezTo>
                  <a:cubicBezTo>
                    <a:pt x="98" y="14"/>
                    <a:pt x="97" y="14"/>
                    <a:pt x="96" y="14"/>
                  </a:cubicBezTo>
                  <a:moveTo>
                    <a:pt x="115" y="15"/>
                  </a:moveTo>
                  <a:cubicBezTo>
                    <a:pt x="105" y="15"/>
                    <a:pt x="105" y="29"/>
                    <a:pt x="107" y="36"/>
                  </a:cubicBezTo>
                  <a:cubicBezTo>
                    <a:pt x="109" y="36"/>
                    <a:pt x="112" y="36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10" y="30"/>
                    <a:pt x="108" y="22"/>
                    <a:pt x="112" y="20"/>
                  </a:cubicBezTo>
                  <a:cubicBezTo>
                    <a:pt x="112" y="20"/>
                    <a:pt x="113" y="21"/>
                    <a:pt x="113" y="21"/>
                  </a:cubicBezTo>
                  <a:cubicBezTo>
                    <a:pt x="114" y="23"/>
                    <a:pt x="113" y="26"/>
                    <a:pt x="114" y="26"/>
                  </a:cubicBezTo>
                  <a:cubicBezTo>
                    <a:pt x="115" y="23"/>
                    <a:pt x="117" y="22"/>
                    <a:pt x="118" y="21"/>
                  </a:cubicBezTo>
                  <a:cubicBezTo>
                    <a:pt x="117" y="19"/>
                    <a:pt x="117" y="17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moveTo>
                    <a:pt x="74" y="17"/>
                  </a:moveTo>
                  <a:cubicBezTo>
                    <a:pt x="71" y="18"/>
                    <a:pt x="70" y="19"/>
                    <a:pt x="68" y="20"/>
                  </a:cubicBezTo>
                  <a:cubicBezTo>
                    <a:pt x="70" y="24"/>
                    <a:pt x="71" y="34"/>
                    <a:pt x="76" y="38"/>
                  </a:cubicBezTo>
                  <a:cubicBezTo>
                    <a:pt x="75" y="35"/>
                    <a:pt x="76" y="32"/>
                    <a:pt x="73" y="31"/>
                  </a:cubicBezTo>
                  <a:cubicBezTo>
                    <a:pt x="73" y="30"/>
                    <a:pt x="73" y="28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5" y="29"/>
                    <a:pt x="77" y="29"/>
                    <a:pt x="78" y="29"/>
                  </a:cubicBezTo>
                  <a:cubicBezTo>
                    <a:pt x="78" y="32"/>
                    <a:pt x="78" y="34"/>
                    <a:pt x="77" y="36"/>
                  </a:cubicBezTo>
                  <a:cubicBezTo>
                    <a:pt x="77" y="36"/>
                    <a:pt x="78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1" y="32"/>
                    <a:pt x="80" y="30"/>
                    <a:pt x="78" y="27"/>
                  </a:cubicBezTo>
                  <a:cubicBezTo>
                    <a:pt x="79" y="25"/>
                    <a:pt x="78" y="22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6" y="20"/>
                    <a:pt x="75" y="18"/>
                    <a:pt x="74" y="17"/>
                  </a:cubicBezTo>
                  <a:moveTo>
                    <a:pt x="121" y="20"/>
                  </a:moveTo>
                  <a:cubicBezTo>
                    <a:pt x="120" y="21"/>
                    <a:pt x="120" y="23"/>
                    <a:pt x="121" y="25"/>
                  </a:cubicBezTo>
                  <a:cubicBezTo>
                    <a:pt x="120" y="25"/>
                    <a:pt x="120" y="24"/>
                    <a:pt x="119" y="24"/>
                  </a:cubicBezTo>
                  <a:cubicBezTo>
                    <a:pt x="117" y="29"/>
                    <a:pt x="115" y="32"/>
                    <a:pt x="113" y="38"/>
                  </a:cubicBezTo>
                  <a:cubicBezTo>
                    <a:pt x="116" y="38"/>
                    <a:pt x="117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1" y="37"/>
                    <a:pt x="119" y="37"/>
                  </a:cubicBezTo>
                  <a:cubicBezTo>
                    <a:pt x="119" y="37"/>
                    <a:pt x="118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8" y="35"/>
                    <a:pt x="118" y="33"/>
                    <a:pt x="119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20" y="31"/>
                    <a:pt x="121" y="31"/>
                    <a:pt x="121" y="32"/>
                  </a:cubicBezTo>
                  <a:cubicBezTo>
                    <a:pt x="121" y="32"/>
                    <a:pt x="122" y="32"/>
                    <a:pt x="123" y="32"/>
                  </a:cubicBezTo>
                  <a:cubicBezTo>
                    <a:pt x="123" y="32"/>
                    <a:pt x="123" y="32"/>
                    <a:pt x="124" y="32"/>
                  </a:cubicBezTo>
                  <a:cubicBezTo>
                    <a:pt x="125" y="31"/>
                    <a:pt x="122" y="29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2" y="28"/>
                    <a:pt x="122" y="28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5"/>
                    <a:pt x="123" y="25"/>
                    <a:pt x="123" y="22"/>
                  </a:cubicBezTo>
                  <a:cubicBezTo>
                    <a:pt x="124" y="22"/>
                    <a:pt x="124" y="23"/>
                    <a:pt x="125" y="23"/>
                  </a:cubicBezTo>
                  <a:cubicBezTo>
                    <a:pt x="125" y="23"/>
                    <a:pt x="126" y="22"/>
                    <a:pt x="126" y="22"/>
                  </a:cubicBezTo>
                  <a:cubicBezTo>
                    <a:pt x="124" y="21"/>
                    <a:pt x="123" y="20"/>
                    <a:pt x="121" y="20"/>
                  </a:cubicBezTo>
                  <a:moveTo>
                    <a:pt x="128" y="21"/>
                  </a:moveTo>
                  <a:cubicBezTo>
                    <a:pt x="126" y="21"/>
                    <a:pt x="126" y="25"/>
                    <a:pt x="128" y="25"/>
                  </a:cubicBezTo>
                  <a:cubicBezTo>
                    <a:pt x="128" y="24"/>
                    <a:pt x="130" y="23"/>
                    <a:pt x="129" y="21"/>
                  </a:cubicBezTo>
                  <a:cubicBezTo>
                    <a:pt x="129" y="21"/>
                    <a:pt x="129" y="21"/>
                    <a:pt x="128" y="21"/>
                  </a:cubicBezTo>
                  <a:moveTo>
                    <a:pt x="65" y="22"/>
                  </a:moveTo>
                  <a:cubicBezTo>
                    <a:pt x="64" y="22"/>
                    <a:pt x="64" y="22"/>
                    <a:pt x="63" y="22"/>
                  </a:cubicBezTo>
                  <a:cubicBezTo>
                    <a:pt x="62" y="22"/>
                    <a:pt x="61" y="22"/>
                    <a:pt x="60" y="22"/>
                  </a:cubicBezTo>
                  <a:cubicBezTo>
                    <a:pt x="60" y="22"/>
                    <a:pt x="60" y="22"/>
                    <a:pt x="59" y="22"/>
                  </a:cubicBezTo>
                  <a:cubicBezTo>
                    <a:pt x="58" y="24"/>
                    <a:pt x="58" y="25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0" y="27"/>
                    <a:pt x="60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7"/>
                    <a:pt x="62" y="28"/>
                    <a:pt x="61" y="28"/>
                  </a:cubicBezTo>
                  <a:cubicBezTo>
                    <a:pt x="60" y="28"/>
                    <a:pt x="60" y="28"/>
                    <a:pt x="60" y="27"/>
                  </a:cubicBezTo>
                  <a:cubicBezTo>
                    <a:pt x="58" y="31"/>
                    <a:pt x="61" y="33"/>
                    <a:pt x="64" y="33"/>
                  </a:cubicBezTo>
                  <a:cubicBezTo>
                    <a:pt x="65" y="33"/>
                    <a:pt x="66" y="33"/>
                    <a:pt x="67" y="32"/>
                  </a:cubicBezTo>
                  <a:cubicBezTo>
                    <a:pt x="68" y="35"/>
                    <a:pt x="68" y="35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8" y="39"/>
                    <a:pt x="67" y="39"/>
                  </a:cubicBezTo>
                  <a:cubicBezTo>
                    <a:pt x="66" y="38"/>
                    <a:pt x="67" y="35"/>
                    <a:pt x="65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3" y="38"/>
                    <a:pt x="66" y="40"/>
                    <a:pt x="68" y="40"/>
                  </a:cubicBezTo>
                  <a:cubicBezTo>
                    <a:pt x="70" y="40"/>
                    <a:pt x="72" y="38"/>
                    <a:pt x="71" y="33"/>
                  </a:cubicBezTo>
                  <a:cubicBezTo>
                    <a:pt x="69" y="33"/>
                    <a:pt x="69" y="30"/>
                    <a:pt x="67" y="29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3" y="29"/>
                    <a:pt x="63" y="29"/>
                  </a:cubicBezTo>
                  <a:cubicBezTo>
                    <a:pt x="63" y="28"/>
                    <a:pt x="64" y="28"/>
                    <a:pt x="64" y="28"/>
                  </a:cubicBezTo>
                  <a:cubicBezTo>
                    <a:pt x="64" y="28"/>
                    <a:pt x="64" y="28"/>
                    <a:pt x="65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6" y="29"/>
                    <a:pt x="66" y="28"/>
                  </a:cubicBezTo>
                  <a:cubicBezTo>
                    <a:pt x="66" y="26"/>
                    <a:pt x="66" y="25"/>
                    <a:pt x="67" y="24"/>
                  </a:cubicBezTo>
                  <a:cubicBezTo>
                    <a:pt x="66" y="22"/>
                    <a:pt x="66" y="22"/>
                    <a:pt x="65" y="22"/>
                  </a:cubicBezTo>
                  <a:moveTo>
                    <a:pt x="99" y="22"/>
                  </a:moveTo>
                  <a:cubicBezTo>
                    <a:pt x="99" y="22"/>
                    <a:pt x="99" y="22"/>
                    <a:pt x="99" y="22"/>
                  </a:cubicBezTo>
                  <a:cubicBezTo>
                    <a:pt x="99" y="22"/>
                    <a:pt x="99" y="22"/>
                    <a:pt x="99" y="22"/>
                  </a:cubicBezTo>
                  <a:moveTo>
                    <a:pt x="99" y="22"/>
                  </a:moveTo>
                  <a:cubicBezTo>
                    <a:pt x="95" y="23"/>
                    <a:pt x="95" y="31"/>
                    <a:pt x="98" y="34"/>
                  </a:cubicBezTo>
                  <a:cubicBezTo>
                    <a:pt x="101" y="30"/>
                    <a:pt x="98" y="26"/>
                    <a:pt x="99" y="22"/>
                  </a:cubicBezTo>
                  <a:moveTo>
                    <a:pt x="132" y="24"/>
                  </a:moveTo>
                  <a:cubicBezTo>
                    <a:pt x="131" y="24"/>
                    <a:pt x="130" y="24"/>
                    <a:pt x="130" y="25"/>
                  </a:cubicBezTo>
                  <a:cubicBezTo>
                    <a:pt x="131" y="29"/>
                    <a:pt x="126" y="31"/>
                    <a:pt x="129" y="33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7" y="32"/>
                    <a:pt x="127" y="34"/>
                    <a:pt x="127" y="36"/>
                  </a:cubicBezTo>
                  <a:cubicBezTo>
                    <a:pt x="124" y="36"/>
                    <a:pt x="121" y="40"/>
                    <a:pt x="124" y="42"/>
                  </a:cubicBezTo>
                  <a:cubicBezTo>
                    <a:pt x="124" y="41"/>
                    <a:pt x="126" y="40"/>
                    <a:pt x="125" y="38"/>
                  </a:cubicBezTo>
                  <a:cubicBezTo>
                    <a:pt x="125" y="38"/>
                    <a:pt x="126" y="38"/>
                    <a:pt x="126" y="38"/>
                  </a:cubicBezTo>
                  <a:cubicBezTo>
                    <a:pt x="127" y="38"/>
                    <a:pt x="127" y="38"/>
                    <a:pt x="128" y="37"/>
                  </a:cubicBezTo>
                  <a:cubicBezTo>
                    <a:pt x="128" y="40"/>
                    <a:pt x="124" y="41"/>
                    <a:pt x="126" y="44"/>
                  </a:cubicBezTo>
                  <a:cubicBezTo>
                    <a:pt x="127" y="44"/>
                    <a:pt x="128" y="44"/>
                    <a:pt x="128" y="44"/>
                  </a:cubicBezTo>
                  <a:cubicBezTo>
                    <a:pt x="129" y="43"/>
                    <a:pt x="128" y="40"/>
                    <a:pt x="12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9" y="40"/>
                    <a:pt x="129" y="41"/>
                    <a:pt x="129" y="41"/>
                  </a:cubicBezTo>
                  <a:cubicBezTo>
                    <a:pt x="129" y="41"/>
                    <a:pt x="129" y="42"/>
                    <a:pt x="129" y="42"/>
                  </a:cubicBezTo>
                  <a:cubicBezTo>
                    <a:pt x="129" y="42"/>
                    <a:pt x="130" y="42"/>
                    <a:pt x="130" y="42"/>
                  </a:cubicBezTo>
                  <a:cubicBezTo>
                    <a:pt x="132" y="41"/>
                    <a:pt x="131" y="38"/>
                    <a:pt x="133" y="38"/>
                  </a:cubicBezTo>
                  <a:cubicBezTo>
                    <a:pt x="133" y="34"/>
                    <a:pt x="131" y="34"/>
                    <a:pt x="133" y="31"/>
                  </a:cubicBezTo>
                  <a:cubicBezTo>
                    <a:pt x="133" y="31"/>
                    <a:pt x="133" y="30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0"/>
                  </a:cubicBezTo>
                  <a:cubicBezTo>
                    <a:pt x="131" y="30"/>
                    <a:pt x="131" y="28"/>
                    <a:pt x="132" y="28"/>
                  </a:cubicBezTo>
                  <a:cubicBezTo>
                    <a:pt x="132" y="29"/>
                    <a:pt x="132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28"/>
                    <a:pt x="132" y="29"/>
                    <a:pt x="132" y="27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7"/>
                    <a:pt x="134" y="27"/>
                    <a:pt x="134" y="28"/>
                  </a:cubicBezTo>
                  <a:cubicBezTo>
                    <a:pt x="134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7"/>
                  </a:cubicBezTo>
                  <a:cubicBezTo>
                    <a:pt x="133" y="27"/>
                    <a:pt x="133" y="27"/>
                    <a:pt x="133" y="24"/>
                  </a:cubicBezTo>
                  <a:cubicBezTo>
                    <a:pt x="133" y="24"/>
                    <a:pt x="132" y="24"/>
                    <a:pt x="132" y="24"/>
                  </a:cubicBezTo>
                  <a:moveTo>
                    <a:pt x="53" y="25"/>
                  </a:moveTo>
                  <a:cubicBezTo>
                    <a:pt x="51" y="26"/>
                    <a:pt x="54" y="27"/>
                    <a:pt x="51" y="28"/>
                  </a:cubicBezTo>
                  <a:cubicBezTo>
                    <a:pt x="54" y="34"/>
                    <a:pt x="58" y="37"/>
                    <a:pt x="61" y="43"/>
                  </a:cubicBezTo>
                  <a:cubicBezTo>
                    <a:pt x="59" y="44"/>
                    <a:pt x="58" y="45"/>
                    <a:pt x="57" y="45"/>
                  </a:cubicBezTo>
                  <a:cubicBezTo>
                    <a:pt x="53" y="45"/>
                    <a:pt x="51" y="38"/>
                    <a:pt x="47" y="35"/>
                  </a:cubicBezTo>
                  <a:cubicBezTo>
                    <a:pt x="47" y="35"/>
                    <a:pt x="47" y="35"/>
                    <a:pt x="48" y="35"/>
                  </a:cubicBezTo>
                  <a:cubicBezTo>
                    <a:pt x="48" y="35"/>
                    <a:pt x="49" y="35"/>
                    <a:pt x="49" y="34"/>
                  </a:cubicBezTo>
                  <a:cubicBezTo>
                    <a:pt x="48" y="33"/>
                    <a:pt x="48" y="31"/>
                    <a:pt x="46" y="31"/>
                  </a:cubicBezTo>
                  <a:cubicBezTo>
                    <a:pt x="45" y="33"/>
                    <a:pt x="47" y="34"/>
                    <a:pt x="43" y="35"/>
                  </a:cubicBezTo>
                  <a:cubicBezTo>
                    <a:pt x="47" y="40"/>
                    <a:pt x="52" y="44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60" y="49"/>
                    <a:pt x="59" y="44"/>
                    <a:pt x="64" y="44"/>
                  </a:cubicBezTo>
                  <a:cubicBezTo>
                    <a:pt x="64" y="38"/>
                    <a:pt x="55" y="37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7" y="32"/>
                    <a:pt x="56" y="32"/>
                  </a:cubicBezTo>
                  <a:cubicBezTo>
                    <a:pt x="56" y="30"/>
                    <a:pt x="54" y="31"/>
                    <a:pt x="55" y="29"/>
                  </a:cubicBezTo>
                  <a:cubicBezTo>
                    <a:pt x="55" y="29"/>
                    <a:pt x="56" y="29"/>
                    <a:pt x="56" y="28"/>
                  </a:cubicBezTo>
                  <a:cubicBezTo>
                    <a:pt x="56" y="26"/>
                    <a:pt x="54" y="25"/>
                    <a:pt x="53" y="25"/>
                  </a:cubicBezTo>
                  <a:moveTo>
                    <a:pt x="138" y="26"/>
                  </a:moveTo>
                  <a:cubicBezTo>
                    <a:pt x="138" y="26"/>
                    <a:pt x="138" y="26"/>
                    <a:pt x="137" y="26"/>
                  </a:cubicBezTo>
                  <a:cubicBezTo>
                    <a:pt x="136" y="27"/>
                    <a:pt x="138" y="27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6" y="28"/>
                    <a:pt x="136" y="30"/>
                    <a:pt x="135" y="30"/>
                  </a:cubicBezTo>
                  <a:cubicBezTo>
                    <a:pt x="135" y="32"/>
                    <a:pt x="135" y="33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7" y="35"/>
                    <a:pt x="138" y="30"/>
                    <a:pt x="139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8"/>
                    <a:pt x="139" y="28"/>
                    <a:pt x="139" y="27"/>
                  </a:cubicBezTo>
                  <a:cubicBezTo>
                    <a:pt x="138" y="27"/>
                    <a:pt x="138" y="26"/>
                    <a:pt x="138" y="26"/>
                  </a:cubicBezTo>
                  <a:moveTo>
                    <a:pt x="112" y="28"/>
                  </a:moveTo>
                  <a:cubicBezTo>
                    <a:pt x="111" y="30"/>
                    <a:pt x="111" y="32"/>
                    <a:pt x="112" y="33"/>
                  </a:cubicBezTo>
                  <a:cubicBezTo>
                    <a:pt x="113" y="31"/>
                    <a:pt x="114" y="29"/>
                    <a:pt x="112" y="28"/>
                  </a:cubicBezTo>
                  <a:moveTo>
                    <a:pt x="142" y="29"/>
                  </a:moveTo>
                  <a:cubicBezTo>
                    <a:pt x="141" y="29"/>
                    <a:pt x="140" y="29"/>
                    <a:pt x="139" y="29"/>
                  </a:cubicBezTo>
                  <a:cubicBezTo>
                    <a:pt x="139" y="30"/>
                    <a:pt x="139" y="32"/>
                    <a:pt x="138" y="33"/>
                  </a:cubicBezTo>
                  <a:cubicBezTo>
                    <a:pt x="141" y="33"/>
                    <a:pt x="143" y="34"/>
                    <a:pt x="143" y="38"/>
                  </a:cubicBezTo>
                  <a:cubicBezTo>
                    <a:pt x="144" y="38"/>
                    <a:pt x="145" y="39"/>
                    <a:pt x="146" y="39"/>
                  </a:cubicBezTo>
                  <a:cubicBezTo>
                    <a:pt x="146" y="39"/>
                    <a:pt x="147" y="39"/>
                    <a:pt x="148" y="38"/>
                  </a:cubicBezTo>
                  <a:cubicBezTo>
                    <a:pt x="148" y="38"/>
                    <a:pt x="148" y="38"/>
                    <a:pt x="148" y="38"/>
                  </a:cubicBezTo>
                  <a:cubicBezTo>
                    <a:pt x="148" y="38"/>
                    <a:pt x="148" y="38"/>
                    <a:pt x="148" y="38"/>
                  </a:cubicBezTo>
                  <a:cubicBezTo>
                    <a:pt x="147" y="46"/>
                    <a:pt x="135" y="46"/>
                    <a:pt x="135" y="53"/>
                  </a:cubicBezTo>
                  <a:cubicBezTo>
                    <a:pt x="138" y="53"/>
                    <a:pt x="140" y="49"/>
                    <a:pt x="143" y="49"/>
                  </a:cubicBezTo>
                  <a:cubicBezTo>
                    <a:pt x="143" y="49"/>
                    <a:pt x="143" y="49"/>
                    <a:pt x="144" y="49"/>
                  </a:cubicBezTo>
                  <a:cubicBezTo>
                    <a:pt x="142" y="51"/>
                    <a:pt x="142" y="54"/>
                    <a:pt x="138" y="54"/>
                  </a:cubicBezTo>
                  <a:cubicBezTo>
                    <a:pt x="138" y="57"/>
                    <a:pt x="138" y="63"/>
                    <a:pt x="141" y="63"/>
                  </a:cubicBezTo>
                  <a:cubicBezTo>
                    <a:pt x="141" y="63"/>
                    <a:pt x="142" y="63"/>
                    <a:pt x="142" y="63"/>
                  </a:cubicBezTo>
                  <a:cubicBezTo>
                    <a:pt x="143" y="63"/>
                    <a:pt x="141" y="62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3" y="61"/>
                    <a:pt x="143" y="60"/>
                    <a:pt x="144" y="60"/>
                  </a:cubicBezTo>
                  <a:cubicBezTo>
                    <a:pt x="144" y="59"/>
                    <a:pt x="145" y="59"/>
                    <a:pt x="146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60"/>
                    <a:pt x="147" y="60"/>
                    <a:pt x="147" y="60"/>
                  </a:cubicBezTo>
                  <a:cubicBezTo>
                    <a:pt x="144" y="62"/>
                    <a:pt x="148" y="65"/>
                    <a:pt x="145" y="66"/>
                  </a:cubicBezTo>
                  <a:cubicBezTo>
                    <a:pt x="144" y="65"/>
                    <a:pt x="143" y="65"/>
                    <a:pt x="142" y="65"/>
                  </a:cubicBezTo>
                  <a:cubicBezTo>
                    <a:pt x="141" y="65"/>
                    <a:pt x="140" y="65"/>
                    <a:pt x="139" y="65"/>
                  </a:cubicBezTo>
                  <a:cubicBezTo>
                    <a:pt x="137" y="58"/>
                    <a:pt x="129" y="54"/>
                    <a:pt x="125" y="48"/>
                  </a:cubicBezTo>
                  <a:cubicBezTo>
                    <a:pt x="125" y="48"/>
                    <a:pt x="125" y="48"/>
                    <a:pt x="124" y="48"/>
                  </a:cubicBezTo>
                  <a:cubicBezTo>
                    <a:pt x="123" y="48"/>
                    <a:pt x="119" y="45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6" y="43"/>
                    <a:pt x="116" y="43"/>
                  </a:cubicBezTo>
                  <a:cubicBezTo>
                    <a:pt x="116" y="41"/>
                    <a:pt x="115" y="40"/>
                    <a:pt x="113" y="40"/>
                  </a:cubicBezTo>
                  <a:cubicBezTo>
                    <a:pt x="112" y="41"/>
                    <a:pt x="111" y="42"/>
                    <a:pt x="109" y="43"/>
                  </a:cubicBezTo>
                  <a:cubicBezTo>
                    <a:pt x="109" y="42"/>
                    <a:pt x="110" y="42"/>
                    <a:pt x="110" y="41"/>
                  </a:cubicBezTo>
                  <a:cubicBezTo>
                    <a:pt x="105" y="40"/>
                    <a:pt x="97" y="38"/>
                    <a:pt x="91" y="38"/>
                  </a:cubicBezTo>
                  <a:cubicBezTo>
                    <a:pt x="90" y="38"/>
                    <a:pt x="89" y="38"/>
                    <a:pt x="88" y="38"/>
                  </a:cubicBezTo>
                  <a:cubicBezTo>
                    <a:pt x="88" y="39"/>
                    <a:pt x="87" y="40"/>
                    <a:pt x="87" y="41"/>
                  </a:cubicBezTo>
                  <a:cubicBezTo>
                    <a:pt x="103" y="41"/>
                    <a:pt x="112" y="45"/>
                    <a:pt x="124" y="50"/>
                  </a:cubicBezTo>
                  <a:cubicBezTo>
                    <a:pt x="123" y="53"/>
                    <a:pt x="125" y="53"/>
                    <a:pt x="127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8"/>
                    <a:pt x="134" y="58"/>
                    <a:pt x="133" y="63"/>
                  </a:cubicBezTo>
                  <a:cubicBezTo>
                    <a:pt x="134" y="63"/>
                    <a:pt x="135" y="64"/>
                    <a:pt x="136" y="65"/>
                  </a:cubicBezTo>
                  <a:cubicBezTo>
                    <a:pt x="136" y="65"/>
                    <a:pt x="136" y="65"/>
                    <a:pt x="136" y="65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5" y="65"/>
                    <a:pt x="134" y="65"/>
                    <a:pt x="134" y="65"/>
                  </a:cubicBezTo>
                  <a:cubicBezTo>
                    <a:pt x="134" y="65"/>
                    <a:pt x="134" y="65"/>
                    <a:pt x="134" y="65"/>
                  </a:cubicBezTo>
                  <a:cubicBezTo>
                    <a:pt x="138" y="68"/>
                    <a:pt x="139" y="73"/>
                    <a:pt x="142" y="77"/>
                  </a:cubicBezTo>
                  <a:cubicBezTo>
                    <a:pt x="138" y="76"/>
                    <a:pt x="137" y="74"/>
                    <a:pt x="133" y="74"/>
                  </a:cubicBezTo>
                  <a:cubicBezTo>
                    <a:pt x="132" y="74"/>
                    <a:pt x="131" y="74"/>
                    <a:pt x="131" y="74"/>
                  </a:cubicBezTo>
                  <a:cubicBezTo>
                    <a:pt x="136" y="84"/>
                    <a:pt x="153" y="80"/>
                    <a:pt x="161" y="86"/>
                  </a:cubicBezTo>
                  <a:cubicBezTo>
                    <a:pt x="160" y="88"/>
                    <a:pt x="160" y="90"/>
                    <a:pt x="160" y="92"/>
                  </a:cubicBezTo>
                  <a:cubicBezTo>
                    <a:pt x="165" y="92"/>
                    <a:pt x="165" y="97"/>
                    <a:pt x="167" y="100"/>
                  </a:cubicBezTo>
                  <a:cubicBezTo>
                    <a:pt x="166" y="108"/>
                    <a:pt x="163" y="118"/>
                    <a:pt x="153" y="119"/>
                  </a:cubicBezTo>
                  <a:cubicBezTo>
                    <a:pt x="152" y="121"/>
                    <a:pt x="153" y="124"/>
                    <a:pt x="151" y="124"/>
                  </a:cubicBezTo>
                  <a:cubicBezTo>
                    <a:pt x="150" y="124"/>
                    <a:pt x="149" y="124"/>
                    <a:pt x="149" y="124"/>
                  </a:cubicBezTo>
                  <a:cubicBezTo>
                    <a:pt x="148" y="124"/>
                    <a:pt x="147" y="124"/>
                    <a:pt x="147" y="125"/>
                  </a:cubicBezTo>
                  <a:cubicBezTo>
                    <a:pt x="142" y="119"/>
                    <a:pt x="129" y="120"/>
                    <a:pt x="121" y="116"/>
                  </a:cubicBezTo>
                  <a:cubicBezTo>
                    <a:pt x="120" y="118"/>
                    <a:pt x="119" y="118"/>
                    <a:pt x="120" y="120"/>
                  </a:cubicBezTo>
                  <a:cubicBezTo>
                    <a:pt x="122" y="121"/>
                    <a:pt x="128" y="120"/>
                    <a:pt x="129" y="124"/>
                  </a:cubicBezTo>
                  <a:cubicBezTo>
                    <a:pt x="121" y="127"/>
                    <a:pt x="114" y="135"/>
                    <a:pt x="105" y="135"/>
                  </a:cubicBezTo>
                  <a:cubicBezTo>
                    <a:pt x="104" y="135"/>
                    <a:pt x="104" y="135"/>
                    <a:pt x="103" y="135"/>
                  </a:cubicBezTo>
                  <a:cubicBezTo>
                    <a:pt x="102" y="136"/>
                    <a:pt x="101" y="136"/>
                    <a:pt x="100" y="137"/>
                  </a:cubicBezTo>
                  <a:cubicBezTo>
                    <a:pt x="99" y="136"/>
                    <a:pt x="98" y="135"/>
                    <a:pt x="97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6"/>
                    <a:pt x="97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7"/>
                    <a:pt x="93" y="136"/>
                    <a:pt x="93" y="135"/>
                  </a:cubicBezTo>
                  <a:cubicBezTo>
                    <a:pt x="93" y="135"/>
                    <a:pt x="92" y="135"/>
                    <a:pt x="92" y="135"/>
                  </a:cubicBezTo>
                  <a:cubicBezTo>
                    <a:pt x="91" y="135"/>
                    <a:pt x="90" y="135"/>
                    <a:pt x="89" y="136"/>
                  </a:cubicBezTo>
                  <a:cubicBezTo>
                    <a:pt x="78" y="134"/>
                    <a:pt x="64" y="129"/>
                    <a:pt x="58" y="118"/>
                  </a:cubicBezTo>
                  <a:cubicBezTo>
                    <a:pt x="58" y="118"/>
                    <a:pt x="59" y="118"/>
                    <a:pt x="59" y="118"/>
                  </a:cubicBezTo>
                  <a:cubicBezTo>
                    <a:pt x="60" y="118"/>
                    <a:pt x="61" y="119"/>
                    <a:pt x="62" y="119"/>
                  </a:cubicBezTo>
                  <a:cubicBezTo>
                    <a:pt x="65" y="118"/>
                    <a:pt x="63" y="116"/>
                    <a:pt x="63" y="115"/>
                  </a:cubicBezTo>
                  <a:cubicBezTo>
                    <a:pt x="66" y="118"/>
                    <a:pt x="73" y="124"/>
                    <a:pt x="77" y="124"/>
                  </a:cubicBezTo>
                  <a:cubicBezTo>
                    <a:pt x="80" y="124"/>
                    <a:pt x="82" y="122"/>
                    <a:pt x="82" y="116"/>
                  </a:cubicBezTo>
                  <a:cubicBezTo>
                    <a:pt x="81" y="115"/>
                    <a:pt x="80" y="114"/>
                    <a:pt x="79" y="114"/>
                  </a:cubicBezTo>
                  <a:cubicBezTo>
                    <a:pt x="76" y="114"/>
                    <a:pt x="74" y="116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9"/>
                    <a:pt x="76" y="119"/>
                    <a:pt x="77" y="119"/>
                  </a:cubicBezTo>
                  <a:cubicBezTo>
                    <a:pt x="77" y="120"/>
                    <a:pt x="78" y="120"/>
                    <a:pt x="78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19"/>
                    <a:pt x="79" y="117"/>
                    <a:pt x="80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9"/>
                    <a:pt x="81" y="121"/>
                    <a:pt x="79" y="122"/>
                  </a:cubicBezTo>
                  <a:cubicBezTo>
                    <a:pt x="79" y="121"/>
                    <a:pt x="78" y="121"/>
                    <a:pt x="77" y="121"/>
                  </a:cubicBezTo>
                  <a:cubicBezTo>
                    <a:pt x="77" y="121"/>
                    <a:pt x="76" y="121"/>
                    <a:pt x="76" y="121"/>
                  </a:cubicBezTo>
                  <a:cubicBezTo>
                    <a:pt x="76" y="121"/>
                    <a:pt x="75" y="121"/>
                    <a:pt x="75" y="121"/>
                  </a:cubicBezTo>
                  <a:cubicBezTo>
                    <a:pt x="75" y="121"/>
                    <a:pt x="74" y="121"/>
                    <a:pt x="74" y="121"/>
                  </a:cubicBezTo>
                  <a:cubicBezTo>
                    <a:pt x="72" y="117"/>
                    <a:pt x="68" y="115"/>
                    <a:pt x="65" y="111"/>
                  </a:cubicBezTo>
                  <a:cubicBezTo>
                    <a:pt x="64" y="111"/>
                    <a:pt x="64" y="111"/>
                    <a:pt x="63" y="111"/>
                  </a:cubicBezTo>
                  <a:cubicBezTo>
                    <a:pt x="61" y="111"/>
                    <a:pt x="59" y="111"/>
                    <a:pt x="58" y="112"/>
                  </a:cubicBezTo>
                  <a:cubicBezTo>
                    <a:pt x="60" y="113"/>
                    <a:pt x="57" y="116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4" y="113"/>
                    <a:pt x="50" y="108"/>
                    <a:pt x="51" y="101"/>
                  </a:cubicBezTo>
                  <a:cubicBezTo>
                    <a:pt x="50" y="101"/>
                    <a:pt x="49" y="101"/>
                    <a:pt x="49" y="101"/>
                  </a:cubicBezTo>
                  <a:cubicBezTo>
                    <a:pt x="47" y="101"/>
                    <a:pt x="46" y="101"/>
                    <a:pt x="46" y="102"/>
                  </a:cubicBezTo>
                  <a:cubicBezTo>
                    <a:pt x="50" y="124"/>
                    <a:pt x="72" y="139"/>
                    <a:pt x="95" y="139"/>
                  </a:cubicBezTo>
                  <a:cubicBezTo>
                    <a:pt x="102" y="139"/>
                    <a:pt x="109" y="138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5" y="135"/>
                    <a:pt x="116" y="137"/>
                    <a:pt x="115" y="137"/>
                  </a:cubicBezTo>
                  <a:cubicBezTo>
                    <a:pt x="114" y="137"/>
                    <a:pt x="113" y="137"/>
                    <a:pt x="111" y="137"/>
                  </a:cubicBezTo>
                  <a:cubicBezTo>
                    <a:pt x="111" y="138"/>
                    <a:pt x="110" y="139"/>
                    <a:pt x="110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2" y="141"/>
                    <a:pt x="112" y="141"/>
                    <a:pt x="112" y="141"/>
                  </a:cubicBezTo>
                  <a:cubicBezTo>
                    <a:pt x="112" y="140"/>
                    <a:pt x="112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2"/>
                    <a:pt x="114" y="142"/>
                    <a:pt x="115" y="143"/>
                  </a:cubicBezTo>
                  <a:cubicBezTo>
                    <a:pt x="114" y="144"/>
                    <a:pt x="114" y="145"/>
                    <a:pt x="113" y="146"/>
                  </a:cubicBezTo>
                  <a:cubicBezTo>
                    <a:pt x="116" y="149"/>
                    <a:pt x="114" y="157"/>
                    <a:pt x="119" y="159"/>
                  </a:cubicBezTo>
                  <a:cubicBezTo>
                    <a:pt x="120" y="158"/>
                    <a:pt x="118" y="155"/>
                    <a:pt x="119" y="154"/>
                  </a:cubicBezTo>
                  <a:cubicBezTo>
                    <a:pt x="121" y="152"/>
                    <a:pt x="122" y="153"/>
                    <a:pt x="123" y="151"/>
                  </a:cubicBezTo>
                  <a:cubicBezTo>
                    <a:pt x="123" y="154"/>
                    <a:pt x="125" y="155"/>
                    <a:pt x="127" y="156"/>
                  </a:cubicBezTo>
                  <a:cubicBezTo>
                    <a:pt x="125" y="149"/>
                    <a:pt x="119" y="145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39"/>
                    <a:pt x="118" y="139"/>
                    <a:pt x="118" y="139"/>
                  </a:cubicBezTo>
                  <a:cubicBezTo>
                    <a:pt x="119" y="136"/>
                    <a:pt x="117" y="136"/>
                    <a:pt x="117" y="134"/>
                  </a:cubicBezTo>
                  <a:cubicBezTo>
                    <a:pt x="117" y="133"/>
                    <a:pt x="118" y="133"/>
                    <a:pt x="118" y="133"/>
                  </a:cubicBezTo>
                  <a:cubicBezTo>
                    <a:pt x="119" y="133"/>
                    <a:pt x="119" y="134"/>
                    <a:pt x="120" y="134"/>
                  </a:cubicBezTo>
                  <a:cubicBezTo>
                    <a:pt x="120" y="134"/>
                    <a:pt x="121" y="134"/>
                    <a:pt x="121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1" y="131"/>
                    <a:pt x="124" y="131"/>
                    <a:pt x="125" y="129"/>
                  </a:cubicBezTo>
                  <a:cubicBezTo>
                    <a:pt x="127" y="126"/>
                    <a:pt x="131" y="125"/>
                    <a:pt x="135" y="125"/>
                  </a:cubicBezTo>
                  <a:cubicBezTo>
                    <a:pt x="141" y="125"/>
                    <a:pt x="147" y="127"/>
                    <a:pt x="154" y="128"/>
                  </a:cubicBezTo>
                  <a:cubicBezTo>
                    <a:pt x="154" y="125"/>
                    <a:pt x="154" y="122"/>
                    <a:pt x="156" y="121"/>
                  </a:cubicBezTo>
                  <a:cubicBezTo>
                    <a:pt x="170" y="121"/>
                    <a:pt x="174" y="96"/>
                    <a:pt x="163" y="88"/>
                  </a:cubicBezTo>
                  <a:cubicBezTo>
                    <a:pt x="164" y="87"/>
                    <a:pt x="164" y="85"/>
                    <a:pt x="164" y="83"/>
                  </a:cubicBezTo>
                  <a:cubicBezTo>
                    <a:pt x="160" y="81"/>
                    <a:pt x="153" y="81"/>
                    <a:pt x="150" y="78"/>
                  </a:cubicBezTo>
                  <a:cubicBezTo>
                    <a:pt x="151" y="77"/>
                    <a:pt x="153" y="78"/>
                    <a:pt x="153" y="76"/>
                  </a:cubicBezTo>
                  <a:cubicBezTo>
                    <a:pt x="152" y="75"/>
                    <a:pt x="151" y="75"/>
                    <a:pt x="151" y="75"/>
                  </a:cubicBezTo>
                  <a:cubicBezTo>
                    <a:pt x="150" y="75"/>
                    <a:pt x="149" y="75"/>
                    <a:pt x="148" y="76"/>
                  </a:cubicBezTo>
                  <a:cubicBezTo>
                    <a:pt x="147" y="76"/>
                    <a:pt x="147" y="76"/>
                    <a:pt x="146" y="76"/>
                  </a:cubicBezTo>
                  <a:cubicBezTo>
                    <a:pt x="145" y="76"/>
                    <a:pt x="145" y="76"/>
                    <a:pt x="144" y="76"/>
                  </a:cubicBezTo>
                  <a:cubicBezTo>
                    <a:pt x="144" y="80"/>
                    <a:pt x="150" y="76"/>
                    <a:pt x="149" y="79"/>
                  </a:cubicBezTo>
                  <a:cubicBezTo>
                    <a:pt x="147" y="79"/>
                    <a:pt x="146" y="78"/>
                    <a:pt x="144" y="78"/>
                  </a:cubicBezTo>
                  <a:cubicBezTo>
                    <a:pt x="144" y="78"/>
                    <a:pt x="144" y="78"/>
                    <a:pt x="143" y="78"/>
                  </a:cubicBezTo>
                  <a:cubicBezTo>
                    <a:pt x="145" y="76"/>
                    <a:pt x="143" y="74"/>
                    <a:pt x="143" y="72"/>
                  </a:cubicBezTo>
                  <a:cubicBezTo>
                    <a:pt x="143" y="72"/>
                    <a:pt x="144" y="73"/>
                    <a:pt x="144" y="73"/>
                  </a:cubicBezTo>
                  <a:cubicBezTo>
                    <a:pt x="144" y="73"/>
                    <a:pt x="145" y="73"/>
                    <a:pt x="145" y="72"/>
                  </a:cubicBezTo>
                  <a:cubicBezTo>
                    <a:pt x="145" y="70"/>
                    <a:pt x="143" y="71"/>
                    <a:pt x="143" y="69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4" y="69"/>
                    <a:pt x="144" y="68"/>
                    <a:pt x="145" y="68"/>
                  </a:cubicBezTo>
                  <a:cubicBezTo>
                    <a:pt x="146" y="69"/>
                    <a:pt x="146" y="70"/>
                    <a:pt x="148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46" y="71"/>
                    <a:pt x="147" y="73"/>
                    <a:pt x="14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4"/>
                    <a:pt x="148" y="74"/>
                    <a:pt x="148" y="74"/>
                  </a:cubicBezTo>
                  <a:cubicBezTo>
                    <a:pt x="148" y="74"/>
                    <a:pt x="148" y="74"/>
                    <a:pt x="149" y="74"/>
                  </a:cubicBezTo>
                  <a:cubicBezTo>
                    <a:pt x="149" y="74"/>
                    <a:pt x="150" y="74"/>
                    <a:pt x="151" y="73"/>
                  </a:cubicBezTo>
                  <a:cubicBezTo>
                    <a:pt x="151" y="72"/>
                    <a:pt x="149" y="71"/>
                    <a:pt x="150" y="69"/>
                  </a:cubicBezTo>
                  <a:cubicBezTo>
                    <a:pt x="150" y="69"/>
                    <a:pt x="151" y="69"/>
                    <a:pt x="151" y="69"/>
                  </a:cubicBezTo>
                  <a:cubicBezTo>
                    <a:pt x="152" y="69"/>
                    <a:pt x="151" y="68"/>
                    <a:pt x="151" y="67"/>
                  </a:cubicBezTo>
                  <a:cubicBezTo>
                    <a:pt x="155" y="65"/>
                    <a:pt x="164" y="65"/>
                    <a:pt x="162" y="59"/>
                  </a:cubicBezTo>
                  <a:cubicBezTo>
                    <a:pt x="157" y="61"/>
                    <a:pt x="152" y="65"/>
                    <a:pt x="148" y="65"/>
                  </a:cubicBezTo>
                  <a:cubicBezTo>
                    <a:pt x="147" y="65"/>
                    <a:pt x="147" y="65"/>
                    <a:pt x="147" y="65"/>
                  </a:cubicBezTo>
                  <a:cubicBezTo>
                    <a:pt x="152" y="62"/>
                    <a:pt x="154" y="58"/>
                    <a:pt x="160" y="56"/>
                  </a:cubicBezTo>
                  <a:cubicBezTo>
                    <a:pt x="160" y="54"/>
                    <a:pt x="159" y="54"/>
                    <a:pt x="159" y="52"/>
                  </a:cubicBezTo>
                  <a:cubicBezTo>
                    <a:pt x="159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6" y="52"/>
                  </a:cubicBezTo>
                  <a:cubicBezTo>
                    <a:pt x="156" y="52"/>
                    <a:pt x="155" y="53"/>
                    <a:pt x="155" y="53"/>
                  </a:cubicBezTo>
                  <a:cubicBezTo>
                    <a:pt x="155" y="53"/>
                    <a:pt x="154" y="52"/>
                    <a:pt x="154" y="52"/>
                  </a:cubicBezTo>
                  <a:cubicBezTo>
                    <a:pt x="153" y="54"/>
                    <a:pt x="151" y="56"/>
                    <a:pt x="149" y="57"/>
                  </a:cubicBezTo>
                  <a:cubicBezTo>
                    <a:pt x="149" y="57"/>
                    <a:pt x="150" y="57"/>
                    <a:pt x="150" y="57"/>
                  </a:cubicBezTo>
                  <a:cubicBezTo>
                    <a:pt x="151" y="57"/>
                    <a:pt x="151" y="57"/>
                    <a:pt x="152" y="57"/>
                  </a:cubicBezTo>
                  <a:cubicBezTo>
                    <a:pt x="152" y="56"/>
                    <a:pt x="153" y="56"/>
                    <a:pt x="154" y="56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53" y="57"/>
                    <a:pt x="152" y="59"/>
                    <a:pt x="149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9" y="57"/>
                    <a:pt x="148" y="56"/>
                    <a:pt x="147" y="56"/>
                  </a:cubicBezTo>
                  <a:cubicBezTo>
                    <a:pt x="145" y="56"/>
                    <a:pt x="145" y="58"/>
                    <a:pt x="145" y="59"/>
                  </a:cubicBezTo>
                  <a:cubicBezTo>
                    <a:pt x="144" y="58"/>
                    <a:pt x="144" y="57"/>
                    <a:pt x="143" y="57"/>
                  </a:cubicBezTo>
                  <a:cubicBezTo>
                    <a:pt x="142" y="57"/>
                    <a:pt x="142" y="57"/>
                    <a:pt x="142" y="58"/>
                  </a:cubicBezTo>
                  <a:cubicBezTo>
                    <a:pt x="140" y="54"/>
                    <a:pt x="144" y="52"/>
                    <a:pt x="148" y="52"/>
                  </a:cubicBezTo>
                  <a:cubicBezTo>
                    <a:pt x="154" y="48"/>
                    <a:pt x="155" y="44"/>
                    <a:pt x="150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8" y="38"/>
                    <a:pt x="148" y="37"/>
                    <a:pt x="148" y="37"/>
                  </a:cubicBezTo>
                  <a:cubicBezTo>
                    <a:pt x="147" y="37"/>
                    <a:pt x="147" y="36"/>
                    <a:pt x="146" y="36"/>
                  </a:cubicBezTo>
                  <a:cubicBezTo>
                    <a:pt x="146" y="36"/>
                    <a:pt x="146" y="37"/>
                    <a:pt x="146" y="37"/>
                  </a:cubicBezTo>
                  <a:cubicBezTo>
                    <a:pt x="145" y="33"/>
                    <a:pt x="141" y="32"/>
                    <a:pt x="142" y="29"/>
                  </a:cubicBezTo>
                  <a:moveTo>
                    <a:pt x="95" y="34"/>
                  </a:moveTo>
                  <a:cubicBezTo>
                    <a:pt x="95" y="34"/>
                    <a:pt x="94" y="34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6" y="34"/>
                    <a:pt x="96" y="34"/>
                    <a:pt x="95" y="34"/>
                  </a:cubicBezTo>
                  <a:moveTo>
                    <a:pt x="139" y="35"/>
                  </a:moveTo>
                  <a:cubicBezTo>
                    <a:pt x="138" y="39"/>
                    <a:pt x="134" y="42"/>
                    <a:pt x="134" y="46"/>
                  </a:cubicBezTo>
                  <a:cubicBezTo>
                    <a:pt x="134" y="46"/>
                    <a:pt x="133" y="46"/>
                    <a:pt x="133" y="46"/>
                  </a:cubicBezTo>
                  <a:cubicBezTo>
                    <a:pt x="132" y="46"/>
                    <a:pt x="131" y="47"/>
                    <a:pt x="130" y="48"/>
                  </a:cubicBezTo>
                  <a:cubicBezTo>
                    <a:pt x="130" y="48"/>
                    <a:pt x="131" y="48"/>
                    <a:pt x="131" y="49"/>
                  </a:cubicBezTo>
                  <a:cubicBezTo>
                    <a:pt x="135" y="47"/>
                    <a:pt x="141" y="41"/>
                    <a:pt x="140" y="38"/>
                  </a:cubicBezTo>
                  <a:cubicBezTo>
                    <a:pt x="141" y="38"/>
                    <a:pt x="141" y="39"/>
                    <a:pt x="142" y="39"/>
                  </a:cubicBezTo>
                  <a:cubicBezTo>
                    <a:pt x="142" y="39"/>
                    <a:pt x="142" y="39"/>
                    <a:pt x="143" y="39"/>
                  </a:cubicBezTo>
                  <a:cubicBezTo>
                    <a:pt x="143" y="36"/>
                    <a:pt x="141" y="36"/>
                    <a:pt x="139" y="35"/>
                  </a:cubicBezTo>
                  <a:moveTo>
                    <a:pt x="97" y="35"/>
                  </a:moveTo>
                  <a:cubicBezTo>
                    <a:pt x="97" y="35"/>
                    <a:pt x="97" y="35"/>
                    <a:pt x="97" y="36"/>
                  </a:cubicBezTo>
                  <a:cubicBezTo>
                    <a:pt x="97" y="36"/>
                    <a:pt x="98" y="36"/>
                    <a:pt x="98" y="36"/>
                  </a:cubicBezTo>
                  <a:cubicBezTo>
                    <a:pt x="98" y="36"/>
                    <a:pt x="98" y="35"/>
                    <a:pt x="98" y="35"/>
                  </a:cubicBezTo>
                  <a:cubicBezTo>
                    <a:pt x="98" y="35"/>
                    <a:pt x="98" y="35"/>
                    <a:pt x="97" y="35"/>
                  </a:cubicBezTo>
                  <a:moveTo>
                    <a:pt x="110" y="37"/>
                  </a:moveTo>
                  <a:cubicBezTo>
                    <a:pt x="110" y="37"/>
                    <a:pt x="110" y="37"/>
                    <a:pt x="109" y="37"/>
                  </a:cubicBezTo>
                  <a:cubicBezTo>
                    <a:pt x="109" y="37"/>
                    <a:pt x="109" y="37"/>
                    <a:pt x="109" y="37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1" y="37"/>
                    <a:pt x="111" y="37"/>
                    <a:pt x="110" y="37"/>
                  </a:cubicBezTo>
                  <a:moveTo>
                    <a:pt x="81" y="38"/>
                  </a:moveTo>
                  <a:cubicBezTo>
                    <a:pt x="81" y="39"/>
                    <a:pt x="81" y="40"/>
                    <a:pt x="79" y="41"/>
                  </a:cubicBezTo>
                  <a:cubicBezTo>
                    <a:pt x="79" y="40"/>
                    <a:pt x="79" y="40"/>
                    <a:pt x="79" y="39"/>
                  </a:cubicBezTo>
                  <a:cubicBezTo>
                    <a:pt x="77" y="39"/>
                    <a:pt x="77" y="42"/>
                    <a:pt x="76" y="43"/>
                  </a:cubicBezTo>
                  <a:cubicBezTo>
                    <a:pt x="72" y="44"/>
                    <a:pt x="65" y="48"/>
                    <a:pt x="61" y="52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70" y="50"/>
                    <a:pt x="76" y="44"/>
                    <a:pt x="84" y="42"/>
                  </a:cubicBezTo>
                  <a:cubicBezTo>
                    <a:pt x="84" y="40"/>
                    <a:pt x="82" y="39"/>
                    <a:pt x="81" y="38"/>
                  </a:cubicBezTo>
                  <a:moveTo>
                    <a:pt x="86" y="41"/>
                  </a:move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2"/>
                  </a:cubicBezTo>
                  <a:cubicBezTo>
                    <a:pt x="86" y="42"/>
                    <a:pt x="87" y="42"/>
                    <a:pt x="86" y="41"/>
                  </a:cubicBezTo>
                  <a:moveTo>
                    <a:pt x="98" y="46"/>
                  </a:move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moveTo>
                    <a:pt x="98" y="46"/>
                  </a:moveTo>
                  <a:cubicBezTo>
                    <a:pt x="94" y="48"/>
                    <a:pt x="90" y="48"/>
                    <a:pt x="8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9" y="51"/>
                    <a:pt x="89" y="52"/>
                    <a:pt x="90" y="52"/>
                  </a:cubicBezTo>
                  <a:cubicBezTo>
                    <a:pt x="90" y="50"/>
                    <a:pt x="92" y="49"/>
                    <a:pt x="94" y="49"/>
                  </a:cubicBezTo>
                  <a:cubicBezTo>
                    <a:pt x="96" y="49"/>
                    <a:pt x="99" y="52"/>
                    <a:pt x="98" y="55"/>
                  </a:cubicBezTo>
                  <a:cubicBezTo>
                    <a:pt x="97" y="56"/>
                    <a:pt x="97" y="57"/>
                    <a:pt x="96" y="57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6" y="55"/>
                    <a:pt x="97" y="52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2" y="53"/>
                    <a:pt x="92" y="57"/>
                    <a:pt x="94" y="59"/>
                  </a:cubicBezTo>
                  <a:cubicBezTo>
                    <a:pt x="94" y="59"/>
                    <a:pt x="95" y="59"/>
                    <a:pt x="95" y="59"/>
                  </a:cubicBezTo>
                  <a:cubicBezTo>
                    <a:pt x="96" y="59"/>
                    <a:pt x="97" y="58"/>
                    <a:pt x="98" y="58"/>
                  </a:cubicBezTo>
                  <a:cubicBezTo>
                    <a:pt x="98" y="57"/>
                    <a:pt x="99" y="57"/>
                    <a:pt x="99" y="57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100" y="54"/>
                    <a:pt x="102" y="50"/>
                    <a:pt x="100" y="48"/>
                  </a:cubicBezTo>
                  <a:cubicBezTo>
                    <a:pt x="99" y="48"/>
                    <a:pt x="98" y="48"/>
                    <a:pt x="98" y="48"/>
                  </a:cubicBezTo>
                  <a:cubicBezTo>
                    <a:pt x="98" y="48"/>
                    <a:pt x="97" y="48"/>
                    <a:pt x="98" y="46"/>
                  </a:cubicBezTo>
                  <a:moveTo>
                    <a:pt x="82" y="47"/>
                  </a:moveTo>
                  <a:cubicBezTo>
                    <a:pt x="81" y="47"/>
                    <a:pt x="80" y="47"/>
                    <a:pt x="79" y="47"/>
                  </a:cubicBezTo>
                  <a:cubicBezTo>
                    <a:pt x="76" y="51"/>
                    <a:pt x="80" y="55"/>
                    <a:pt x="84" y="55"/>
                  </a:cubicBezTo>
                  <a:cubicBezTo>
                    <a:pt x="85" y="55"/>
                    <a:pt x="87" y="54"/>
                    <a:pt x="87" y="52"/>
                  </a:cubicBezTo>
                  <a:cubicBezTo>
                    <a:pt x="87" y="52"/>
                    <a:pt x="86" y="52"/>
                    <a:pt x="86" y="52"/>
                  </a:cubicBezTo>
                  <a:cubicBezTo>
                    <a:pt x="85" y="52"/>
                    <a:pt x="85" y="52"/>
                    <a:pt x="84" y="52"/>
                  </a:cubicBezTo>
                  <a:cubicBezTo>
                    <a:pt x="83" y="53"/>
                    <a:pt x="83" y="53"/>
                    <a:pt x="82" y="53"/>
                  </a:cubicBezTo>
                  <a:cubicBezTo>
                    <a:pt x="82" y="53"/>
                    <a:pt x="82" y="53"/>
                    <a:pt x="81" y="52"/>
                  </a:cubicBezTo>
                  <a:cubicBezTo>
                    <a:pt x="82" y="51"/>
                    <a:pt x="85" y="51"/>
                    <a:pt x="84" y="48"/>
                  </a:cubicBezTo>
                  <a:cubicBezTo>
                    <a:pt x="83" y="47"/>
                    <a:pt x="83" y="47"/>
                    <a:pt x="82" y="47"/>
                  </a:cubicBezTo>
                  <a:moveTo>
                    <a:pt x="35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51"/>
                    <a:pt x="33" y="52"/>
                    <a:pt x="32" y="56"/>
                  </a:cubicBezTo>
                  <a:cubicBezTo>
                    <a:pt x="18" y="58"/>
                    <a:pt x="14" y="78"/>
                    <a:pt x="25" y="87"/>
                  </a:cubicBezTo>
                  <a:cubicBezTo>
                    <a:pt x="25" y="90"/>
                    <a:pt x="22" y="94"/>
                    <a:pt x="27" y="94"/>
                  </a:cubicBezTo>
                  <a:cubicBezTo>
                    <a:pt x="28" y="92"/>
                    <a:pt x="26" y="87"/>
                    <a:pt x="28" y="86"/>
                  </a:cubicBezTo>
                  <a:cubicBezTo>
                    <a:pt x="17" y="81"/>
                    <a:pt x="21" y="57"/>
                    <a:pt x="35" y="57"/>
                  </a:cubicBezTo>
                  <a:cubicBezTo>
                    <a:pt x="34" y="53"/>
                    <a:pt x="40" y="54"/>
                    <a:pt x="39" y="49"/>
                  </a:cubicBezTo>
                  <a:cubicBezTo>
                    <a:pt x="38" y="49"/>
                    <a:pt x="36" y="48"/>
                    <a:pt x="35" y="48"/>
                  </a:cubicBezTo>
                  <a:moveTo>
                    <a:pt x="112" y="51"/>
                  </a:moveTo>
                  <a:cubicBezTo>
                    <a:pt x="107" y="52"/>
                    <a:pt x="104" y="59"/>
                    <a:pt x="109" y="63"/>
                  </a:cubicBezTo>
                  <a:cubicBezTo>
                    <a:pt x="111" y="62"/>
                    <a:pt x="113" y="62"/>
                    <a:pt x="114" y="61"/>
                  </a:cubicBezTo>
                  <a:cubicBezTo>
                    <a:pt x="115" y="59"/>
                    <a:pt x="114" y="58"/>
                    <a:pt x="112" y="58"/>
                  </a:cubicBezTo>
                  <a:cubicBezTo>
                    <a:pt x="112" y="58"/>
                    <a:pt x="111" y="58"/>
                    <a:pt x="110" y="59"/>
                  </a:cubicBezTo>
                  <a:cubicBezTo>
                    <a:pt x="110" y="60"/>
                    <a:pt x="111" y="60"/>
                    <a:pt x="110" y="61"/>
                  </a:cubicBezTo>
                  <a:cubicBezTo>
                    <a:pt x="109" y="60"/>
                    <a:pt x="108" y="59"/>
                    <a:pt x="108" y="58"/>
                  </a:cubicBezTo>
                  <a:cubicBezTo>
                    <a:pt x="109" y="57"/>
                    <a:pt x="108" y="56"/>
                    <a:pt x="109" y="55"/>
                  </a:cubicBezTo>
                  <a:cubicBezTo>
                    <a:pt x="109" y="55"/>
                    <a:pt x="109" y="55"/>
                    <a:pt x="110" y="55"/>
                  </a:cubicBezTo>
                  <a:cubicBezTo>
                    <a:pt x="110" y="55"/>
                    <a:pt x="111" y="55"/>
                    <a:pt x="111" y="55"/>
                  </a:cubicBezTo>
                  <a:cubicBezTo>
                    <a:pt x="112" y="55"/>
                    <a:pt x="112" y="54"/>
                    <a:pt x="113" y="54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7" y="57"/>
                    <a:pt x="120" y="66"/>
                    <a:pt x="125" y="66"/>
                  </a:cubicBezTo>
                  <a:cubicBezTo>
                    <a:pt x="126" y="66"/>
                    <a:pt x="128" y="65"/>
                    <a:pt x="129" y="64"/>
                  </a:cubicBezTo>
                  <a:cubicBezTo>
                    <a:pt x="129" y="63"/>
                    <a:pt x="129" y="62"/>
                    <a:pt x="129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7" y="61"/>
                    <a:pt x="127" y="59"/>
                    <a:pt x="125" y="59"/>
                  </a:cubicBezTo>
                  <a:cubicBezTo>
                    <a:pt x="124" y="61"/>
                    <a:pt x="127" y="60"/>
                    <a:pt x="127" y="62"/>
                  </a:cubicBezTo>
                  <a:cubicBezTo>
                    <a:pt x="126" y="63"/>
                    <a:pt x="126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2" y="61"/>
                    <a:pt x="118" y="59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7" y="55"/>
                    <a:pt x="115" y="52"/>
                    <a:pt x="112" y="51"/>
                  </a:cubicBezTo>
                  <a:moveTo>
                    <a:pt x="104" y="52"/>
                  </a:moveTo>
                  <a:cubicBezTo>
                    <a:pt x="104" y="52"/>
                    <a:pt x="104" y="52"/>
                    <a:pt x="104" y="53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5" y="53"/>
                    <a:pt x="104" y="52"/>
                    <a:pt x="104" y="52"/>
                  </a:cubicBezTo>
                  <a:moveTo>
                    <a:pt x="174" y="53"/>
                  </a:moveTo>
                  <a:cubicBezTo>
                    <a:pt x="174" y="53"/>
                    <a:pt x="174" y="53"/>
                    <a:pt x="174" y="53"/>
                  </a:cubicBezTo>
                  <a:cubicBezTo>
                    <a:pt x="174" y="53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3"/>
                  </a:cubicBezTo>
                  <a:cubicBezTo>
                    <a:pt x="175" y="53"/>
                    <a:pt x="175" y="53"/>
                    <a:pt x="174" y="53"/>
                  </a:cubicBezTo>
                  <a:moveTo>
                    <a:pt x="103" y="54"/>
                  </a:moveTo>
                  <a:cubicBezTo>
                    <a:pt x="103" y="54"/>
                    <a:pt x="103" y="54"/>
                    <a:pt x="102" y="54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2" y="55"/>
                    <a:pt x="101" y="57"/>
                    <a:pt x="102" y="58"/>
                  </a:cubicBezTo>
                  <a:cubicBezTo>
                    <a:pt x="103" y="58"/>
                    <a:pt x="104" y="58"/>
                    <a:pt x="105" y="58"/>
                  </a:cubicBezTo>
                  <a:cubicBezTo>
                    <a:pt x="104" y="56"/>
                    <a:pt x="105" y="56"/>
                    <a:pt x="105" y="54"/>
                  </a:cubicBezTo>
                  <a:cubicBezTo>
                    <a:pt x="105" y="54"/>
                    <a:pt x="104" y="54"/>
                    <a:pt x="103" y="54"/>
                  </a:cubicBezTo>
                  <a:moveTo>
                    <a:pt x="40" y="62"/>
                  </a:moveTo>
                  <a:cubicBezTo>
                    <a:pt x="35" y="62"/>
                    <a:pt x="31" y="67"/>
                    <a:pt x="30" y="72"/>
                  </a:cubicBezTo>
                  <a:cubicBezTo>
                    <a:pt x="29" y="77"/>
                    <a:pt x="31" y="82"/>
                    <a:pt x="37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39" y="74"/>
                    <a:pt x="44" y="70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moveTo>
                    <a:pt x="144" y="62"/>
                  </a:moveTo>
                  <a:cubicBezTo>
                    <a:pt x="144" y="62"/>
                    <a:pt x="143" y="63"/>
                    <a:pt x="143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5" y="63"/>
                    <a:pt x="145" y="62"/>
                    <a:pt x="144" y="62"/>
                  </a:cubicBezTo>
                  <a:moveTo>
                    <a:pt x="131" y="64"/>
                  </a:moveTo>
                  <a:cubicBezTo>
                    <a:pt x="130" y="64"/>
                    <a:pt x="130" y="64"/>
                    <a:pt x="130" y="64"/>
                  </a:cubicBezTo>
                  <a:cubicBezTo>
                    <a:pt x="130" y="65"/>
                    <a:pt x="130" y="65"/>
                    <a:pt x="131" y="65"/>
                  </a:cubicBezTo>
                  <a:cubicBezTo>
                    <a:pt x="131" y="65"/>
                    <a:pt x="131" y="64"/>
                    <a:pt x="131" y="64"/>
                  </a:cubicBezTo>
                  <a:cubicBezTo>
                    <a:pt x="131" y="64"/>
                    <a:pt x="131" y="64"/>
                    <a:pt x="131" y="64"/>
                  </a:cubicBezTo>
                  <a:moveTo>
                    <a:pt x="137" y="69"/>
                  </a:moveTo>
                  <a:cubicBezTo>
                    <a:pt x="137" y="69"/>
                    <a:pt x="137" y="69"/>
                    <a:pt x="136" y="69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0"/>
                    <a:pt x="137" y="70"/>
                    <a:pt x="137" y="69"/>
                  </a:cubicBezTo>
                  <a:cubicBezTo>
                    <a:pt x="137" y="69"/>
                    <a:pt x="137" y="69"/>
                    <a:pt x="137" y="69"/>
                  </a:cubicBezTo>
                  <a:moveTo>
                    <a:pt x="42" y="71"/>
                  </a:moveTo>
                  <a:cubicBezTo>
                    <a:pt x="41" y="71"/>
                    <a:pt x="41" y="72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2" y="73"/>
                    <a:pt x="43" y="73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moveTo>
                    <a:pt x="66" y="71"/>
                  </a:moveTo>
                  <a:cubicBezTo>
                    <a:pt x="66" y="72"/>
                    <a:pt x="66" y="73"/>
                    <a:pt x="66" y="74"/>
                  </a:cubicBezTo>
                  <a:cubicBezTo>
                    <a:pt x="65" y="74"/>
                    <a:pt x="64" y="74"/>
                    <a:pt x="63" y="74"/>
                  </a:cubicBezTo>
                  <a:cubicBezTo>
                    <a:pt x="63" y="77"/>
                    <a:pt x="62" y="78"/>
                    <a:pt x="62" y="81"/>
                  </a:cubicBezTo>
                  <a:cubicBezTo>
                    <a:pt x="65" y="81"/>
                    <a:pt x="65" y="78"/>
                    <a:pt x="66" y="75"/>
                  </a:cubicBezTo>
                  <a:cubicBezTo>
                    <a:pt x="67" y="76"/>
                    <a:pt x="68" y="75"/>
                    <a:pt x="68" y="76"/>
                  </a:cubicBezTo>
                  <a:cubicBezTo>
                    <a:pt x="69" y="79"/>
                    <a:pt x="69" y="82"/>
                    <a:pt x="67" y="83"/>
                  </a:cubicBezTo>
                  <a:cubicBezTo>
                    <a:pt x="67" y="83"/>
                    <a:pt x="66" y="83"/>
                    <a:pt x="66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4" y="83"/>
                    <a:pt x="64" y="83"/>
                  </a:cubicBezTo>
                  <a:cubicBezTo>
                    <a:pt x="65" y="87"/>
                    <a:pt x="62" y="87"/>
                    <a:pt x="59" y="87"/>
                  </a:cubicBezTo>
                  <a:cubicBezTo>
                    <a:pt x="59" y="90"/>
                    <a:pt x="63" y="92"/>
                    <a:pt x="65" y="92"/>
                  </a:cubicBezTo>
                  <a:cubicBezTo>
                    <a:pt x="67" y="92"/>
                    <a:pt x="68" y="91"/>
                    <a:pt x="69" y="90"/>
                  </a:cubicBezTo>
                  <a:cubicBezTo>
                    <a:pt x="68" y="89"/>
                    <a:pt x="65" y="89"/>
                    <a:pt x="63" y="88"/>
                  </a:cubicBezTo>
                  <a:cubicBezTo>
                    <a:pt x="70" y="88"/>
                    <a:pt x="75" y="74"/>
                    <a:pt x="66" y="71"/>
                  </a:cubicBezTo>
                  <a:moveTo>
                    <a:pt x="59" y="71"/>
                  </a:moveTo>
                  <a:cubicBezTo>
                    <a:pt x="59" y="73"/>
                    <a:pt x="58" y="74"/>
                    <a:pt x="57" y="74"/>
                  </a:cubicBezTo>
                  <a:cubicBezTo>
                    <a:pt x="56" y="74"/>
                    <a:pt x="57" y="72"/>
                    <a:pt x="5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5"/>
                    <a:pt x="55" y="76"/>
                    <a:pt x="56" y="78"/>
                  </a:cubicBezTo>
                  <a:cubicBezTo>
                    <a:pt x="56" y="78"/>
                    <a:pt x="57" y="78"/>
                    <a:pt x="57" y="78"/>
                  </a:cubicBezTo>
                  <a:cubicBezTo>
                    <a:pt x="58" y="78"/>
                    <a:pt x="59" y="78"/>
                    <a:pt x="59" y="79"/>
                  </a:cubicBezTo>
                  <a:cubicBezTo>
                    <a:pt x="56" y="81"/>
                    <a:pt x="57" y="86"/>
                    <a:pt x="54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89"/>
                    <a:pt x="55" y="89"/>
                    <a:pt x="56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85"/>
                    <a:pt x="65" y="75"/>
                    <a:pt x="59" y="71"/>
                  </a:cubicBezTo>
                  <a:moveTo>
                    <a:pt x="41" y="74"/>
                  </a:moveTo>
                  <a:cubicBezTo>
                    <a:pt x="41" y="75"/>
                    <a:pt x="41" y="76"/>
                    <a:pt x="41" y="78"/>
                  </a:cubicBezTo>
                  <a:cubicBezTo>
                    <a:pt x="43" y="78"/>
                    <a:pt x="45" y="79"/>
                    <a:pt x="46" y="79"/>
                  </a:cubicBezTo>
                  <a:cubicBezTo>
                    <a:pt x="47" y="79"/>
                    <a:pt x="47" y="79"/>
                    <a:pt x="48" y="79"/>
                  </a:cubicBezTo>
                  <a:cubicBezTo>
                    <a:pt x="48" y="77"/>
                    <a:pt x="46" y="77"/>
                    <a:pt x="47" y="75"/>
                  </a:cubicBezTo>
                  <a:cubicBezTo>
                    <a:pt x="46" y="75"/>
                    <a:pt x="46" y="75"/>
                    <a:pt x="45" y="75"/>
                  </a:cubicBezTo>
                  <a:cubicBezTo>
                    <a:pt x="44" y="75"/>
                    <a:pt x="42" y="75"/>
                    <a:pt x="41" y="74"/>
                  </a:cubicBezTo>
                  <a:moveTo>
                    <a:pt x="83" y="75"/>
                  </a:moveTo>
                  <a:cubicBezTo>
                    <a:pt x="82" y="75"/>
                    <a:pt x="81" y="75"/>
                    <a:pt x="81" y="75"/>
                  </a:cubicBezTo>
                  <a:cubicBezTo>
                    <a:pt x="81" y="78"/>
                    <a:pt x="80" y="80"/>
                    <a:pt x="79" y="80"/>
                  </a:cubicBezTo>
                  <a:cubicBezTo>
                    <a:pt x="78" y="80"/>
                    <a:pt x="78" y="80"/>
                    <a:pt x="78" y="79"/>
                  </a:cubicBezTo>
                  <a:cubicBezTo>
                    <a:pt x="78" y="82"/>
                    <a:pt x="76" y="82"/>
                    <a:pt x="76" y="84"/>
                  </a:cubicBezTo>
                  <a:cubicBezTo>
                    <a:pt x="76" y="84"/>
                    <a:pt x="78" y="84"/>
                    <a:pt x="77" y="85"/>
                  </a:cubicBezTo>
                  <a:cubicBezTo>
                    <a:pt x="77" y="85"/>
                    <a:pt x="76" y="85"/>
                    <a:pt x="76" y="85"/>
                  </a:cubicBezTo>
                  <a:cubicBezTo>
                    <a:pt x="79" y="88"/>
                    <a:pt x="75" y="91"/>
                    <a:pt x="78" y="94"/>
                  </a:cubicBezTo>
                  <a:cubicBezTo>
                    <a:pt x="78" y="94"/>
                    <a:pt x="79" y="94"/>
                    <a:pt x="79" y="94"/>
                  </a:cubicBezTo>
                  <a:cubicBezTo>
                    <a:pt x="87" y="94"/>
                    <a:pt x="87" y="87"/>
                    <a:pt x="87" y="79"/>
                  </a:cubicBezTo>
                  <a:cubicBezTo>
                    <a:pt x="86" y="78"/>
                    <a:pt x="83" y="78"/>
                    <a:pt x="83" y="75"/>
                  </a:cubicBezTo>
                  <a:moveTo>
                    <a:pt x="53" y="77"/>
                  </a:moveTo>
                  <a:cubicBezTo>
                    <a:pt x="52" y="77"/>
                    <a:pt x="51" y="78"/>
                    <a:pt x="51" y="78"/>
                  </a:cubicBezTo>
                  <a:cubicBezTo>
                    <a:pt x="52" y="79"/>
                    <a:pt x="52" y="81"/>
                    <a:pt x="54" y="81"/>
                  </a:cubicBezTo>
                  <a:cubicBezTo>
                    <a:pt x="54" y="80"/>
                    <a:pt x="55" y="80"/>
                    <a:pt x="55" y="80"/>
                  </a:cubicBezTo>
                  <a:cubicBezTo>
                    <a:pt x="55" y="80"/>
                    <a:pt x="56" y="80"/>
                    <a:pt x="56" y="80"/>
                  </a:cubicBezTo>
                  <a:cubicBezTo>
                    <a:pt x="56" y="79"/>
                    <a:pt x="54" y="77"/>
                    <a:pt x="53" y="77"/>
                  </a:cubicBezTo>
                  <a:moveTo>
                    <a:pt x="92" y="80"/>
                  </a:moveTo>
                  <a:cubicBezTo>
                    <a:pt x="92" y="80"/>
                    <a:pt x="91" y="80"/>
                    <a:pt x="91" y="81"/>
                  </a:cubicBezTo>
                  <a:cubicBezTo>
                    <a:pt x="91" y="81"/>
                    <a:pt x="91" y="82"/>
                    <a:pt x="91" y="83"/>
                  </a:cubicBezTo>
                  <a:cubicBezTo>
                    <a:pt x="92" y="83"/>
                    <a:pt x="94" y="83"/>
                    <a:pt x="94" y="84"/>
                  </a:cubicBezTo>
                  <a:cubicBezTo>
                    <a:pt x="92" y="87"/>
                    <a:pt x="90" y="93"/>
                    <a:pt x="87" y="94"/>
                  </a:cubicBezTo>
                  <a:cubicBezTo>
                    <a:pt x="88" y="94"/>
                    <a:pt x="88" y="96"/>
                    <a:pt x="88" y="97"/>
                  </a:cubicBezTo>
                  <a:cubicBezTo>
                    <a:pt x="89" y="97"/>
                    <a:pt x="90" y="97"/>
                    <a:pt x="90" y="97"/>
                  </a:cubicBezTo>
                  <a:cubicBezTo>
                    <a:pt x="91" y="95"/>
                    <a:pt x="92" y="93"/>
                    <a:pt x="91" y="90"/>
                  </a:cubicBezTo>
                  <a:cubicBezTo>
                    <a:pt x="95" y="89"/>
                    <a:pt x="97" y="86"/>
                    <a:pt x="98" y="82"/>
                  </a:cubicBezTo>
                  <a:cubicBezTo>
                    <a:pt x="96" y="82"/>
                    <a:pt x="94" y="80"/>
                    <a:pt x="92" y="80"/>
                  </a:cubicBezTo>
                  <a:moveTo>
                    <a:pt x="6" y="80"/>
                  </a:moveTo>
                  <a:cubicBezTo>
                    <a:pt x="6" y="80"/>
                    <a:pt x="6" y="80"/>
                    <a:pt x="6" y="81"/>
                  </a:cubicBezTo>
                  <a:cubicBezTo>
                    <a:pt x="6" y="81"/>
                    <a:pt x="6" y="82"/>
                    <a:pt x="6" y="8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7" y="82"/>
                    <a:pt x="7" y="82"/>
                  </a:cubicBezTo>
                  <a:cubicBezTo>
                    <a:pt x="7" y="81"/>
                    <a:pt x="7" y="80"/>
                    <a:pt x="6" y="80"/>
                  </a:cubicBezTo>
                  <a:moveTo>
                    <a:pt x="112" y="83"/>
                  </a:moveTo>
                  <a:cubicBezTo>
                    <a:pt x="111" y="85"/>
                    <a:pt x="110" y="86"/>
                    <a:pt x="108" y="86"/>
                  </a:cubicBezTo>
                  <a:cubicBezTo>
                    <a:pt x="108" y="86"/>
                    <a:pt x="108" y="86"/>
                    <a:pt x="108" y="86"/>
                  </a:cubicBezTo>
                  <a:cubicBezTo>
                    <a:pt x="108" y="88"/>
                    <a:pt x="109" y="88"/>
                    <a:pt x="110" y="89"/>
                  </a:cubicBezTo>
                  <a:cubicBezTo>
                    <a:pt x="111" y="88"/>
                    <a:pt x="111" y="86"/>
                    <a:pt x="112" y="86"/>
                  </a:cubicBezTo>
                  <a:cubicBezTo>
                    <a:pt x="114" y="87"/>
                    <a:pt x="114" y="88"/>
                    <a:pt x="114" y="90"/>
                  </a:cubicBezTo>
                  <a:cubicBezTo>
                    <a:pt x="112" y="91"/>
                    <a:pt x="111" y="93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2" y="94"/>
                    <a:pt x="113" y="96"/>
                    <a:pt x="113" y="97"/>
                  </a:cubicBezTo>
                  <a:cubicBezTo>
                    <a:pt x="112" y="99"/>
                    <a:pt x="111" y="100"/>
                    <a:pt x="109" y="100"/>
                  </a:cubicBezTo>
                  <a:cubicBezTo>
                    <a:pt x="108" y="99"/>
                    <a:pt x="110" y="98"/>
                    <a:pt x="109" y="96"/>
                  </a:cubicBezTo>
                  <a:cubicBezTo>
                    <a:pt x="109" y="96"/>
                    <a:pt x="109" y="96"/>
                    <a:pt x="109" y="96"/>
                  </a:cubicBezTo>
                  <a:cubicBezTo>
                    <a:pt x="108" y="96"/>
                    <a:pt x="108" y="96"/>
                    <a:pt x="108" y="96"/>
                  </a:cubicBezTo>
                  <a:cubicBezTo>
                    <a:pt x="108" y="96"/>
                    <a:pt x="107" y="96"/>
                    <a:pt x="107" y="96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5" y="99"/>
                    <a:pt x="108" y="102"/>
                    <a:pt x="111" y="102"/>
                  </a:cubicBezTo>
                  <a:cubicBezTo>
                    <a:pt x="112" y="102"/>
                    <a:pt x="113" y="101"/>
                    <a:pt x="114" y="101"/>
                  </a:cubicBezTo>
                  <a:cubicBezTo>
                    <a:pt x="114" y="94"/>
                    <a:pt x="121" y="85"/>
                    <a:pt x="112" y="83"/>
                  </a:cubicBezTo>
                  <a:moveTo>
                    <a:pt x="73" y="84"/>
                  </a:moveTo>
                  <a:cubicBezTo>
                    <a:pt x="72" y="84"/>
                    <a:pt x="71" y="84"/>
                    <a:pt x="71" y="85"/>
                  </a:cubicBezTo>
                  <a:cubicBezTo>
                    <a:pt x="71" y="85"/>
                    <a:pt x="72" y="85"/>
                    <a:pt x="73" y="85"/>
                  </a:cubicBezTo>
                  <a:cubicBezTo>
                    <a:pt x="74" y="85"/>
                    <a:pt x="75" y="85"/>
                    <a:pt x="75" y="84"/>
                  </a:cubicBezTo>
                  <a:cubicBezTo>
                    <a:pt x="74" y="84"/>
                    <a:pt x="73" y="84"/>
                    <a:pt x="73" y="84"/>
                  </a:cubicBezTo>
                  <a:moveTo>
                    <a:pt x="137" y="85"/>
                  </a:moveTo>
                  <a:cubicBezTo>
                    <a:pt x="137" y="85"/>
                    <a:pt x="137" y="85"/>
                    <a:pt x="136" y="86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5"/>
                    <a:pt x="137" y="85"/>
                    <a:pt x="137" y="85"/>
                  </a:cubicBezTo>
                  <a:moveTo>
                    <a:pt x="104" y="87"/>
                  </a:moveTo>
                  <a:cubicBezTo>
                    <a:pt x="104" y="87"/>
                    <a:pt x="104" y="87"/>
                    <a:pt x="104" y="87"/>
                  </a:cubicBezTo>
                  <a:cubicBezTo>
                    <a:pt x="104" y="88"/>
                    <a:pt x="103" y="88"/>
                    <a:pt x="103" y="88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00" y="87"/>
                    <a:pt x="100" y="87"/>
                    <a:pt x="100" y="88"/>
                  </a:cubicBezTo>
                  <a:cubicBezTo>
                    <a:pt x="100" y="90"/>
                    <a:pt x="104" y="89"/>
                    <a:pt x="106" y="90"/>
                  </a:cubicBezTo>
                  <a:cubicBezTo>
                    <a:pt x="105" y="89"/>
                    <a:pt x="106" y="87"/>
                    <a:pt x="104" y="87"/>
                  </a:cubicBezTo>
                  <a:moveTo>
                    <a:pt x="123" y="88"/>
                  </a:moveTo>
                  <a:cubicBezTo>
                    <a:pt x="123" y="88"/>
                    <a:pt x="123" y="88"/>
                    <a:pt x="123" y="88"/>
                  </a:cubicBezTo>
                  <a:cubicBezTo>
                    <a:pt x="122" y="89"/>
                    <a:pt x="120" y="90"/>
                    <a:pt x="121" y="93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21" y="94"/>
                    <a:pt x="122" y="94"/>
                    <a:pt x="122" y="93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2" y="93"/>
                    <a:pt x="123" y="93"/>
                    <a:pt x="123" y="93"/>
                  </a:cubicBezTo>
                  <a:cubicBezTo>
                    <a:pt x="123" y="94"/>
                    <a:pt x="123" y="96"/>
                    <a:pt x="123" y="97"/>
                  </a:cubicBezTo>
                  <a:cubicBezTo>
                    <a:pt x="123" y="97"/>
                    <a:pt x="122" y="97"/>
                    <a:pt x="122" y="97"/>
                  </a:cubicBezTo>
                  <a:cubicBezTo>
                    <a:pt x="122" y="97"/>
                    <a:pt x="122" y="97"/>
                    <a:pt x="122" y="97"/>
                  </a:cubicBezTo>
                  <a:cubicBezTo>
                    <a:pt x="121" y="97"/>
                    <a:pt x="121" y="96"/>
                    <a:pt x="121" y="96"/>
                  </a:cubicBezTo>
                  <a:cubicBezTo>
                    <a:pt x="121" y="96"/>
                    <a:pt x="121" y="97"/>
                    <a:pt x="121" y="97"/>
                  </a:cubicBezTo>
                  <a:cubicBezTo>
                    <a:pt x="122" y="99"/>
                    <a:pt x="123" y="100"/>
                    <a:pt x="123" y="101"/>
                  </a:cubicBezTo>
                  <a:cubicBezTo>
                    <a:pt x="127" y="99"/>
                    <a:pt x="125" y="92"/>
                    <a:pt x="126" y="89"/>
                  </a:cubicBezTo>
                  <a:cubicBezTo>
                    <a:pt x="125" y="89"/>
                    <a:pt x="125" y="88"/>
                    <a:pt x="123" y="88"/>
                  </a:cubicBezTo>
                  <a:moveTo>
                    <a:pt x="134" y="90"/>
                  </a:moveTo>
                  <a:cubicBezTo>
                    <a:pt x="134" y="92"/>
                    <a:pt x="134" y="95"/>
                    <a:pt x="132" y="95"/>
                  </a:cubicBezTo>
                  <a:cubicBezTo>
                    <a:pt x="134" y="100"/>
                    <a:pt x="129" y="103"/>
                    <a:pt x="130" y="109"/>
                  </a:cubicBezTo>
                  <a:cubicBezTo>
                    <a:pt x="130" y="109"/>
                    <a:pt x="130" y="109"/>
                    <a:pt x="131" y="109"/>
                  </a:cubicBezTo>
                  <a:cubicBezTo>
                    <a:pt x="131" y="109"/>
                    <a:pt x="132" y="109"/>
                    <a:pt x="133" y="109"/>
                  </a:cubicBezTo>
                  <a:cubicBezTo>
                    <a:pt x="134" y="109"/>
                    <a:pt x="135" y="110"/>
                    <a:pt x="136" y="110"/>
                  </a:cubicBezTo>
                  <a:cubicBezTo>
                    <a:pt x="136" y="110"/>
                    <a:pt x="137" y="109"/>
                    <a:pt x="137" y="109"/>
                  </a:cubicBezTo>
                  <a:cubicBezTo>
                    <a:pt x="136" y="108"/>
                    <a:pt x="134" y="108"/>
                    <a:pt x="133" y="106"/>
                  </a:cubicBezTo>
                  <a:cubicBezTo>
                    <a:pt x="134" y="104"/>
                    <a:pt x="133" y="101"/>
                    <a:pt x="135" y="100"/>
                  </a:cubicBezTo>
                  <a:cubicBezTo>
                    <a:pt x="136" y="101"/>
                    <a:pt x="136" y="102"/>
                    <a:pt x="138" y="102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9" y="100"/>
                    <a:pt x="138" y="99"/>
                    <a:pt x="136" y="98"/>
                  </a:cubicBezTo>
                  <a:cubicBezTo>
                    <a:pt x="136" y="98"/>
                    <a:pt x="136" y="99"/>
                    <a:pt x="136" y="99"/>
                  </a:cubicBezTo>
                  <a:cubicBezTo>
                    <a:pt x="135" y="99"/>
                    <a:pt x="135" y="99"/>
                    <a:pt x="135" y="99"/>
                  </a:cubicBezTo>
                  <a:cubicBezTo>
                    <a:pt x="136" y="97"/>
                    <a:pt x="135" y="94"/>
                    <a:pt x="137" y="93"/>
                  </a:cubicBezTo>
                  <a:cubicBezTo>
                    <a:pt x="137" y="93"/>
                    <a:pt x="137" y="93"/>
                    <a:pt x="137" y="93"/>
                  </a:cubicBezTo>
                  <a:cubicBezTo>
                    <a:pt x="138" y="93"/>
                    <a:pt x="138" y="94"/>
                    <a:pt x="138" y="94"/>
                  </a:cubicBezTo>
                  <a:cubicBezTo>
                    <a:pt x="139" y="94"/>
                    <a:pt x="139" y="94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1" y="93"/>
                    <a:pt x="142" y="93"/>
                    <a:pt x="142" y="92"/>
                  </a:cubicBezTo>
                  <a:cubicBezTo>
                    <a:pt x="139" y="90"/>
                    <a:pt x="137" y="91"/>
                    <a:pt x="134" y="90"/>
                  </a:cubicBezTo>
                  <a:moveTo>
                    <a:pt x="99" y="91"/>
                  </a:move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2"/>
                    <a:pt x="98" y="93"/>
                  </a:cubicBezTo>
                  <a:cubicBezTo>
                    <a:pt x="99" y="93"/>
                    <a:pt x="100" y="93"/>
                    <a:pt x="101" y="93"/>
                  </a:cubicBezTo>
                  <a:cubicBezTo>
                    <a:pt x="101" y="92"/>
                    <a:pt x="101" y="91"/>
                    <a:pt x="99" y="91"/>
                  </a:cubicBezTo>
                  <a:moveTo>
                    <a:pt x="102" y="92"/>
                  </a:moveTo>
                  <a:cubicBezTo>
                    <a:pt x="102" y="92"/>
                    <a:pt x="102" y="92"/>
                    <a:pt x="101" y="92"/>
                  </a:cubicBezTo>
                  <a:cubicBezTo>
                    <a:pt x="101" y="94"/>
                    <a:pt x="102" y="94"/>
                    <a:pt x="103" y="94"/>
                  </a:cubicBezTo>
                  <a:cubicBezTo>
                    <a:pt x="104" y="94"/>
                    <a:pt x="104" y="94"/>
                    <a:pt x="105" y="94"/>
                  </a:cubicBezTo>
                  <a:cubicBezTo>
                    <a:pt x="105" y="93"/>
                    <a:pt x="104" y="92"/>
                    <a:pt x="102" y="92"/>
                  </a:cubicBezTo>
                  <a:moveTo>
                    <a:pt x="146" y="93"/>
                  </a:moveTo>
                  <a:cubicBezTo>
                    <a:pt x="142" y="93"/>
                    <a:pt x="145" y="100"/>
                    <a:pt x="146" y="101"/>
                  </a:cubicBezTo>
                  <a:cubicBezTo>
                    <a:pt x="144" y="104"/>
                    <a:pt x="138" y="109"/>
                    <a:pt x="142" y="112"/>
                  </a:cubicBezTo>
                  <a:cubicBezTo>
                    <a:pt x="143" y="110"/>
                    <a:pt x="143" y="106"/>
                    <a:pt x="146" y="106"/>
                  </a:cubicBezTo>
                  <a:cubicBezTo>
                    <a:pt x="146" y="108"/>
                    <a:pt x="145" y="110"/>
                    <a:pt x="146" y="113"/>
                  </a:cubicBezTo>
                  <a:cubicBezTo>
                    <a:pt x="146" y="113"/>
                    <a:pt x="147" y="113"/>
                    <a:pt x="148" y="113"/>
                  </a:cubicBezTo>
                  <a:cubicBezTo>
                    <a:pt x="148" y="107"/>
                    <a:pt x="148" y="104"/>
                    <a:pt x="148" y="99"/>
                  </a:cubicBezTo>
                  <a:cubicBezTo>
                    <a:pt x="148" y="99"/>
                    <a:pt x="148" y="99"/>
                    <a:pt x="149" y="99"/>
                  </a:cubicBezTo>
                  <a:cubicBezTo>
                    <a:pt x="151" y="99"/>
                    <a:pt x="150" y="96"/>
                    <a:pt x="152" y="95"/>
                  </a:cubicBezTo>
                  <a:cubicBezTo>
                    <a:pt x="152" y="95"/>
                    <a:pt x="152" y="95"/>
                    <a:pt x="151" y="95"/>
                  </a:cubicBezTo>
                  <a:cubicBezTo>
                    <a:pt x="151" y="95"/>
                    <a:pt x="150" y="96"/>
                    <a:pt x="149" y="96"/>
                  </a:cubicBezTo>
                  <a:cubicBezTo>
                    <a:pt x="149" y="97"/>
                    <a:pt x="148" y="98"/>
                    <a:pt x="148" y="98"/>
                  </a:cubicBezTo>
                  <a:cubicBezTo>
                    <a:pt x="148" y="98"/>
                    <a:pt x="148" y="97"/>
                    <a:pt x="148" y="97"/>
                  </a:cubicBezTo>
                  <a:cubicBezTo>
                    <a:pt x="148" y="95"/>
                    <a:pt x="147" y="94"/>
                    <a:pt x="146" y="93"/>
                  </a:cubicBezTo>
                  <a:moveTo>
                    <a:pt x="120" y="96"/>
                  </a:moveTo>
                  <a:cubicBezTo>
                    <a:pt x="119" y="96"/>
                    <a:pt x="118" y="96"/>
                    <a:pt x="118" y="96"/>
                  </a:cubicBezTo>
                  <a:cubicBezTo>
                    <a:pt x="117" y="98"/>
                    <a:pt x="118" y="98"/>
                    <a:pt x="119" y="98"/>
                  </a:cubicBezTo>
                  <a:cubicBezTo>
                    <a:pt x="119" y="98"/>
                    <a:pt x="120" y="98"/>
                    <a:pt x="120" y="98"/>
                  </a:cubicBezTo>
                  <a:cubicBezTo>
                    <a:pt x="120" y="98"/>
                    <a:pt x="120" y="97"/>
                    <a:pt x="120" y="96"/>
                  </a:cubicBezTo>
                  <a:moveTo>
                    <a:pt x="157" y="96"/>
                  </a:moveTo>
                  <a:cubicBezTo>
                    <a:pt x="151" y="96"/>
                    <a:pt x="151" y="109"/>
                    <a:pt x="150" y="114"/>
                  </a:cubicBezTo>
                  <a:cubicBezTo>
                    <a:pt x="150" y="114"/>
                    <a:pt x="151" y="114"/>
                    <a:pt x="151" y="114"/>
                  </a:cubicBezTo>
                  <a:cubicBezTo>
                    <a:pt x="151" y="114"/>
                    <a:pt x="151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2" y="110"/>
                    <a:pt x="154" y="107"/>
                    <a:pt x="156" y="106"/>
                  </a:cubicBezTo>
                  <a:cubicBezTo>
                    <a:pt x="153" y="105"/>
                    <a:pt x="154" y="98"/>
                    <a:pt x="157" y="98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9" y="101"/>
                    <a:pt x="154" y="105"/>
                    <a:pt x="158" y="107"/>
                  </a:cubicBezTo>
                  <a:cubicBezTo>
                    <a:pt x="161" y="105"/>
                    <a:pt x="161" y="101"/>
                    <a:pt x="161" y="97"/>
                  </a:cubicBezTo>
                  <a:cubicBezTo>
                    <a:pt x="160" y="97"/>
                    <a:pt x="158" y="96"/>
                    <a:pt x="157" y="96"/>
                  </a:cubicBezTo>
                  <a:moveTo>
                    <a:pt x="118" y="102"/>
                  </a:moveTo>
                  <a:cubicBezTo>
                    <a:pt x="117" y="102"/>
                    <a:pt x="116" y="103"/>
                    <a:pt x="115" y="103"/>
                  </a:cubicBezTo>
                  <a:cubicBezTo>
                    <a:pt x="117" y="103"/>
                    <a:pt x="120" y="106"/>
                    <a:pt x="122" y="106"/>
                  </a:cubicBezTo>
                  <a:cubicBezTo>
                    <a:pt x="123" y="106"/>
                    <a:pt x="124" y="106"/>
                    <a:pt x="124" y="105"/>
                  </a:cubicBezTo>
                  <a:cubicBezTo>
                    <a:pt x="123" y="103"/>
                    <a:pt x="120" y="102"/>
                    <a:pt x="118" y="102"/>
                  </a:cubicBezTo>
                  <a:moveTo>
                    <a:pt x="41" y="109"/>
                  </a:moveTo>
                  <a:cubicBezTo>
                    <a:pt x="40" y="110"/>
                    <a:pt x="42" y="110"/>
                    <a:pt x="41" y="111"/>
                  </a:cubicBezTo>
                  <a:cubicBezTo>
                    <a:pt x="41" y="111"/>
                    <a:pt x="41" y="111"/>
                    <a:pt x="40" y="111"/>
                  </a:cubicBezTo>
                  <a:cubicBezTo>
                    <a:pt x="39" y="111"/>
                    <a:pt x="38" y="112"/>
                    <a:pt x="36" y="112"/>
                  </a:cubicBezTo>
                  <a:cubicBezTo>
                    <a:pt x="36" y="114"/>
                    <a:pt x="37" y="114"/>
                    <a:pt x="37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0" y="115"/>
                    <a:pt x="40" y="114"/>
                    <a:pt x="41" y="114"/>
                  </a:cubicBezTo>
                  <a:cubicBezTo>
                    <a:pt x="42" y="114"/>
                    <a:pt x="43" y="114"/>
                    <a:pt x="43" y="116"/>
                  </a:cubicBezTo>
                  <a:cubicBezTo>
                    <a:pt x="43" y="117"/>
                    <a:pt x="41" y="117"/>
                    <a:pt x="40" y="118"/>
                  </a:cubicBezTo>
                  <a:cubicBezTo>
                    <a:pt x="37" y="118"/>
                    <a:pt x="37" y="114"/>
                    <a:pt x="34" y="113"/>
                  </a:cubicBezTo>
                  <a:cubicBezTo>
                    <a:pt x="33" y="114"/>
                    <a:pt x="35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2" y="116"/>
                    <a:pt x="32" y="115"/>
                    <a:pt x="31" y="115"/>
                  </a:cubicBezTo>
                  <a:cubicBezTo>
                    <a:pt x="29" y="115"/>
                    <a:pt x="28" y="116"/>
                    <a:pt x="27" y="117"/>
                  </a:cubicBezTo>
                  <a:cubicBezTo>
                    <a:pt x="28" y="120"/>
                    <a:pt x="30" y="127"/>
                    <a:pt x="33" y="127"/>
                  </a:cubicBezTo>
                  <a:cubicBezTo>
                    <a:pt x="33" y="127"/>
                    <a:pt x="33" y="127"/>
                    <a:pt x="34" y="126"/>
                  </a:cubicBezTo>
                  <a:cubicBezTo>
                    <a:pt x="35" y="133"/>
                    <a:pt x="38" y="138"/>
                    <a:pt x="43" y="141"/>
                  </a:cubicBezTo>
                  <a:cubicBezTo>
                    <a:pt x="45" y="136"/>
                    <a:pt x="39" y="132"/>
                    <a:pt x="36" y="129"/>
                  </a:cubicBezTo>
                  <a:cubicBezTo>
                    <a:pt x="38" y="128"/>
                    <a:pt x="37" y="126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4"/>
                    <a:pt x="36" y="125"/>
                    <a:pt x="36" y="125"/>
                  </a:cubicBezTo>
                  <a:cubicBezTo>
                    <a:pt x="36" y="126"/>
                    <a:pt x="36" y="126"/>
                    <a:pt x="35" y="126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3" y="124"/>
                    <a:pt x="32" y="122"/>
                    <a:pt x="32" y="119"/>
                  </a:cubicBezTo>
                  <a:cubicBezTo>
                    <a:pt x="33" y="120"/>
                    <a:pt x="36" y="119"/>
                    <a:pt x="36" y="121"/>
                  </a:cubicBezTo>
                  <a:cubicBezTo>
                    <a:pt x="37" y="121"/>
                    <a:pt x="37" y="121"/>
                    <a:pt x="38" y="121"/>
                  </a:cubicBezTo>
                  <a:cubicBezTo>
                    <a:pt x="39" y="121"/>
                    <a:pt x="39" y="121"/>
                    <a:pt x="40" y="122"/>
                  </a:cubicBezTo>
                  <a:cubicBezTo>
                    <a:pt x="43" y="120"/>
                    <a:pt x="46" y="119"/>
                    <a:pt x="47" y="116"/>
                  </a:cubicBezTo>
                  <a:cubicBezTo>
                    <a:pt x="45" y="113"/>
                    <a:pt x="44" y="110"/>
                    <a:pt x="41" y="109"/>
                  </a:cubicBezTo>
                  <a:moveTo>
                    <a:pt x="156" y="114"/>
                  </a:moveTo>
                  <a:cubicBezTo>
                    <a:pt x="155" y="114"/>
                    <a:pt x="155" y="114"/>
                    <a:pt x="154" y="114"/>
                  </a:cubicBezTo>
                  <a:cubicBezTo>
                    <a:pt x="154" y="115"/>
                    <a:pt x="154" y="115"/>
                    <a:pt x="154" y="116"/>
                  </a:cubicBezTo>
                  <a:cubicBezTo>
                    <a:pt x="155" y="116"/>
                    <a:pt x="155" y="116"/>
                    <a:pt x="156" y="116"/>
                  </a:cubicBezTo>
                  <a:cubicBezTo>
                    <a:pt x="156" y="115"/>
                    <a:pt x="156" y="115"/>
                    <a:pt x="156" y="114"/>
                  </a:cubicBezTo>
                  <a:moveTo>
                    <a:pt x="94" y="115"/>
                  </a:moveTo>
                  <a:cubicBezTo>
                    <a:pt x="94" y="115"/>
                    <a:pt x="94" y="115"/>
                    <a:pt x="94" y="115"/>
                  </a:cubicBezTo>
                  <a:cubicBezTo>
                    <a:pt x="93" y="116"/>
                    <a:pt x="94" y="116"/>
                    <a:pt x="94" y="116"/>
                  </a:cubicBezTo>
                  <a:cubicBezTo>
                    <a:pt x="95" y="116"/>
                    <a:pt x="96" y="116"/>
                    <a:pt x="96" y="116"/>
                  </a:cubicBezTo>
                  <a:cubicBezTo>
                    <a:pt x="95" y="116"/>
                    <a:pt x="95" y="115"/>
                    <a:pt x="94" y="115"/>
                  </a:cubicBezTo>
                  <a:moveTo>
                    <a:pt x="93" y="118"/>
                  </a:moveTo>
                  <a:cubicBezTo>
                    <a:pt x="90" y="118"/>
                    <a:pt x="87" y="121"/>
                    <a:pt x="88" y="126"/>
                  </a:cubicBezTo>
                  <a:cubicBezTo>
                    <a:pt x="90" y="128"/>
                    <a:pt x="92" y="129"/>
                    <a:pt x="94" y="129"/>
                  </a:cubicBezTo>
                  <a:cubicBezTo>
                    <a:pt x="96" y="129"/>
                    <a:pt x="99" y="128"/>
                    <a:pt x="101" y="127"/>
                  </a:cubicBezTo>
                  <a:cubicBezTo>
                    <a:pt x="103" y="126"/>
                    <a:pt x="106" y="125"/>
                    <a:pt x="108" y="125"/>
                  </a:cubicBezTo>
                  <a:cubicBezTo>
                    <a:pt x="108" y="125"/>
                    <a:pt x="109" y="125"/>
                    <a:pt x="109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5"/>
                    <a:pt x="106" y="126"/>
                    <a:pt x="106" y="128"/>
                  </a:cubicBezTo>
                  <a:cubicBezTo>
                    <a:pt x="107" y="129"/>
                    <a:pt x="108" y="129"/>
                    <a:pt x="108" y="131"/>
                  </a:cubicBezTo>
                  <a:cubicBezTo>
                    <a:pt x="108" y="131"/>
                    <a:pt x="108" y="131"/>
                    <a:pt x="109" y="131"/>
                  </a:cubicBezTo>
                  <a:cubicBezTo>
                    <a:pt x="110" y="131"/>
                    <a:pt x="111" y="130"/>
                    <a:pt x="112" y="130"/>
                  </a:cubicBezTo>
                  <a:cubicBezTo>
                    <a:pt x="112" y="128"/>
                    <a:pt x="112" y="126"/>
                    <a:pt x="112" y="124"/>
                  </a:cubicBezTo>
                  <a:cubicBezTo>
                    <a:pt x="110" y="124"/>
                    <a:pt x="109" y="122"/>
                    <a:pt x="107" y="121"/>
                  </a:cubicBezTo>
                  <a:cubicBezTo>
                    <a:pt x="103" y="124"/>
                    <a:pt x="96" y="126"/>
                    <a:pt x="92" y="126"/>
                  </a:cubicBezTo>
                  <a:cubicBezTo>
                    <a:pt x="91" y="126"/>
                    <a:pt x="89" y="121"/>
                    <a:pt x="92" y="120"/>
                  </a:cubicBezTo>
                  <a:cubicBezTo>
                    <a:pt x="92" y="121"/>
                    <a:pt x="92" y="123"/>
                    <a:pt x="92" y="124"/>
                  </a:cubicBezTo>
                  <a:cubicBezTo>
                    <a:pt x="93" y="124"/>
                    <a:pt x="94" y="124"/>
                    <a:pt x="95" y="124"/>
                  </a:cubicBezTo>
                  <a:cubicBezTo>
                    <a:pt x="95" y="124"/>
                    <a:pt x="96" y="124"/>
                    <a:pt x="97" y="124"/>
                  </a:cubicBezTo>
                  <a:cubicBezTo>
                    <a:pt x="97" y="121"/>
                    <a:pt x="97" y="121"/>
                    <a:pt x="97" y="119"/>
                  </a:cubicBezTo>
                  <a:cubicBezTo>
                    <a:pt x="95" y="118"/>
                    <a:pt x="94" y="118"/>
                    <a:pt x="93" y="118"/>
                  </a:cubicBezTo>
                  <a:moveTo>
                    <a:pt x="85" y="118"/>
                  </a:moveTo>
                  <a:cubicBezTo>
                    <a:pt x="83" y="118"/>
                    <a:pt x="82" y="123"/>
                    <a:pt x="85" y="124"/>
                  </a:cubicBezTo>
                  <a:cubicBezTo>
                    <a:pt x="86" y="123"/>
                    <a:pt x="87" y="121"/>
                    <a:pt x="87" y="120"/>
                  </a:cubicBezTo>
                  <a:cubicBezTo>
                    <a:pt x="87" y="119"/>
                    <a:pt x="86" y="118"/>
                    <a:pt x="85" y="118"/>
                  </a:cubicBezTo>
                  <a:moveTo>
                    <a:pt x="49" y="122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49" y="123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6" y="124"/>
                    <a:pt x="46" y="125"/>
                    <a:pt x="46" y="125"/>
                  </a:cubicBezTo>
                  <a:cubicBezTo>
                    <a:pt x="45" y="125"/>
                    <a:pt x="45" y="125"/>
                    <a:pt x="44" y="125"/>
                  </a:cubicBezTo>
                  <a:cubicBezTo>
                    <a:pt x="42" y="125"/>
                    <a:pt x="40" y="128"/>
                    <a:pt x="38" y="129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41" y="131"/>
                    <a:pt x="42" y="130"/>
                    <a:pt x="43" y="130"/>
                  </a:cubicBezTo>
                  <a:cubicBezTo>
                    <a:pt x="45" y="132"/>
                    <a:pt x="43" y="133"/>
                    <a:pt x="44" y="136"/>
                  </a:cubicBezTo>
                  <a:cubicBezTo>
                    <a:pt x="50" y="135"/>
                    <a:pt x="50" y="129"/>
                    <a:pt x="54" y="126"/>
                  </a:cubicBezTo>
                  <a:cubicBezTo>
                    <a:pt x="53" y="124"/>
                    <a:pt x="52" y="122"/>
                    <a:pt x="49" y="122"/>
                  </a:cubicBezTo>
                  <a:moveTo>
                    <a:pt x="135" y="125"/>
                  </a:move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5"/>
                    <a:pt x="135" y="125"/>
                    <a:pt x="135" y="125"/>
                  </a:cubicBezTo>
                  <a:moveTo>
                    <a:pt x="33" y="128"/>
                  </a:moveTo>
                  <a:cubicBezTo>
                    <a:pt x="33" y="128"/>
                    <a:pt x="32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4" y="129"/>
                    <a:pt x="34" y="129"/>
                  </a:cubicBezTo>
                  <a:cubicBezTo>
                    <a:pt x="33" y="129"/>
                    <a:pt x="33" y="128"/>
                    <a:pt x="33" y="128"/>
                  </a:cubicBezTo>
                  <a:moveTo>
                    <a:pt x="101" y="132"/>
                  </a:moveTo>
                  <a:cubicBezTo>
                    <a:pt x="100" y="133"/>
                    <a:pt x="100" y="133"/>
                    <a:pt x="101" y="133"/>
                  </a:cubicBezTo>
                  <a:cubicBezTo>
                    <a:pt x="101" y="133"/>
                    <a:pt x="102" y="133"/>
                    <a:pt x="101" y="132"/>
                  </a:cubicBezTo>
                  <a:moveTo>
                    <a:pt x="126" y="134"/>
                  </a:moveTo>
                  <a:cubicBezTo>
                    <a:pt x="126" y="134"/>
                    <a:pt x="125" y="134"/>
                    <a:pt x="125" y="134"/>
                  </a:cubicBezTo>
                  <a:cubicBezTo>
                    <a:pt x="125" y="135"/>
                    <a:pt x="126" y="136"/>
                    <a:pt x="125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4" y="142"/>
                    <a:pt x="128" y="149"/>
                    <a:pt x="133" y="151"/>
                  </a:cubicBezTo>
                  <a:cubicBezTo>
                    <a:pt x="135" y="151"/>
                    <a:pt x="137" y="150"/>
                    <a:pt x="138" y="148"/>
                  </a:cubicBezTo>
                  <a:cubicBezTo>
                    <a:pt x="137" y="142"/>
                    <a:pt x="135" y="134"/>
                    <a:pt x="126" y="134"/>
                  </a:cubicBezTo>
                  <a:moveTo>
                    <a:pt x="56" y="134"/>
                  </a:moveTo>
                  <a:cubicBezTo>
                    <a:pt x="56" y="134"/>
                    <a:pt x="56" y="134"/>
                    <a:pt x="56" y="134"/>
                  </a:cubicBezTo>
                  <a:cubicBezTo>
                    <a:pt x="56" y="134"/>
                    <a:pt x="56" y="135"/>
                    <a:pt x="56" y="135"/>
                  </a:cubicBezTo>
                  <a:cubicBezTo>
                    <a:pt x="56" y="135"/>
                    <a:pt x="57" y="135"/>
                    <a:pt x="57" y="135"/>
                  </a:cubicBezTo>
                  <a:cubicBezTo>
                    <a:pt x="58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4"/>
                    <a:pt x="57" y="134"/>
                    <a:pt x="57" y="134"/>
                  </a:cubicBezTo>
                  <a:cubicBezTo>
                    <a:pt x="57" y="134"/>
                    <a:pt x="57" y="134"/>
                    <a:pt x="56" y="134"/>
                  </a:cubicBezTo>
                  <a:moveTo>
                    <a:pt x="69" y="134"/>
                  </a:moveTo>
                  <a:cubicBezTo>
                    <a:pt x="69" y="134"/>
                    <a:pt x="69" y="134"/>
                    <a:pt x="68" y="135"/>
                  </a:cubicBezTo>
                  <a:cubicBezTo>
                    <a:pt x="68" y="135"/>
                    <a:pt x="68" y="135"/>
                    <a:pt x="68" y="135"/>
                  </a:cubicBezTo>
                  <a:cubicBezTo>
                    <a:pt x="69" y="135"/>
                    <a:pt x="69" y="135"/>
                    <a:pt x="70" y="135"/>
                  </a:cubicBezTo>
                  <a:cubicBezTo>
                    <a:pt x="70" y="135"/>
                    <a:pt x="70" y="135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69" y="134"/>
                    <a:pt x="69" y="134"/>
                  </a:cubicBezTo>
                  <a:moveTo>
                    <a:pt x="62" y="135"/>
                  </a:moveTo>
                  <a:cubicBezTo>
                    <a:pt x="60" y="135"/>
                    <a:pt x="57" y="135"/>
                    <a:pt x="56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7" y="137"/>
                    <a:pt x="57" y="137"/>
                  </a:cubicBezTo>
                  <a:cubicBezTo>
                    <a:pt x="58" y="138"/>
                    <a:pt x="58" y="138"/>
                    <a:pt x="58" y="138"/>
                  </a:cubicBezTo>
                  <a:cubicBezTo>
                    <a:pt x="58" y="138"/>
                    <a:pt x="58" y="138"/>
                    <a:pt x="58" y="138"/>
                  </a:cubicBezTo>
                  <a:cubicBezTo>
                    <a:pt x="59" y="137"/>
                    <a:pt x="57" y="136"/>
                    <a:pt x="58" y="1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0" y="136"/>
                    <a:pt x="60" y="138"/>
                    <a:pt x="59" y="139"/>
                  </a:cubicBezTo>
                  <a:cubicBezTo>
                    <a:pt x="58" y="139"/>
                    <a:pt x="57" y="139"/>
                    <a:pt x="57" y="139"/>
                  </a:cubicBezTo>
                  <a:cubicBezTo>
                    <a:pt x="56" y="140"/>
                    <a:pt x="57" y="141"/>
                    <a:pt x="56" y="142"/>
                  </a:cubicBezTo>
                  <a:cubicBezTo>
                    <a:pt x="57" y="142"/>
                    <a:pt x="57" y="142"/>
                    <a:pt x="57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9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4"/>
                    <a:pt x="59" y="146"/>
                    <a:pt x="61" y="147"/>
                  </a:cubicBezTo>
                  <a:cubicBezTo>
                    <a:pt x="60" y="148"/>
                    <a:pt x="59" y="149"/>
                    <a:pt x="58" y="150"/>
                  </a:cubicBezTo>
                  <a:cubicBezTo>
                    <a:pt x="59" y="147"/>
                    <a:pt x="58" y="145"/>
                    <a:pt x="56" y="143"/>
                  </a:cubicBezTo>
                  <a:cubicBezTo>
                    <a:pt x="54" y="145"/>
                    <a:pt x="53" y="147"/>
                    <a:pt x="53" y="150"/>
                  </a:cubicBezTo>
                  <a:cubicBezTo>
                    <a:pt x="55" y="152"/>
                    <a:pt x="58" y="153"/>
                    <a:pt x="60" y="155"/>
                  </a:cubicBezTo>
                  <a:cubicBezTo>
                    <a:pt x="64" y="153"/>
                    <a:pt x="67" y="144"/>
                    <a:pt x="62" y="141"/>
                  </a:cubicBezTo>
                  <a:cubicBezTo>
                    <a:pt x="62" y="139"/>
                    <a:pt x="62" y="138"/>
                    <a:pt x="64" y="137"/>
                  </a:cubicBezTo>
                  <a:cubicBezTo>
                    <a:pt x="65" y="138"/>
                    <a:pt x="65" y="138"/>
                    <a:pt x="66" y="139"/>
                  </a:cubicBezTo>
                  <a:cubicBezTo>
                    <a:pt x="65" y="140"/>
                    <a:pt x="66" y="142"/>
                    <a:pt x="65" y="143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3"/>
                    <a:pt x="68" y="143"/>
                  </a:cubicBezTo>
                  <a:cubicBezTo>
                    <a:pt x="69" y="141"/>
                    <a:pt x="70" y="140"/>
                    <a:pt x="70" y="138"/>
                  </a:cubicBezTo>
                  <a:cubicBezTo>
                    <a:pt x="68" y="136"/>
                    <a:pt x="65" y="135"/>
                    <a:pt x="62" y="135"/>
                  </a:cubicBezTo>
                  <a:moveTo>
                    <a:pt x="74" y="140"/>
                  </a:moveTo>
                  <a:cubicBezTo>
                    <a:pt x="72" y="146"/>
                    <a:pt x="68" y="150"/>
                    <a:pt x="68" y="158"/>
                  </a:cubicBezTo>
                  <a:cubicBezTo>
                    <a:pt x="69" y="159"/>
                    <a:pt x="71" y="159"/>
                    <a:pt x="73" y="159"/>
                  </a:cubicBezTo>
                  <a:cubicBezTo>
                    <a:pt x="73" y="158"/>
                    <a:pt x="73" y="157"/>
                    <a:pt x="74" y="157"/>
                  </a:cubicBezTo>
                  <a:cubicBezTo>
                    <a:pt x="74" y="157"/>
                    <a:pt x="74" y="157"/>
                    <a:pt x="75" y="157"/>
                  </a:cubicBezTo>
                  <a:cubicBezTo>
                    <a:pt x="73" y="158"/>
                    <a:pt x="75" y="160"/>
                    <a:pt x="75" y="161"/>
                  </a:cubicBezTo>
                  <a:cubicBezTo>
                    <a:pt x="76" y="161"/>
                    <a:pt x="77" y="161"/>
                    <a:pt x="78" y="161"/>
                  </a:cubicBezTo>
                  <a:cubicBezTo>
                    <a:pt x="78" y="160"/>
                    <a:pt x="78" y="159"/>
                    <a:pt x="78" y="158"/>
                  </a:cubicBezTo>
                  <a:cubicBezTo>
                    <a:pt x="77" y="158"/>
                    <a:pt x="76" y="157"/>
                    <a:pt x="76" y="155"/>
                  </a:cubicBezTo>
                  <a:cubicBezTo>
                    <a:pt x="76" y="155"/>
                    <a:pt x="76" y="155"/>
                    <a:pt x="75" y="155"/>
                  </a:cubicBezTo>
                  <a:cubicBezTo>
                    <a:pt x="75" y="155"/>
                    <a:pt x="74" y="155"/>
                    <a:pt x="74" y="156"/>
                  </a:cubicBezTo>
                  <a:cubicBezTo>
                    <a:pt x="74" y="156"/>
                    <a:pt x="73" y="156"/>
                    <a:pt x="73" y="156"/>
                  </a:cubicBezTo>
                  <a:cubicBezTo>
                    <a:pt x="73" y="156"/>
                    <a:pt x="73" y="156"/>
                    <a:pt x="73" y="156"/>
                  </a:cubicBezTo>
                  <a:cubicBezTo>
                    <a:pt x="73" y="156"/>
                    <a:pt x="72" y="155"/>
                    <a:pt x="72" y="155"/>
                  </a:cubicBezTo>
                  <a:cubicBezTo>
                    <a:pt x="73" y="155"/>
                    <a:pt x="73" y="152"/>
                    <a:pt x="74" y="151"/>
                  </a:cubicBezTo>
                  <a:cubicBezTo>
                    <a:pt x="75" y="152"/>
                    <a:pt x="77" y="152"/>
                    <a:pt x="79" y="153"/>
                  </a:cubicBezTo>
                  <a:cubicBezTo>
                    <a:pt x="81" y="149"/>
                    <a:pt x="76" y="149"/>
                    <a:pt x="75" y="147"/>
                  </a:cubicBezTo>
                  <a:cubicBezTo>
                    <a:pt x="75" y="146"/>
                    <a:pt x="75" y="145"/>
                    <a:pt x="76" y="143"/>
                  </a:cubicBezTo>
                  <a:cubicBezTo>
                    <a:pt x="76" y="144"/>
                    <a:pt x="76" y="144"/>
                    <a:pt x="77" y="144"/>
                  </a:cubicBezTo>
                  <a:cubicBezTo>
                    <a:pt x="77" y="144"/>
                    <a:pt x="77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9" y="143"/>
                    <a:pt x="79" y="143"/>
                  </a:cubicBezTo>
                  <a:cubicBezTo>
                    <a:pt x="79" y="145"/>
                    <a:pt x="80" y="146"/>
                    <a:pt x="81" y="146"/>
                  </a:cubicBezTo>
                  <a:cubicBezTo>
                    <a:pt x="81" y="145"/>
                    <a:pt x="82" y="144"/>
                    <a:pt x="82" y="142"/>
                  </a:cubicBezTo>
                  <a:cubicBezTo>
                    <a:pt x="81" y="142"/>
                    <a:pt x="81" y="141"/>
                    <a:pt x="80" y="141"/>
                  </a:cubicBezTo>
                  <a:cubicBezTo>
                    <a:pt x="80" y="142"/>
                    <a:pt x="79" y="142"/>
                    <a:pt x="78" y="142"/>
                  </a:cubicBezTo>
                  <a:cubicBezTo>
                    <a:pt x="78" y="140"/>
                    <a:pt x="75" y="141"/>
                    <a:pt x="74" y="140"/>
                  </a:cubicBezTo>
                  <a:moveTo>
                    <a:pt x="99" y="142"/>
                  </a:moveTo>
                  <a:cubicBezTo>
                    <a:pt x="99" y="142"/>
                    <a:pt x="99" y="142"/>
                    <a:pt x="99" y="142"/>
                  </a:cubicBezTo>
                  <a:cubicBezTo>
                    <a:pt x="99" y="145"/>
                    <a:pt x="100" y="153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9" y="156"/>
                    <a:pt x="100" y="159"/>
                    <a:pt x="103" y="161"/>
                  </a:cubicBezTo>
                  <a:cubicBezTo>
                    <a:pt x="103" y="160"/>
                    <a:pt x="104" y="158"/>
                    <a:pt x="105" y="158"/>
                  </a:cubicBezTo>
                  <a:cubicBezTo>
                    <a:pt x="101" y="154"/>
                    <a:pt x="101" y="146"/>
                    <a:pt x="104" y="146"/>
                  </a:cubicBezTo>
                  <a:cubicBezTo>
                    <a:pt x="106" y="146"/>
                    <a:pt x="107" y="147"/>
                    <a:pt x="109" y="148"/>
                  </a:cubicBezTo>
                  <a:cubicBezTo>
                    <a:pt x="109" y="145"/>
                    <a:pt x="107" y="144"/>
                    <a:pt x="106" y="142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104" y="142"/>
                    <a:pt x="103" y="143"/>
                    <a:pt x="102" y="144"/>
                  </a:cubicBezTo>
                  <a:cubicBezTo>
                    <a:pt x="102" y="143"/>
                    <a:pt x="101" y="142"/>
                    <a:pt x="99" y="142"/>
                  </a:cubicBezTo>
                  <a:moveTo>
                    <a:pt x="89" y="144"/>
                  </a:moveTo>
                  <a:cubicBezTo>
                    <a:pt x="88" y="144"/>
                    <a:pt x="87" y="144"/>
                    <a:pt x="86" y="144"/>
                  </a:cubicBezTo>
                  <a:cubicBezTo>
                    <a:pt x="87" y="146"/>
                    <a:pt x="84" y="146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3" y="149"/>
                    <a:pt x="82" y="149"/>
                    <a:pt x="82" y="150"/>
                  </a:cubicBezTo>
                  <a:cubicBezTo>
                    <a:pt x="82" y="151"/>
                    <a:pt x="84" y="150"/>
                    <a:pt x="84" y="151"/>
                  </a:cubicBezTo>
                  <a:cubicBezTo>
                    <a:pt x="82" y="159"/>
                    <a:pt x="85" y="163"/>
                    <a:pt x="92" y="163"/>
                  </a:cubicBezTo>
                  <a:cubicBezTo>
                    <a:pt x="93" y="163"/>
                    <a:pt x="94" y="163"/>
                    <a:pt x="96" y="163"/>
                  </a:cubicBezTo>
                  <a:cubicBezTo>
                    <a:pt x="95" y="161"/>
                    <a:pt x="94" y="158"/>
                    <a:pt x="94" y="155"/>
                  </a:cubicBezTo>
                  <a:cubicBezTo>
                    <a:pt x="92" y="155"/>
                    <a:pt x="92" y="156"/>
                    <a:pt x="91" y="156"/>
                  </a:cubicBezTo>
                  <a:cubicBezTo>
                    <a:pt x="91" y="156"/>
                    <a:pt x="91" y="156"/>
                    <a:pt x="90" y="156"/>
                  </a:cubicBezTo>
                  <a:cubicBezTo>
                    <a:pt x="89" y="158"/>
                    <a:pt x="91" y="158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60"/>
                    <a:pt x="89" y="160"/>
                    <a:pt x="89" y="160"/>
                  </a:cubicBezTo>
                  <a:cubicBezTo>
                    <a:pt x="89" y="160"/>
                    <a:pt x="88" y="160"/>
                    <a:pt x="88" y="160"/>
                  </a:cubicBezTo>
                  <a:cubicBezTo>
                    <a:pt x="88" y="160"/>
                    <a:pt x="88" y="160"/>
                    <a:pt x="87" y="160"/>
                  </a:cubicBezTo>
                  <a:cubicBezTo>
                    <a:pt x="87" y="154"/>
                    <a:pt x="86" y="151"/>
                    <a:pt x="88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90" y="146"/>
                    <a:pt x="92" y="147"/>
                    <a:pt x="92" y="148"/>
                  </a:cubicBezTo>
                  <a:cubicBezTo>
                    <a:pt x="92" y="149"/>
                    <a:pt x="92" y="151"/>
                    <a:pt x="92" y="151"/>
                  </a:cubicBezTo>
                  <a:cubicBezTo>
                    <a:pt x="93" y="151"/>
                    <a:pt x="94" y="151"/>
                    <a:pt x="95" y="151"/>
                  </a:cubicBezTo>
                  <a:cubicBezTo>
                    <a:pt x="97" y="147"/>
                    <a:pt x="94" y="144"/>
                    <a:pt x="89" y="144"/>
                  </a:cubicBezTo>
                  <a:moveTo>
                    <a:pt x="71" y="146"/>
                  </a:moveTo>
                  <a:cubicBezTo>
                    <a:pt x="70" y="146"/>
                    <a:pt x="69" y="146"/>
                    <a:pt x="68" y="146"/>
                  </a:cubicBezTo>
                  <a:cubicBezTo>
                    <a:pt x="68" y="147"/>
                    <a:pt x="69" y="148"/>
                    <a:pt x="70" y="148"/>
                  </a:cubicBezTo>
                  <a:cubicBezTo>
                    <a:pt x="70" y="148"/>
                    <a:pt x="70" y="148"/>
                    <a:pt x="70" y="148"/>
                  </a:cubicBezTo>
                  <a:cubicBezTo>
                    <a:pt x="70" y="147"/>
                    <a:pt x="71" y="147"/>
                    <a:pt x="71" y="146"/>
                  </a:cubicBezTo>
                  <a:moveTo>
                    <a:pt x="108" y="151"/>
                  </a:moveTo>
                  <a:cubicBezTo>
                    <a:pt x="108" y="151"/>
                    <a:pt x="107" y="152"/>
                    <a:pt x="107" y="152"/>
                  </a:cubicBezTo>
                  <a:cubicBezTo>
                    <a:pt x="109" y="154"/>
                    <a:pt x="107" y="156"/>
                    <a:pt x="108" y="160"/>
                  </a:cubicBezTo>
                  <a:cubicBezTo>
                    <a:pt x="109" y="160"/>
                    <a:pt x="110" y="160"/>
                    <a:pt x="110" y="160"/>
                  </a:cubicBezTo>
                  <a:cubicBezTo>
                    <a:pt x="110" y="156"/>
                    <a:pt x="111" y="151"/>
                    <a:pt x="108" y="151"/>
                  </a:cubicBezTo>
                  <a:moveTo>
                    <a:pt x="76" y="153"/>
                  </a:moveTo>
                  <a:cubicBezTo>
                    <a:pt x="76" y="153"/>
                    <a:pt x="76" y="153"/>
                    <a:pt x="76" y="154"/>
                  </a:cubicBezTo>
                  <a:cubicBezTo>
                    <a:pt x="76" y="154"/>
                    <a:pt x="76" y="154"/>
                    <a:pt x="76" y="154"/>
                  </a:cubicBezTo>
                  <a:cubicBezTo>
                    <a:pt x="76" y="154"/>
                    <a:pt x="76" y="154"/>
                    <a:pt x="76" y="154"/>
                  </a:cubicBezTo>
                  <a:cubicBezTo>
                    <a:pt x="76" y="153"/>
                    <a:pt x="76" y="153"/>
                    <a:pt x="76" y="153"/>
                  </a:cubicBezTo>
                  <a:moveTo>
                    <a:pt x="57" y="155"/>
                  </a:moveTo>
                  <a:cubicBezTo>
                    <a:pt x="57" y="155"/>
                    <a:pt x="57" y="155"/>
                    <a:pt x="57" y="156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7" y="155"/>
                    <a:pt x="57" y="155"/>
                  </a:cubicBezTo>
                  <a:moveTo>
                    <a:pt x="89" y="157"/>
                  </a:moveTo>
                  <a:cubicBezTo>
                    <a:pt x="89" y="157"/>
                    <a:pt x="89" y="158"/>
                    <a:pt x="88" y="158"/>
                  </a:cubicBezTo>
                  <a:cubicBezTo>
                    <a:pt x="88" y="159"/>
                    <a:pt x="88" y="159"/>
                    <a:pt x="88" y="159"/>
                  </a:cubicBezTo>
                  <a:cubicBezTo>
                    <a:pt x="88" y="159"/>
                    <a:pt x="88" y="158"/>
                    <a:pt x="88" y="158"/>
                  </a:cubicBezTo>
                  <a:cubicBezTo>
                    <a:pt x="89" y="158"/>
                    <a:pt x="89" y="157"/>
                    <a:pt x="89" y="157"/>
                  </a:cubicBezTo>
                  <a:moveTo>
                    <a:pt x="108" y="164"/>
                  </a:moveTo>
                  <a:cubicBezTo>
                    <a:pt x="108" y="164"/>
                    <a:pt x="108" y="164"/>
                    <a:pt x="108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4"/>
                    <a:pt x="109" y="164"/>
                    <a:pt x="109" y="164"/>
                  </a:cubicBezTo>
                  <a:cubicBezTo>
                    <a:pt x="109" y="164"/>
                    <a:pt x="109" y="164"/>
                    <a:pt x="108" y="164"/>
                  </a:cubicBezTo>
                  <a:moveTo>
                    <a:pt x="61" y="163"/>
                  </a:moveTo>
                  <a:cubicBezTo>
                    <a:pt x="61" y="163"/>
                    <a:pt x="60" y="163"/>
                    <a:pt x="60" y="163"/>
                  </a:cubicBezTo>
                  <a:cubicBezTo>
                    <a:pt x="61" y="163"/>
                    <a:pt x="62" y="162"/>
                    <a:pt x="63" y="162"/>
                  </a:cubicBezTo>
                  <a:cubicBezTo>
                    <a:pt x="63" y="162"/>
                    <a:pt x="62" y="163"/>
                    <a:pt x="61" y="163"/>
                  </a:cubicBezTo>
                  <a:moveTo>
                    <a:pt x="135" y="160"/>
                  </a:moveTo>
                  <a:cubicBezTo>
                    <a:pt x="135" y="159"/>
                    <a:pt x="135" y="159"/>
                    <a:pt x="135" y="159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0"/>
                    <a:pt x="135" y="160"/>
                    <a:pt x="135" y="160"/>
                  </a:cubicBezTo>
                  <a:moveTo>
                    <a:pt x="118" y="153"/>
                  </a:moveTo>
                  <a:cubicBezTo>
                    <a:pt x="118" y="153"/>
                    <a:pt x="118" y="153"/>
                    <a:pt x="118" y="153"/>
                  </a:cubicBezTo>
                  <a:cubicBezTo>
                    <a:pt x="118" y="153"/>
                    <a:pt x="118" y="152"/>
                    <a:pt x="118" y="152"/>
                  </a:cubicBezTo>
                  <a:cubicBezTo>
                    <a:pt x="118" y="152"/>
                    <a:pt x="118" y="153"/>
                    <a:pt x="118" y="153"/>
                  </a:cubicBezTo>
                  <a:cubicBezTo>
                    <a:pt x="119" y="153"/>
                    <a:pt x="118" y="153"/>
                    <a:pt x="118" y="153"/>
                  </a:cubicBezTo>
                  <a:moveTo>
                    <a:pt x="118" y="149"/>
                  </a:moveTo>
                  <a:cubicBezTo>
                    <a:pt x="117" y="149"/>
                    <a:pt x="117" y="149"/>
                    <a:pt x="117" y="149"/>
                  </a:cubicBezTo>
                  <a:cubicBezTo>
                    <a:pt x="118" y="147"/>
                    <a:pt x="116" y="146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8" y="145"/>
                    <a:pt x="118" y="147"/>
                    <a:pt x="120" y="147"/>
                  </a:cubicBezTo>
                  <a:cubicBezTo>
                    <a:pt x="119" y="148"/>
                    <a:pt x="119" y="149"/>
                    <a:pt x="118" y="149"/>
                  </a:cubicBezTo>
                  <a:moveTo>
                    <a:pt x="116" y="144"/>
                  </a:moveTo>
                  <a:cubicBezTo>
                    <a:pt x="116" y="144"/>
                    <a:pt x="116" y="144"/>
                    <a:pt x="116" y="144"/>
                  </a:cubicBezTo>
                  <a:cubicBezTo>
                    <a:pt x="116" y="143"/>
                    <a:pt x="116" y="143"/>
                    <a:pt x="116" y="143"/>
                  </a:cubicBezTo>
                  <a:cubicBezTo>
                    <a:pt x="116" y="143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moveTo>
                    <a:pt x="134" y="148"/>
                  </a:moveTo>
                  <a:cubicBezTo>
                    <a:pt x="130" y="148"/>
                    <a:pt x="127" y="142"/>
                    <a:pt x="126" y="139"/>
                  </a:cubicBezTo>
                  <a:cubicBezTo>
                    <a:pt x="126" y="137"/>
                    <a:pt x="128" y="137"/>
                    <a:pt x="128" y="136"/>
                  </a:cubicBezTo>
                  <a:cubicBezTo>
                    <a:pt x="133" y="137"/>
                    <a:pt x="133" y="143"/>
                    <a:pt x="137" y="145"/>
                  </a:cubicBezTo>
                  <a:cubicBezTo>
                    <a:pt x="136" y="146"/>
                    <a:pt x="133" y="146"/>
                    <a:pt x="135" y="147"/>
                  </a:cubicBezTo>
                  <a:cubicBezTo>
                    <a:pt x="135" y="148"/>
                    <a:pt x="134" y="148"/>
                    <a:pt x="134" y="148"/>
                  </a:cubicBezTo>
                  <a:moveTo>
                    <a:pt x="46" y="133"/>
                  </a:moveTo>
                  <a:cubicBezTo>
                    <a:pt x="46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6" y="132"/>
                  </a:cubicBezTo>
                  <a:cubicBezTo>
                    <a:pt x="46" y="132"/>
                    <a:pt x="46" y="132"/>
                    <a:pt x="46" y="133"/>
                  </a:cubicBezTo>
                  <a:cubicBezTo>
                    <a:pt x="46" y="133"/>
                    <a:pt x="46" y="133"/>
                    <a:pt x="46" y="133"/>
                  </a:cubicBezTo>
                  <a:moveTo>
                    <a:pt x="47" y="129"/>
                  </a:moveTo>
                  <a:cubicBezTo>
                    <a:pt x="46" y="129"/>
                    <a:pt x="46" y="129"/>
                    <a:pt x="46" y="129"/>
                  </a:cubicBezTo>
                  <a:cubicBezTo>
                    <a:pt x="46" y="127"/>
                    <a:pt x="48" y="127"/>
                    <a:pt x="49" y="126"/>
                  </a:cubicBezTo>
                  <a:cubicBezTo>
                    <a:pt x="50" y="128"/>
                    <a:pt x="48" y="129"/>
                    <a:pt x="47" y="129"/>
                  </a:cubicBezTo>
                  <a:moveTo>
                    <a:pt x="79" y="91"/>
                  </a:moveTo>
                  <a:cubicBezTo>
                    <a:pt x="79" y="90"/>
                    <a:pt x="79" y="90"/>
                    <a:pt x="79" y="90"/>
                  </a:cubicBezTo>
                  <a:cubicBezTo>
                    <a:pt x="80" y="90"/>
                    <a:pt x="80" y="90"/>
                    <a:pt x="80" y="91"/>
                  </a:cubicBezTo>
                  <a:cubicBezTo>
                    <a:pt x="80" y="91"/>
                    <a:pt x="80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1"/>
                    <a:pt x="79" y="91"/>
                    <a:pt x="79" y="91"/>
                  </a:cubicBezTo>
                  <a:moveTo>
                    <a:pt x="81" y="90"/>
                  </a:moveTo>
                  <a:cubicBezTo>
                    <a:pt x="78" y="88"/>
                    <a:pt x="80" y="80"/>
                    <a:pt x="84" y="79"/>
                  </a:cubicBezTo>
                  <a:cubicBezTo>
                    <a:pt x="85" y="81"/>
                    <a:pt x="83" y="85"/>
                    <a:pt x="86" y="85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5" y="86"/>
                    <a:pt x="84" y="85"/>
                    <a:pt x="84" y="85"/>
                  </a:cubicBezTo>
                  <a:cubicBezTo>
                    <a:pt x="83" y="85"/>
                    <a:pt x="83" y="87"/>
                    <a:pt x="83" y="88"/>
                  </a:cubicBezTo>
                  <a:cubicBezTo>
                    <a:pt x="83" y="88"/>
                    <a:pt x="82" y="88"/>
                    <a:pt x="82" y="88"/>
                  </a:cubicBezTo>
                  <a:cubicBezTo>
                    <a:pt x="81" y="88"/>
                    <a:pt x="81" y="89"/>
                    <a:pt x="81" y="90"/>
                  </a:cubicBezTo>
                  <a:moveTo>
                    <a:pt x="37" y="65"/>
                  </a:moveTo>
                  <a:cubicBezTo>
                    <a:pt x="37" y="65"/>
                    <a:pt x="37" y="65"/>
                    <a:pt x="38" y="64"/>
                  </a:cubicBezTo>
                  <a:cubicBezTo>
                    <a:pt x="38" y="64"/>
                    <a:pt x="38" y="64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7" y="66"/>
                    <a:pt x="39" y="67"/>
                    <a:pt x="40" y="69"/>
                  </a:cubicBezTo>
                  <a:cubicBezTo>
                    <a:pt x="40" y="71"/>
                    <a:pt x="39" y="69"/>
                    <a:pt x="39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1"/>
                    <a:pt x="38" y="71"/>
                    <a:pt x="37" y="71"/>
                  </a:cubicBezTo>
                  <a:cubicBezTo>
                    <a:pt x="36" y="74"/>
                    <a:pt x="37" y="77"/>
                    <a:pt x="37" y="80"/>
                  </a:cubicBezTo>
                  <a:cubicBezTo>
                    <a:pt x="36" y="80"/>
                    <a:pt x="36" y="80"/>
                    <a:pt x="35" y="80"/>
                  </a:cubicBezTo>
                  <a:cubicBezTo>
                    <a:pt x="35" y="80"/>
                    <a:pt x="34" y="80"/>
                    <a:pt x="33" y="80"/>
                  </a:cubicBezTo>
                  <a:cubicBezTo>
                    <a:pt x="33" y="77"/>
                    <a:pt x="33" y="73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1"/>
                    <a:pt x="34" y="71"/>
                    <a:pt x="35" y="68"/>
                  </a:cubicBezTo>
                  <a:cubicBezTo>
                    <a:pt x="35" y="68"/>
                    <a:pt x="36" y="68"/>
                    <a:pt x="36" y="68"/>
                  </a:cubicBezTo>
                  <a:cubicBezTo>
                    <a:pt x="36" y="68"/>
                    <a:pt x="37" y="67"/>
                    <a:pt x="37" y="67"/>
                  </a:cubicBezTo>
                  <a:cubicBezTo>
                    <a:pt x="37" y="66"/>
                    <a:pt x="36" y="66"/>
                    <a:pt x="36" y="65"/>
                  </a:cubicBezTo>
                  <a:cubicBezTo>
                    <a:pt x="36" y="65"/>
                    <a:pt x="36" y="65"/>
                    <a:pt x="37" y="65"/>
                  </a:cubicBezTo>
                  <a:moveTo>
                    <a:pt x="140" y="60"/>
                  </a:moveTo>
                  <a:cubicBezTo>
                    <a:pt x="140" y="60"/>
                    <a:pt x="140" y="60"/>
                    <a:pt x="139" y="60"/>
                  </a:cubicBezTo>
                  <a:cubicBezTo>
                    <a:pt x="139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40" y="60"/>
                    <a:pt x="140" y="60"/>
                    <a:pt x="140" y="60"/>
                  </a:cubicBezTo>
                  <a:moveTo>
                    <a:pt x="167" y="51"/>
                  </a:moveTo>
                  <a:cubicBezTo>
                    <a:pt x="167" y="51"/>
                    <a:pt x="167" y="51"/>
                    <a:pt x="167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1"/>
                  </a:cubicBezTo>
                  <a:cubicBezTo>
                    <a:pt x="167" y="51"/>
                    <a:pt x="167" y="51"/>
                    <a:pt x="167" y="51"/>
                  </a:cubicBezTo>
                  <a:moveTo>
                    <a:pt x="80" y="50"/>
                  </a:moveTo>
                  <a:cubicBezTo>
                    <a:pt x="80" y="50"/>
                    <a:pt x="80" y="50"/>
                    <a:pt x="80" y="49"/>
                  </a:cubicBezTo>
                  <a:cubicBezTo>
                    <a:pt x="80" y="49"/>
                    <a:pt x="81" y="49"/>
                    <a:pt x="81" y="49"/>
                  </a:cubicBezTo>
                  <a:cubicBezTo>
                    <a:pt x="81" y="49"/>
                    <a:pt x="81" y="49"/>
                    <a:pt x="81" y="50"/>
                  </a:cubicBezTo>
                  <a:cubicBezTo>
                    <a:pt x="81" y="50"/>
                    <a:pt x="81" y="50"/>
                    <a:pt x="80" y="50"/>
                  </a:cubicBezTo>
                  <a:moveTo>
                    <a:pt x="149" y="44"/>
                  </a:moveTo>
                  <a:cubicBezTo>
                    <a:pt x="149" y="44"/>
                    <a:pt x="150" y="43"/>
                    <a:pt x="150" y="42"/>
                  </a:cubicBezTo>
                  <a:cubicBezTo>
                    <a:pt x="152" y="42"/>
                    <a:pt x="149" y="45"/>
                    <a:pt x="151" y="45"/>
                  </a:cubicBezTo>
                  <a:cubicBezTo>
                    <a:pt x="150" y="47"/>
                    <a:pt x="147" y="48"/>
                    <a:pt x="145" y="49"/>
                  </a:cubicBezTo>
                  <a:cubicBezTo>
                    <a:pt x="144" y="47"/>
                    <a:pt x="145" y="47"/>
                    <a:pt x="144" y="45"/>
                  </a:cubicBezTo>
                  <a:cubicBezTo>
                    <a:pt x="145" y="45"/>
                    <a:pt x="146" y="46"/>
                    <a:pt x="146" y="46"/>
                  </a:cubicBezTo>
                  <a:cubicBezTo>
                    <a:pt x="147" y="46"/>
                    <a:pt x="148" y="45"/>
                    <a:pt x="148" y="44"/>
                  </a:cubicBezTo>
                  <a:cubicBezTo>
                    <a:pt x="148" y="44"/>
                    <a:pt x="148" y="44"/>
                    <a:pt x="149" y="44"/>
                  </a:cubicBezTo>
                  <a:moveTo>
                    <a:pt x="158" y="38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9" y="37"/>
                    <a:pt x="159" y="37"/>
                  </a:cubicBezTo>
                  <a:cubicBezTo>
                    <a:pt x="159" y="38"/>
                    <a:pt x="159" y="38"/>
                    <a:pt x="159" y="38"/>
                  </a:cubicBezTo>
                  <a:cubicBezTo>
                    <a:pt x="159" y="38"/>
                    <a:pt x="158" y="38"/>
                    <a:pt x="158" y="38"/>
                  </a:cubicBezTo>
                  <a:moveTo>
                    <a:pt x="130" y="38"/>
                  </a:moveTo>
                  <a:cubicBezTo>
                    <a:pt x="130" y="38"/>
                    <a:pt x="129" y="38"/>
                    <a:pt x="129" y="38"/>
                  </a:cubicBezTo>
                  <a:cubicBezTo>
                    <a:pt x="129" y="37"/>
                    <a:pt x="129" y="37"/>
                    <a:pt x="128" y="37"/>
                  </a:cubicBezTo>
                  <a:cubicBezTo>
                    <a:pt x="128" y="36"/>
                    <a:pt x="128" y="35"/>
                    <a:pt x="128" y="35"/>
                  </a:cubicBezTo>
                  <a:cubicBezTo>
                    <a:pt x="129" y="35"/>
                    <a:pt x="129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1" y="36"/>
                    <a:pt x="131" y="36"/>
                    <a:pt x="132" y="36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7"/>
                    <a:pt x="131" y="38"/>
                    <a:pt x="130" y="38"/>
                  </a:cubicBezTo>
                  <a:moveTo>
                    <a:pt x="153" y="34"/>
                  </a:moveTo>
                  <a:cubicBezTo>
                    <a:pt x="153" y="34"/>
                    <a:pt x="153" y="34"/>
                    <a:pt x="153" y="34"/>
                  </a:cubicBezTo>
                  <a:cubicBezTo>
                    <a:pt x="153" y="33"/>
                    <a:pt x="153" y="32"/>
                    <a:pt x="153" y="31"/>
                  </a:cubicBezTo>
                  <a:cubicBezTo>
                    <a:pt x="154" y="31"/>
                    <a:pt x="155" y="34"/>
                    <a:pt x="153" y="34"/>
                  </a:cubicBezTo>
                  <a:moveTo>
                    <a:pt x="36" y="30"/>
                  </a:move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7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moveTo>
                    <a:pt x="62" y="25"/>
                  </a:moveTo>
                  <a:cubicBezTo>
                    <a:pt x="62" y="25"/>
                    <a:pt x="61" y="25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moveTo>
                    <a:pt x="72" y="28"/>
                  </a:moveTo>
                  <a:cubicBezTo>
                    <a:pt x="74" y="26"/>
                    <a:pt x="70" y="21"/>
                    <a:pt x="74" y="20"/>
                  </a:cubicBezTo>
                  <a:cubicBezTo>
                    <a:pt x="74" y="21"/>
                    <a:pt x="75" y="28"/>
                    <a:pt x="72" y="28"/>
                  </a:cubicBezTo>
                  <a:moveTo>
                    <a:pt x="138" y="21"/>
                  </a:moveTo>
                  <a:cubicBezTo>
                    <a:pt x="137" y="21"/>
                    <a:pt x="137" y="20"/>
                    <a:pt x="137" y="19"/>
                  </a:cubicBezTo>
                  <a:cubicBezTo>
                    <a:pt x="138" y="19"/>
                    <a:pt x="138" y="20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moveTo>
                    <a:pt x="54" y="19"/>
                  </a:moveTo>
                  <a:cubicBezTo>
                    <a:pt x="53" y="19"/>
                    <a:pt x="53" y="18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9"/>
                  </a:cubicBezTo>
                  <a:moveTo>
                    <a:pt x="60" y="15"/>
                  </a:moveTo>
                  <a:cubicBezTo>
                    <a:pt x="60" y="15"/>
                    <a:pt x="60" y="15"/>
                    <a:pt x="60" y="1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60" y="14"/>
                    <a:pt x="60" y="14"/>
                  </a:cubicBezTo>
                  <a:cubicBezTo>
                    <a:pt x="60" y="15"/>
                    <a:pt x="60" y="15"/>
                    <a:pt x="60" y="15"/>
                  </a:cubicBezTo>
                  <a:moveTo>
                    <a:pt x="122" y="13"/>
                  </a:moveTo>
                  <a:cubicBezTo>
                    <a:pt x="122" y="13"/>
                    <a:pt x="123" y="13"/>
                    <a:pt x="123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4" y="13"/>
                    <a:pt x="124" y="13"/>
                    <a:pt x="124" y="14"/>
                  </a:cubicBezTo>
                  <a:cubicBezTo>
                    <a:pt x="123" y="13"/>
                    <a:pt x="123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moveTo>
                    <a:pt x="108" y="9"/>
                  </a:moveTo>
                  <a:cubicBezTo>
                    <a:pt x="107" y="9"/>
                    <a:pt x="106" y="9"/>
                    <a:pt x="106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8" y="8"/>
                    <a:pt x="108" y="8"/>
                  </a:cubicBezTo>
                  <a:cubicBezTo>
                    <a:pt x="108" y="8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8" y="9"/>
                  </a:cubicBezTo>
                  <a:moveTo>
                    <a:pt x="112" y="7"/>
                  </a:moveTo>
                  <a:cubicBezTo>
                    <a:pt x="112" y="7"/>
                    <a:pt x="112" y="7"/>
                    <a:pt x="112" y="7"/>
                  </a:cubicBezTo>
                  <a:cubicBezTo>
                    <a:pt x="112" y="7"/>
                    <a:pt x="112" y="6"/>
                    <a:pt x="112" y="6"/>
                  </a:cubicBezTo>
                  <a:cubicBezTo>
                    <a:pt x="113" y="6"/>
                    <a:pt x="113" y="7"/>
                    <a:pt x="113" y="7"/>
                  </a:cubicBezTo>
                  <a:cubicBezTo>
                    <a:pt x="113" y="7"/>
                    <a:pt x="112" y="7"/>
                    <a:pt x="112" y="7"/>
                  </a:cubicBezTo>
                  <a:moveTo>
                    <a:pt x="102" y="10"/>
                  </a:moveTo>
                  <a:cubicBezTo>
                    <a:pt x="103" y="9"/>
                    <a:pt x="103" y="7"/>
                    <a:pt x="103" y="5"/>
                  </a:cubicBezTo>
                  <a:cubicBezTo>
                    <a:pt x="104" y="7"/>
                    <a:pt x="106" y="11"/>
                    <a:pt x="109" y="11"/>
                  </a:cubicBezTo>
                  <a:cubicBezTo>
                    <a:pt x="110" y="11"/>
                    <a:pt x="111" y="10"/>
                    <a:pt x="112" y="9"/>
                  </a:cubicBezTo>
                  <a:cubicBezTo>
                    <a:pt x="113" y="10"/>
                    <a:pt x="112" y="12"/>
                    <a:pt x="114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16" y="12"/>
                    <a:pt x="116" y="11"/>
                  </a:cubicBezTo>
                  <a:cubicBezTo>
                    <a:pt x="116" y="11"/>
                    <a:pt x="117" y="11"/>
                    <a:pt x="117" y="11"/>
                  </a:cubicBezTo>
                  <a:cubicBezTo>
                    <a:pt x="117" y="11"/>
                    <a:pt x="117" y="11"/>
                    <a:pt x="118" y="11"/>
                  </a:cubicBezTo>
                  <a:cubicBezTo>
                    <a:pt x="117" y="15"/>
                    <a:pt x="125" y="14"/>
                    <a:pt x="128" y="17"/>
                  </a:cubicBezTo>
                  <a:cubicBezTo>
                    <a:pt x="130" y="17"/>
                    <a:pt x="129" y="14"/>
                    <a:pt x="130" y="14"/>
                  </a:cubicBezTo>
                  <a:cubicBezTo>
                    <a:pt x="131" y="14"/>
                    <a:pt x="131" y="14"/>
                    <a:pt x="131" y="15"/>
                  </a:cubicBezTo>
                  <a:cubicBezTo>
                    <a:pt x="132" y="22"/>
                    <a:pt x="141" y="22"/>
                    <a:pt x="146" y="26"/>
                  </a:cubicBezTo>
                  <a:cubicBezTo>
                    <a:pt x="150" y="34"/>
                    <a:pt x="161" y="40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4" y="49"/>
                    <a:pt x="164" y="48"/>
                    <a:pt x="164" y="48"/>
                  </a:cubicBezTo>
                  <a:cubicBezTo>
                    <a:pt x="163" y="47"/>
                    <a:pt x="163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76" y="75"/>
                    <a:pt x="176" y="106"/>
                    <a:pt x="161" y="134"/>
                  </a:cubicBezTo>
                  <a:cubicBezTo>
                    <a:pt x="161" y="133"/>
                    <a:pt x="160" y="133"/>
                    <a:pt x="160" y="133"/>
                  </a:cubicBezTo>
                  <a:cubicBezTo>
                    <a:pt x="159" y="133"/>
                    <a:pt x="158" y="134"/>
                    <a:pt x="158" y="136"/>
                  </a:cubicBezTo>
                  <a:cubicBezTo>
                    <a:pt x="157" y="137"/>
                    <a:pt x="156" y="138"/>
                    <a:pt x="154" y="138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54" y="140"/>
                    <a:pt x="154" y="140"/>
                    <a:pt x="154" y="142"/>
                  </a:cubicBezTo>
                  <a:cubicBezTo>
                    <a:pt x="152" y="142"/>
                    <a:pt x="150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5"/>
                    <a:pt x="148" y="147"/>
                    <a:pt x="149" y="147"/>
                  </a:cubicBezTo>
                  <a:cubicBezTo>
                    <a:pt x="149" y="148"/>
                    <a:pt x="145" y="148"/>
                    <a:pt x="144" y="148"/>
                  </a:cubicBezTo>
                  <a:cubicBezTo>
                    <a:pt x="144" y="150"/>
                    <a:pt x="145" y="151"/>
                    <a:pt x="144" y="151"/>
                  </a:cubicBezTo>
                  <a:cubicBezTo>
                    <a:pt x="144" y="151"/>
                    <a:pt x="143" y="151"/>
                    <a:pt x="143" y="151"/>
                  </a:cubicBezTo>
                  <a:cubicBezTo>
                    <a:pt x="140" y="151"/>
                    <a:pt x="138" y="154"/>
                    <a:pt x="137" y="156"/>
                  </a:cubicBezTo>
                  <a:cubicBezTo>
                    <a:pt x="132" y="157"/>
                    <a:pt x="128" y="159"/>
                    <a:pt x="124" y="162"/>
                  </a:cubicBezTo>
                  <a:cubicBezTo>
                    <a:pt x="121" y="162"/>
                    <a:pt x="118" y="162"/>
                    <a:pt x="119" y="165"/>
                  </a:cubicBezTo>
                  <a:cubicBezTo>
                    <a:pt x="119" y="165"/>
                    <a:pt x="118" y="165"/>
                    <a:pt x="118" y="165"/>
                  </a:cubicBezTo>
                  <a:cubicBezTo>
                    <a:pt x="117" y="165"/>
                    <a:pt x="116" y="164"/>
                    <a:pt x="115" y="163"/>
                  </a:cubicBezTo>
                  <a:cubicBezTo>
                    <a:pt x="115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2" y="163"/>
                  </a:cubicBezTo>
                  <a:cubicBezTo>
                    <a:pt x="111" y="164"/>
                    <a:pt x="113" y="164"/>
                    <a:pt x="112" y="165"/>
                  </a:cubicBezTo>
                  <a:cubicBezTo>
                    <a:pt x="109" y="165"/>
                    <a:pt x="109" y="159"/>
                    <a:pt x="106" y="158"/>
                  </a:cubicBezTo>
                  <a:cubicBezTo>
                    <a:pt x="105" y="158"/>
                    <a:pt x="105" y="159"/>
                    <a:pt x="104" y="159"/>
                  </a:cubicBezTo>
                  <a:cubicBezTo>
                    <a:pt x="104" y="162"/>
                    <a:pt x="105" y="162"/>
                    <a:pt x="105" y="165"/>
                  </a:cubicBezTo>
                  <a:cubicBezTo>
                    <a:pt x="105" y="166"/>
                    <a:pt x="102" y="165"/>
                    <a:pt x="102" y="166"/>
                  </a:cubicBezTo>
                  <a:cubicBezTo>
                    <a:pt x="101" y="165"/>
                    <a:pt x="101" y="163"/>
                    <a:pt x="100" y="162"/>
                  </a:cubicBezTo>
                  <a:cubicBezTo>
                    <a:pt x="99" y="163"/>
                    <a:pt x="99" y="165"/>
                    <a:pt x="100" y="166"/>
                  </a:cubicBezTo>
                  <a:cubicBezTo>
                    <a:pt x="99" y="166"/>
                    <a:pt x="98" y="166"/>
                    <a:pt x="97" y="166"/>
                  </a:cubicBezTo>
                  <a:cubicBezTo>
                    <a:pt x="95" y="166"/>
                    <a:pt x="93" y="166"/>
                    <a:pt x="92" y="166"/>
                  </a:cubicBezTo>
                  <a:cubicBezTo>
                    <a:pt x="90" y="166"/>
                    <a:pt x="88" y="166"/>
                    <a:pt x="87" y="166"/>
                  </a:cubicBezTo>
                  <a:cubicBezTo>
                    <a:pt x="85" y="166"/>
                    <a:pt x="84" y="166"/>
                    <a:pt x="83" y="166"/>
                  </a:cubicBezTo>
                  <a:cubicBezTo>
                    <a:pt x="79" y="165"/>
                    <a:pt x="72" y="163"/>
                    <a:pt x="68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67" y="160"/>
                    <a:pt x="65" y="161"/>
                    <a:pt x="64" y="159"/>
                  </a:cubicBezTo>
                  <a:cubicBezTo>
                    <a:pt x="64" y="160"/>
                    <a:pt x="63" y="160"/>
                    <a:pt x="63" y="160"/>
                  </a:cubicBezTo>
                  <a:cubicBezTo>
                    <a:pt x="62" y="160"/>
                    <a:pt x="61" y="159"/>
                    <a:pt x="60" y="159"/>
                  </a:cubicBezTo>
                  <a:cubicBezTo>
                    <a:pt x="59" y="158"/>
                    <a:pt x="58" y="157"/>
                    <a:pt x="57" y="157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6" y="156"/>
                    <a:pt x="56" y="155"/>
                    <a:pt x="55" y="155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54" y="154"/>
                    <a:pt x="54" y="155"/>
                    <a:pt x="54" y="155"/>
                  </a:cubicBezTo>
                  <a:cubicBezTo>
                    <a:pt x="54" y="155"/>
                    <a:pt x="53" y="155"/>
                    <a:pt x="53" y="15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4" y="153"/>
                    <a:pt x="53" y="154"/>
                    <a:pt x="52" y="152"/>
                  </a:cubicBezTo>
                  <a:cubicBezTo>
                    <a:pt x="51" y="152"/>
                    <a:pt x="53" y="153"/>
                    <a:pt x="52" y="154"/>
                  </a:cubicBezTo>
                  <a:cubicBezTo>
                    <a:pt x="40" y="149"/>
                    <a:pt x="32" y="136"/>
                    <a:pt x="26" y="130"/>
                  </a:cubicBezTo>
                  <a:cubicBezTo>
                    <a:pt x="14" y="111"/>
                    <a:pt x="12" y="78"/>
                    <a:pt x="20" y="55"/>
                  </a:cubicBezTo>
                  <a:cubicBezTo>
                    <a:pt x="24" y="53"/>
                    <a:pt x="28" y="46"/>
                    <a:pt x="28" y="43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30" y="43"/>
                  </a:cubicBezTo>
                  <a:cubicBezTo>
                    <a:pt x="35" y="35"/>
                    <a:pt x="42" y="30"/>
                    <a:pt x="48" y="23"/>
                  </a:cubicBezTo>
                  <a:cubicBezTo>
                    <a:pt x="48" y="23"/>
                    <a:pt x="48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50" y="21"/>
                    <a:pt x="50" y="19"/>
                  </a:cubicBezTo>
                  <a:cubicBezTo>
                    <a:pt x="50" y="19"/>
                    <a:pt x="51" y="20"/>
                    <a:pt x="52" y="20"/>
                  </a:cubicBezTo>
                  <a:cubicBezTo>
                    <a:pt x="57" y="20"/>
                    <a:pt x="61" y="17"/>
                    <a:pt x="63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6" y="14"/>
                    <a:pt x="66" y="14"/>
                    <a:pt x="68" y="14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70" y="11"/>
                    <a:pt x="72" y="11"/>
                    <a:pt x="75" y="11"/>
                  </a:cubicBezTo>
                  <a:cubicBezTo>
                    <a:pt x="78" y="11"/>
                    <a:pt x="81" y="11"/>
                    <a:pt x="81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4" y="8"/>
                    <a:pt x="84" y="8"/>
                    <a:pt x="85" y="7"/>
                  </a:cubicBezTo>
                  <a:cubicBezTo>
                    <a:pt x="85" y="8"/>
                    <a:pt x="84" y="8"/>
                    <a:pt x="84" y="9"/>
                  </a:cubicBezTo>
                  <a:cubicBezTo>
                    <a:pt x="85" y="9"/>
                    <a:pt x="86" y="9"/>
                    <a:pt x="87" y="9"/>
                  </a:cubicBezTo>
                  <a:cubicBezTo>
                    <a:pt x="86" y="8"/>
                    <a:pt x="88" y="6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9" y="6"/>
                    <a:pt x="89" y="7"/>
                    <a:pt x="90" y="7"/>
                  </a:cubicBezTo>
                  <a:cubicBezTo>
                    <a:pt x="90" y="7"/>
                    <a:pt x="91" y="7"/>
                    <a:pt x="91" y="7"/>
                  </a:cubicBezTo>
                  <a:cubicBezTo>
                    <a:pt x="91" y="7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7"/>
                    <a:pt x="92" y="8"/>
                    <a:pt x="92" y="9"/>
                  </a:cubicBezTo>
                  <a:cubicBezTo>
                    <a:pt x="93" y="9"/>
                    <a:pt x="94" y="9"/>
                    <a:pt x="96" y="10"/>
                  </a:cubicBezTo>
                  <a:cubicBezTo>
                    <a:pt x="97" y="10"/>
                    <a:pt x="96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8"/>
                    <a:pt x="97" y="8"/>
                    <a:pt x="98" y="10"/>
                  </a:cubicBezTo>
                  <a:cubicBezTo>
                    <a:pt x="98" y="9"/>
                    <a:pt x="100" y="9"/>
                    <a:pt x="100" y="7"/>
                  </a:cubicBezTo>
                  <a:cubicBezTo>
                    <a:pt x="100" y="8"/>
                    <a:pt x="100" y="10"/>
                    <a:pt x="102" y="10"/>
                  </a:cubicBezTo>
                  <a:moveTo>
                    <a:pt x="93" y="6"/>
                  </a:moveTo>
                  <a:cubicBezTo>
                    <a:pt x="93" y="6"/>
                    <a:pt x="93" y="6"/>
                    <a:pt x="92" y="6"/>
                  </a:cubicBezTo>
                  <a:cubicBezTo>
                    <a:pt x="92" y="6"/>
                    <a:pt x="93" y="5"/>
                    <a:pt x="93" y="5"/>
                  </a:cubicBezTo>
                  <a:cubicBezTo>
                    <a:pt x="94" y="5"/>
                    <a:pt x="94" y="6"/>
                    <a:pt x="94" y="6"/>
                  </a:cubicBezTo>
                  <a:cubicBezTo>
                    <a:pt x="93" y="6"/>
                    <a:pt x="93" y="6"/>
                    <a:pt x="93" y="6"/>
                  </a:cubicBezTo>
                  <a:moveTo>
                    <a:pt x="82" y="0"/>
                  </a:moveTo>
                  <a:cubicBezTo>
                    <a:pt x="82" y="1"/>
                    <a:pt x="82" y="2"/>
                    <a:pt x="83" y="2"/>
                  </a:cubicBezTo>
                  <a:cubicBezTo>
                    <a:pt x="83" y="1"/>
                    <a:pt x="83" y="0"/>
                    <a:pt x="82" y="0"/>
                  </a:cubicBezTo>
                </a:path>
              </a:pathLst>
            </a:custGeom>
            <a:solidFill>
              <a:schemeClr val="tx1">
                <a:alpha val="2117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</p:grpSp>
      <p:pic>
        <p:nvPicPr>
          <p:cNvPr id="12" name="图片 353">
            <a:extLst>
              <a:ext uri="{FF2B5EF4-FFF2-40B4-BE49-F238E27FC236}">
                <a16:creationId xmlns:a16="http://schemas.microsoft.com/office/drawing/2014/main" id="{FAED3CED-35A6-46FB-935C-B13BB0C4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82141" flipH="1">
            <a:off x="10569249" y="4901729"/>
            <a:ext cx="1675644" cy="200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9348AB7-2F9E-486C-B4AE-2338D938DA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694">
            <a:off x="10289332" y="137843"/>
            <a:ext cx="1908770" cy="23164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77F997F-FBC4-4FB7-A673-9C5AC1358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904" y="1981788"/>
            <a:ext cx="2360794" cy="30183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5FAEA25-FB7C-4479-884C-A1D0D4591079}"/>
              </a:ext>
            </a:extLst>
          </p:cNvPr>
          <p:cNvSpPr txBox="1"/>
          <p:nvPr/>
        </p:nvSpPr>
        <p:spPr>
          <a:xfrm>
            <a:off x="3766647" y="1612612"/>
            <a:ext cx="6553140" cy="420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25000"/>
              </a:lnSpc>
              <a:buFont typeface="Wingdings" panose="05000000000000000000" charset="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    威廉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莎士比亚（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1564-1616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年）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是文艺复兴时期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英国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杰出的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剧作家和诗人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。他从事创作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多年，写出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37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个剧本和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150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多首十四行诗。他的戏剧有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历史剧、喜剧和悲剧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等多种题材，有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四大悲剧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”“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四大喜剧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，四大悲剧的诞生代表了他创作的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最高成就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方正宋刻本秀楷简体" panose="02000000000000000000" charset="-122"/>
            </a:endParaRPr>
          </a:p>
          <a:p>
            <a:pPr indent="0" fontAlgn="auto">
              <a:lnSpc>
                <a:spcPct val="125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莎士比亚的剧作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充分体现了人文主义的政治思想和道德理念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，不仅在欧洲文坛上享有最高声誉，同时也是人类文化史上的一份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珍贵遗产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方正宋刻本秀楷简体" panose="02000000000000000000" charset="-122"/>
              </a:rPr>
              <a:t>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9862" y="414394"/>
            <a:ext cx="456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文艺复兴：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莎士比亚</a:t>
            </a:r>
          </a:p>
        </p:txBody>
      </p:sp>
    </p:spTree>
    <p:extLst>
      <p:ext uri="{BB962C8B-B14F-4D97-AF65-F5344CB8AC3E}">
        <p14:creationId xmlns:p14="http://schemas.microsoft.com/office/powerpoint/2010/main" val="2836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8F7B-04FA-B3F0-7240-4BF03298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0D8B9503-AD4B-BF7F-5C92-0221F885584F}"/>
              </a:ext>
            </a:extLst>
          </p:cNvPr>
          <p:cNvGrpSpPr/>
          <p:nvPr/>
        </p:nvGrpSpPr>
        <p:grpSpPr>
          <a:xfrm>
            <a:off x="325537" y="454339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A00BD9E-9653-B6AC-D640-A2630C383F8C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FC05C6-52F2-7577-C7E1-23F686EF8A9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B8CC239-B310-45BA-35A0-0D4F2340EC09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AE3114A-CDA1-B1B2-7790-CE6509DE1DC2}"/>
              </a:ext>
            </a:extLst>
          </p:cNvPr>
          <p:cNvGrpSpPr/>
          <p:nvPr/>
        </p:nvGrpSpPr>
        <p:grpSpPr>
          <a:xfrm>
            <a:off x="639861" y="999169"/>
            <a:ext cx="10685363" cy="5444437"/>
            <a:chOff x="860190" y="1153203"/>
            <a:chExt cx="10471619" cy="52048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淘宝店chenying0907 48">
              <a:extLst>
                <a:ext uri="{FF2B5EF4-FFF2-40B4-BE49-F238E27FC236}">
                  <a16:creationId xmlns:a16="http://schemas.microsoft.com/office/drawing/2014/main" id="{1A4A4F05-1785-EE4E-8C81-6F4FABE8AD13}"/>
                </a:ext>
              </a:extLst>
            </p:cNvPr>
            <p:cNvSpPr>
              <a:spLocks/>
            </p:cNvSpPr>
            <p:nvPr/>
          </p:nvSpPr>
          <p:spPr bwMode="auto">
            <a:xfrm rot="157902">
              <a:off x="860190" y="1234975"/>
              <a:ext cx="10471619" cy="5123063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sx="98000" sy="98000" algn="ctr" rotWithShape="0">
                <a:schemeClr val="tx1">
                  <a:alpha val="3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dirty="0"/>
            </a:p>
          </p:txBody>
        </p:sp>
        <p:pic>
          <p:nvPicPr>
            <p:cNvPr id="15" name="淘宝店chenying0907 49">
              <a:extLst>
                <a:ext uri="{FF2B5EF4-FFF2-40B4-BE49-F238E27FC236}">
                  <a16:creationId xmlns:a16="http://schemas.microsoft.com/office/drawing/2014/main" id="{EF095027-8CCB-BAB7-BDAD-0A3D1786E04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432" y="2532535"/>
              <a:ext cx="3070129" cy="358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淘宝店chenying0907 5">
              <a:extLst>
                <a:ext uri="{FF2B5EF4-FFF2-40B4-BE49-F238E27FC236}">
                  <a16:creationId xmlns:a16="http://schemas.microsoft.com/office/drawing/2014/main" id="{A5D79B27-C936-EE5B-D6F5-85C108DEE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4744" y="1153203"/>
              <a:ext cx="1701905" cy="1594201"/>
            </a:xfrm>
            <a:custGeom>
              <a:avLst/>
              <a:gdLst>
                <a:gd name="T0" fmla="*/ 1664804 w 184"/>
                <a:gd name="T1" fmla="*/ 676460 h 172"/>
                <a:gd name="T2" fmla="*/ 776909 w 184"/>
                <a:gd name="T3" fmla="*/ 315063 h 172"/>
                <a:gd name="T4" fmla="*/ 1035878 w 184"/>
                <a:gd name="T5" fmla="*/ 185331 h 172"/>
                <a:gd name="T6" fmla="*/ 1119118 w 184"/>
                <a:gd name="T7" fmla="*/ 185331 h 172"/>
                <a:gd name="T8" fmla="*/ 1156114 w 184"/>
                <a:gd name="T9" fmla="*/ 213131 h 172"/>
                <a:gd name="T10" fmla="*/ 628926 w 184"/>
                <a:gd name="T11" fmla="*/ 352130 h 172"/>
                <a:gd name="T12" fmla="*/ 906393 w 184"/>
                <a:gd name="T13" fmla="*/ 315063 h 172"/>
                <a:gd name="T14" fmla="*/ 1230105 w 184"/>
                <a:gd name="T15" fmla="*/ 277997 h 172"/>
                <a:gd name="T16" fmla="*/ 453197 w 184"/>
                <a:gd name="T17" fmla="*/ 315063 h 172"/>
                <a:gd name="T18" fmla="*/ 1285599 w 184"/>
                <a:gd name="T19" fmla="*/ 259464 h 172"/>
                <a:gd name="T20" fmla="*/ 1313346 w 184"/>
                <a:gd name="T21" fmla="*/ 565261 h 172"/>
                <a:gd name="T22" fmla="*/ 1146865 w 184"/>
                <a:gd name="T23" fmla="*/ 463328 h 172"/>
                <a:gd name="T24" fmla="*/ 1109870 w 184"/>
                <a:gd name="T25" fmla="*/ 1111988 h 172"/>
                <a:gd name="T26" fmla="*/ 693668 w 184"/>
                <a:gd name="T27" fmla="*/ 1102722 h 172"/>
                <a:gd name="T28" fmla="*/ 878647 w 184"/>
                <a:gd name="T29" fmla="*/ 1288053 h 172"/>
                <a:gd name="T30" fmla="*/ 1082123 w 184"/>
                <a:gd name="T31" fmla="*/ 1288053 h 172"/>
                <a:gd name="T32" fmla="*/ 1331843 w 184"/>
                <a:gd name="T33" fmla="*/ 722792 h 172"/>
                <a:gd name="T34" fmla="*/ 1498324 w 184"/>
                <a:gd name="T35" fmla="*/ 546728 h 172"/>
                <a:gd name="T36" fmla="*/ 1368839 w 184"/>
                <a:gd name="T37" fmla="*/ 481862 h 172"/>
                <a:gd name="T38" fmla="*/ 1322595 w 184"/>
                <a:gd name="T39" fmla="*/ 361396 h 172"/>
                <a:gd name="T40" fmla="*/ 749162 w 184"/>
                <a:gd name="T41" fmla="*/ 352130 h 172"/>
                <a:gd name="T42" fmla="*/ 906393 w 184"/>
                <a:gd name="T43" fmla="*/ 537461 h 172"/>
                <a:gd name="T44" fmla="*/ 249721 w 184"/>
                <a:gd name="T45" fmla="*/ 871058 h 172"/>
                <a:gd name="T46" fmla="*/ 1193110 w 184"/>
                <a:gd name="T47" fmla="*/ 565261 h 172"/>
                <a:gd name="T48" fmla="*/ 943389 w 184"/>
                <a:gd name="T49" fmla="*/ 500395 h 172"/>
                <a:gd name="T50" fmla="*/ 1202359 w 184"/>
                <a:gd name="T51" fmla="*/ 593060 h 172"/>
                <a:gd name="T52" fmla="*/ 619677 w 184"/>
                <a:gd name="T53" fmla="*/ 769125 h 172"/>
                <a:gd name="T54" fmla="*/ 517939 w 184"/>
                <a:gd name="T55" fmla="*/ 824725 h 172"/>
                <a:gd name="T56" fmla="*/ 767660 w 184"/>
                <a:gd name="T57" fmla="*/ 694993 h 172"/>
                <a:gd name="T58" fmla="*/ 55493 w 184"/>
                <a:gd name="T59" fmla="*/ 769125 h 172"/>
                <a:gd name="T60" fmla="*/ 1035878 w 184"/>
                <a:gd name="T61" fmla="*/ 769125 h 172"/>
                <a:gd name="T62" fmla="*/ 1137616 w 184"/>
                <a:gd name="T63" fmla="*/ 815458 h 172"/>
                <a:gd name="T64" fmla="*/ 1267101 w 184"/>
                <a:gd name="T65" fmla="*/ 1010056 h 172"/>
                <a:gd name="T66" fmla="*/ 943389 w 184"/>
                <a:gd name="T67" fmla="*/ 852524 h 172"/>
                <a:gd name="T68" fmla="*/ 1091372 w 184"/>
                <a:gd name="T69" fmla="*/ 889591 h 172"/>
                <a:gd name="T70" fmla="*/ 1091372 w 184"/>
                <a:gd name="T71" fmla="*/ 945190 h 172"/>
                <a:gd name="T72" fmla="*/ 342210 w 184"/>
                <a:gd name="T73" fmla="*/ 1149055 h 172"/>
                <a:gd name="T74" fmla="*/ 869398 w 184"/>
                <a:gd name="T75" fmla="*/ 1065656 h 172"/>
                <a:gd name="T76" fmla="*/ 860149 w 184"/>
                <a:gd name="T77" fmla="*/ 1093455 h 172"/>
                <a:gd name="T78" fmla="*/ 1239354 w 184"/>
                <a:gd name="T79" fmla="*/ 1158321 h 172"/>
                <a:gd name="T80" fmla="*/ 517939 w 184"/>
                <a:gd name="T81" fmla="*/ 1241720 h 172"/>
                <a:gd name="T82" fmla="*/ 536437 w 184"/>
                <a:gd name="T83" fmla="*/ 1260253 h 172"/>
                <a:gd name="T84" fmla="*/ 647424 w 184"/>
                <a:gd name="T85" fmla="*/ 1278787 h 172"/>
                <a:gd name="T86" fmla="*/ 712166 w 184"/>
                <a:gd name="T87" fmla="*/ 1334386 h 172"/>
                <a:gd name="T88" fmla="*/ 943389 w 184"/>
                <a:gd name="T89" fmla="*/ 1334386 h 172"/>
                <a:gd name="T90" fmla="*/ 813904 w 184"/>
                <a:gd name="T91" fmla="*/ 1352919 h 172"/>
                <a:gd name="T92" fmla="*/ 702917 w 184"/>
                <a:gd name="T93" fmla="*/ 1417785 h 172"/>
                <a:gd name="T94" fmla="*/ 1248603 w 184"/>
                <a:gd name="T95" fmla="*/ 1482651 h 172"/>
                <a:gd name="T96" fmla="*/ 1072874 w 184"/>
                <a:gd name="T97" fmla="*/ 1334386 h 172"/>
                <a:gd name="T98" fmla="*/ 749162 w 184"/>
                <a:gd name="T99" fmla="*/ 843258 h 172"/>
                <a:gd name="T100" fmla="*/ 360708 w 184"/>
                <a:gd name="T101" fmla="*/ 657926 h 172"/>
                <a:gd name="T102" fmla="*/ 1544568 w 184"/>
                <a:gd name="T103" fmla="*/ 472595 h 172"/>
                <a:gd name="T104" fmla="*/ 1461328 w 184"/>
                <a:gd name="T105" fmla="*/ 342863 h 172"/>
                <a:gd name="T106" fmla="*/ 332961 w 184"/>
                <a:gd name="T107" fmla="*/ 268731 h 172"/>
                <a:gd name="T108" fmla="*/ 499441 w 184"/>
                <a:gd name="T109" fmla="*/ 176065 h 172"/>
                <a:gd name="T110" fmla="*/ 1035878 w 184"/>
                <a:gd name="T111" fmla="*/ 64866 h 172"/>
                <a:gd name="T112" fmla="*/ 1516822 w 184"/>
                <a:gd name="T113" fmla="*/ 444795 h 172"/>
                <a:gd name="T114" fmla="*/ 1054376 w 184"/>
                <a:gd name="T115" fmla="*/ 1519717 h 172"/>
                <a:gd name="T116" fmla="*/ 508690 w 184"/>
                <a:gd name="T117" fmla="*/ 1436318 h 172"/>
                <a:gd name="T118" fmla="*/ 628926 w 184"/>
                <a:gd name="T119" fmla="*/ 101932 h 172"/>
                <a:gd name="T120" fmla="*/ 906393 w 184"/>
                <a:gd name="T121" fmla="*/ 92666 h 17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4" h="172">
                  <a:moveTo>
                    <a:pt x="87" y="3"/>
                  </a:moveTo>
                  <a:cubicBezTo>
                    <a:pt x="86" y="3"/>
                    <a:pt x="86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5"/>
                    <a:pt x="86" y="6"/>
                    <a:pt x="85" y="4"/>
                  </a:cubicBezTo>
                  <a:cubicBezTo>
                    <a:pt x="76" y="5"/>
                    <a:pt x="66" y="7"/>
                    <a:pt x="60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5" y="12"/>
                    <a:pt x="52" y="16"/>
                    <a:pt x="52" y="18"/>
                  </a:cubicBezTo>
                  <a:cubicBezTo>
                    <a:pt x="50" y="17"/>
                    <a:pt x="53" y="16"/>
                    <a:pt x="51" y="15"/>
                  </a:cubicBezTo>
                  <a:cubicBezTo>
                    <a:pt x="50" y="16"/>
                    <a:pt x="49" y="17"/>
                    <a:pt x="49" y="18"/>
                  </a:cubicBezTo>
                  <a:cubicBezTo>
                    <a:pt x="33" y="21"/>
                    <a:pt x="27" y="39"/>
                    <a:pt x="17" y="51"/>
                  </a:cubicBezTo>
                  <a:cubicBezTo>
                    <a:pt x="18" y="54"/>
                    <a:pt x="17" y="54"/>
                    <a:pt x="17" y="57"/>
                  </a:cubicBezTo>
                  <a:cubicBezTo>
                    <a:pt x="0" y="80"/>
                    <a:pt x="14" y="126"/>
                    <a:pt x="28" y="144"/>
                  </a:cubicBezTo>
                  <a:cubicBezTo>
                    <a:pt x="43" y="163"/>
                    <a:pt x="66" y="172"/>
                    <a:pt x="90" y="172"/>
                  </a:cubicBezTo>
                  <a:cubicBezTo>
                    <a:pt x="136" y="172"/>
                    <a:pt x="184" y="139"/>
                    <a:pt x="178" y="88"/>
                  </a:cubicBezTo>
                  <a:cubicBezTo>
                    <a:pt x="179" y="88"/>
                    <a:pt x="179" y="87"/>
                    <a:pt x="180" y="87"/>
                  </a:cubicBezTo>
                  <a:cubicBezTo>
                    <a:pt x="180" y="87"/>
                    <a:pt x="181" y="87"/>
                    <a:pt x="181" y="87"/>
                  </a:cubicBezTo>
                  <a:cubicBezTo>
                    <a:pt x="179" y="84"/>
                    <a:pt x="180" y="80"/>
                    <a:pt x="179" y="77"/>
                  </a:cubicBezTo>
                  <a:cubicBezTo>
                    <a:pt x="180" y="77"/>
                    <a:pt x="179" y="80"/>
                    <a:pt x="181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1" y="77"/>
                    <a:pt x="182" y="75"/>
                    <a:pt x="180" y="73"/>
                  </a:cubicBezTo>
                  <a:cubicBezTo>
                    <a:pt x="181" y="72"/>
                    <a:pt x="182" y="71"/>
                    <a:pt x="182" y="70"/>
                  </a:cubicBezTo>
                  <a:cubicBezTo>
                    <a:pt x="181" y="69"/>
                    <a:pt x="181" y="67"/>
                    <a:pt x="180" y="66"/>
                  </a:cubicBezTo>
                  <a:cubicBezTo>
                    <a:pt x="180" y="66"/>
                    <a:pt x="180" y="66"/>
                    <a:pt x="180" y="66"/>
                  </a:cubicBezTo>
                  <a:cubicBezTo>
                    <a:pt x="182" y="66"/>
                    <a:pt x="181" y="64"/>
                    <a:pt x="182" y="63"/>
                  </a:cubicBezTo>
                  <a:cubicBezTo>
                    <a:pt x="176" y="58"/>
                    <a:pt x="169" y="51"/>
                    <a:pt x="168" y="44"/>
                  </a:cubicBezTo>
                  <a:cubicBezTo>
                    <a:pt x="160" y="37"/>
                    <a:pt x="152" y="21"/>
                    <a:pt x="138" y="18"/>
                  </a:cubicBezTo>
                  <a:cubicBezTo>
                    <a:pt x="135" y="12"/>
                    <a:pt x="124" y="8"/>
                    <a:pt x="119" y="8"/>
                  </a:cubicBezTo>
                  <a:cubicBezTo>
                    <a:pt x="115" y="4"/>
                    <a:pt x="107" y="3"/>
                    <a:pt x="100" y="3"/>
                  </a:cubicBezTo>
                  <a:cubicBezTo>
                    <a:pt x="99" y="3"/>
                    <a:pt x="98" y="3"/>
                    <a:pt x="97" y="3"/>
                  </a:cubicBezTo>
                  <a:cubicBezTo>
                    <a:pt x="95" y="3"/>
                    <a:pt x="94" y="3"/>
                    <a:pt x="93" y="3"/>
                  </a:cubicBezTo>
                  <a:cubicBezTo>
                    <a:pt x="91" y="3"/>
                    <a:pt x="89" y="3"/>
                    <a:pt x="87" y="3"/>
                  </a:cubicBezTo>
                  <a:moveTo>
                    <a:pt x="87" y="13"/>
                  </a:moveTo>
                  <a:cubicBezTo>
                    <a:pt x="87" y="17"/>
                    <a:pt x="81" y="15"/>
                    <a:pt x="79" y="18"/>
                  </a:cubicBezTo>
                  <a:cubicBezTo>
                    <a:pt x="83" y="20"/>
                    <a:pt x="79" y="27"/>
                    <a:pt x="83" y="28"/>
                  </a:cubicBezTo>
                  <a:cubicBezTo>
                    <a:pt x="80" y="31"/>
                    <a:pt x="83" y="35"/>
                    <a:pt x="85" y="35"/>
                  </a:cubicBezTo>
                  <a:cubicBezTo>
                    <a:pt x="85" y="35"/>
                    <a:pt x="86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5" y="28"/>
                    <a:pt x="81" y="23"/>
                    <a:pt x="84" y="19"/>
                  </a:cubicBezTo>
                  <a:cubicBezTo>
                    <a:pt x="87" y="21"/>
                    <a:pt x="87" y="30"/>
                    <a:pt x="86" y="33"/>
                  </a:cubicBezTo>
                  <a:cubicBezTo>
                    <a:pt x="87" y="33"/>
                    <a:pt x="86" y="35"/>
                    <a:pt x="88" y="36"/>
                  </a:cubicBezTo>
                  <a:cubicBezTo>
                    <a:pt x="91" y="32"/>
                    <a:pt x="86" y="25"/>
                    <a:pt x="90" y="21"/>
                  </a:cubicBezTo>
                  <a:cubicBezTo>
                    <a:pt x="86" y="19"/>
                    <a:pt x="90" y="14"/>
                    <a:pt x="87" y="13"/>
                  </a:cubicBezTo>
                  <a:moveTo>
                    <a:pt x="96" y="14"/>
                  </a:moveTo>
                  <a:cubicBezTo>
                    <a:pt x="91" y="14"/>
                    <a:pt x="90" y="31"/>
                    <a:pt x="93" y="35"/>
                  </a:cubicBezTo>
                  <a:cubicBezTo>
                    <a:pt x="94" y="32"/>
                    <a:pt x="92" y="28"/>
                    <a:pt x="96" y="26"/>
                  </a:cubicBezTo>
                  <a:cubicBezTo>
                    <a:pt x="95" y="23"/>
                    <a:pt x="96" y="20"/>
                    <a:pt x="98" y="20"/>
                  </a:cubicBezTo>
                  <a:cubicBezTo>
                    <a:pt x="98" y="20"/>
                    <a:pt x="98" y="20"/>
                    <a:pt x="99" y="20"/>
                  </a:cubicBezTo>
                  <a:cubicBezTo>
                    <a:pt x="99" y="19"/>
                    <a:pt x="99" y="17"/>
                    <a:pt x="99" y="15"/>
                  </a:cubicBezTo>
                  <a:cubicBezTo>
                    <a:pt x="98" y="14"/>
                    <a:pt x="97" y="14"/>
                    <a:pt x="96" y="14"/>
                  </a:cubicBezTo>
                  <a:moveTo>
                    <a:pt x="115" y="15"/>
                  </a:moveTo>
                  <a:cubicBezTo>
                    <a:pt x="105" y="15"/>
                    <a:pt x="105" y="29"/>
                    <a:pt x="107" y="36"/>
                  </a:cubicBezTo>
                  <a:cubicBezTo>
                    <a:pt x="109" y="36"/>
                    <a:pt x="112" y="36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0" y="32"/>
                    <a:pt x="110" y="33"/>
                    <a:pt x="110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10" y="30"/>
                    <a:pt x="108" y="22"/>
                    <a:pt x="112" y="20"/>
                  </a:cubicBezTo>
                  <a:cubicBezTo>
                    <a:pt x="112" y="20"/>
                    <a:pt x="113" y="21"/>
                    <a:pt x="113" y="21"/>
                  </a:cubicBezTo>
                  <a:cubicBezTo>
                    <a:pt x="114" y="23"/>
                    <a:pt x="113" y="26"/>
                    <a:pt x="114" y="26"/>
                  </a:cubicBezTo>
                  <a:cubicBezTo>
                    <a:pt x="115" y="23"/>
                    <a:pt x="117" y="22"/>
                    <a:pt x="118" y="21"/>
                  </a:cubicBezTo>
                  <a:cubicBezTo>
                    <a:pt x="117" y="19"/>
                    <a:pt x="117" y="17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moveTo>
                    <a:pt x="74" y="17"/>
                  </a:moveTo>
                  <a:cubicBezTo>
                    <a:pt x="71" y="18"/>
                    <a:pt x="70" y="19"/>
                    <a:pt x="68" y="20"/>
                  </a:cubicBezTo>
                  <a:cubicBezTo>
                    <a:pt x="70" y="24"/>
                    <a:pt x="71" y="34"/>
                    <a:pt x="76" y="38"/>
                  </a:cubicBezTo>
                  <a:cubicBezTo>
                    <a:pt x="75" y="35"/>
                    <a:pt x="76" y="32"/>
                    <a:pt x="73" y="31"/>
                  </a:cubicBezTo>
                  <a:cubicBezTo>
                    <a:pt x="73" y="30"/>
                    <a:pt x="73" y="28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5" y="29"/>
                    <a:pt x="77" y="29"/>
                    <a:pt x="78" y="29"/>
                  </a:cubicBezTo>
                  <a:cubicBezTo>
                    <a:pt x="78" y="32"/>
                    <a:pt x="78" y="34"/>
                    <a:pt x="77" y="36"/>
                  </a:cubicBezTo>
                  <a:cubicBezTo>
                    <a:pt x="77" y="36"/>
                    <a:pt x="78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1" y="32"/>
                    <a:pt x="80" y="30"/>
                    <a:pt x="78" y="27"/>
                  </a:cubicBezTo>
                  <a:cubicBezTo>
                    <a:pt x="79" y="25"/>
                    <a:pt x="78" y="22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6" y="20"/>
                    <a:pt x="75" y="18"/>
                    <a:pt x="74" y="17"/>
                  </a:cubicBezTo>
                  <a:moveTo>
                    <a:pt x="121" y="20"/>
                  </a:moveTo>
                  <a:cubicBezTo>
                    <a:pt x="120" y="21"/>
                    <a:pt x="120" y="23"/>
                    <a:pt x="121" y="25"/>
                  </a:cubicBezTo>
                  <a:cubicBezTo>
                    <a:pt x="120" y="25"/>
                    <a:pt x="120" y="24"/>
                    <a:pt x="119" y="24"/>
                  </a:cubicBezTo>
                  <a:cubicBezTo>
                    <a:pt x="117" y="29"/>
                    <a:pt x="115" y="32"/>
                    <a:pt x="113" y="38"/>
                  </a:cubicBezTo>
                  <a:cubicBezTo>
                    <a:pt x="116" y="38"/>
                    <a:pt x="117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1" y="37"/>
                    <a:pt x="119" y="37"/>
                  </a:cubicBezTo>
                  <a:cubicBezTo>
                    <a:pt x="119" y="37"/>
                    <a:pt x="118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8" y="35"/>
                    <a:pt x="118" y="33"/>
                    <a:pt x="119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20" y="31"/>
                    <a:pt x="121" y="31"/>
                    <a:pt x="121" y="32"/>
                  </a:cubicBezTo>
                  <a:cubicBezTo>
                    <a:pt x="121" y="32"/>
                    <a:pt x="122" y="32"/>
                    <a:pt x="123" y="32"/>
                  </a:cubicBezTo>
                  <a:cubicBezTo>
                    <a:pt x="123" y="32"/>
                    <a:pt x="123" y="32"/>
                    <a:pt x="124" y="32"/>
                  </a:cubicBezTo>
                  <a:cubicBezTo>
                    <a:pt x="125" y="31"/>
                    <a:pt x="122" y="29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2" y="28"/>
                    <a:pt x="122" y="28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5"/>
                    <a:pt x="123" y="25"/>
                    <a:pt x="123" y="22"/>
                  </a:cubicBezTo>
                  <a:cubicBezTo>
                    <a:pt x="124" y="22"/>
                    <a:pt x="124" y="23"/>
                    <a:pt x="125" y="23"/>
                  </a:cubicBezTo>
                  <a:cubicBezTo>
                    <a:pt x="125" y="23"/>
                    <a:pt x="126" y="22"/>
                    <a:pt x="126" y="22"/>
                  </a:cubicBezTo>
                  <a:cubicBezTo>
                    <a:pt x="124" y="21"/>
                    <a:pt x="123" y="20"/>
                    <a:pt x="121" y="20"/>
                  </a:cubicBezTo>
                  <a:moveTo>
                    <a:pt x="128" y="21"/>
                  </a:moveTo>
                  <a:cubicBezTo>
                    <a:pt x="126" y="21"/>
                    <a:pt x="126" y="25"/>
                    <a:pt x="128" y="25"/>
                  </a:cubicBezTo>
                  <a:cubicBezTo>
                    <a:pt x="128" y="24"/>
                    <a:pt x="130" y="23"/>
                    <a:pt x="129" y="21"/>
                  </a:cubicBezTo>
                  <a:cubicBezTo>
                    <a:pt x="129" y="21"/>
                    <a:pt x="129" y="21"/>
                    <a:pt x="128" y="21"/>
                  </a:cubicBezTo>
                  <a:moveTo>
                    <a:pt x="65" y="22"/>
                  </a:moveTo>
                  <a:cubicBezTo>
                    <a:pt x="64" y="22"/>
                    <a:pt x="64" y="22"/>
                    <a:pt x="63" y="22"/>
                  </a:cubicBezTo>
                  <a:cubicBezTo>
                    <a:pt x="62" y="22"/>
                    <a:pt x="61" y="22"/>
                    <a:pt x="60" y="22"/>
                  </a:cubicBezTo>
                  <a:cubicBezTo>
                    <a:pt x="60" y="22"/>
                    <a:pt x="60" y="22"/>
                    <a:pt x="59" y="22"/>
                  </a:cubicBezTo>
                  <a:cubicBezTo>
                    <a:pt x="58" y="24"/>
                    <a:pt x="58" y="25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0" y="27"/>
                    <a:pt x="60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7"/>
                    <a:pt x="62" y="28"/>
                    <a:pt x="61" y="28"/>
                  </a:cubicBezTo>
                  <a:cubicBezTo>
                    <a:pt x="60" y="28"/>
                    <a:pt x="60" y="28"/>
                    <a:pt x="60" y="27"/>
                  </a:cubicBezTo>
                  <a:cubicBezTo>
                    <a:pt x="58" y="31"/>
                    <a:pt x="61" y="33"/>
                    <a:pt x="64" y="33"/>
                  </a:cubicBezTo>
                  <a:cubicBezTo>
                    <a:pt x="65" y="33"/>
                    <a:pt x="66" y="33"/>
                    <a:pt x="67" y="32"/>
                  </a:cubicBezTo>
                  <a:cubicBezTo>
                    <a:pt x="68" y="35"/>
                    <a:pt x="68" y="35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8" y="39"/>
                    <a:pt x="67" y="39"/>
                  </a:cubicBezTo>
                  <a:cubicBezTo>
                    <a:pt x="66" y="38"/>
                    <a:pt x="67" y="35"/>
                    <a:pt x="65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3" y="38"/>
                    <a:pt x="66" y="40"/>
                    <a:pt x="68" y="40"/>
                  </a:cubicBezTo>
                  <a:cubicBezTo>
                    <a:pt x="70" y="40"/>
                    <a:pt x="72" y="38"/>
                    <a:pt x="71" y="33"/>
                  </a:cubicBezTo>
                  <a:cubicBezTo>
                    <a:pt x="69" y="33"/>
                    <a:pt x="69" y="30"/>
                    <a:pt x="67" y="29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3" y="29"/>
                    <a:pt x="63" y="29"/>
                  </a:cubicBezTo>
                  <a:cubicBezTo>
                    <a:pt x="63" y="28"/>
                    <a:pt x="64" y="28"/>
                    <a:pt x="64" y="28"/>
                  </a:cubicBezTo>
                  <a:cubicBezTo>
                    <a:pt x="64" y="28"/>
                    <a:pt x="64" y="28"/>
                    <a:pt x="65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6" y="29"/>
                    <a:pt x="66" y="28"/>
                  </a:cubicBezTo>
                  <a:cubicBezTo>
                    <a:pt x="66" y="26"/>
                    <a:pt x="66" y="25"/>
                    <a:pt x="67" y="24"/>
                  </a:cubicBezTo>
                  <a:cubicBezTo>
                    <a:pt x="66" y="22"/>
                    <a:pt x="66" y="22"/>
                    <a:pt x="65" y="22"/>
                  </a:cubicBezTo>
                  <a:moveTo>
                    <a:pt x="99" y="22"/>
                  </a:moveTo>
                  <a:cubicBezTo>
                    <a:pt x="99" y="22"/>
                    <a:pt x="99" y="22"/>
                    <a:pt x="99" y="22"/>
                  </a:cubicBezTo>
                  <a:cubicBezTo>
                    <a:pt x="99" y="22"/>
                    <a:pt x="99" y="22"/>
                    <a:pt x="99" y="22"/>
                  </a:cubicBezTo>
                  <a:moveTo>
                    <a:pt x="99" y="22"/>
                  </a:moveTo>
                  <a:cubicBezTo>
                    <a:pt x="95" y="23"/>
                    <a:pt x="95" y="31"/>
                    <a:pt x="98" y="34"/>
                  </a:cubicBezTo>
                  <a:cubicBezTo>
                    <a:pt x="101" y="30"/>
                    <a:pt x="98" y="26"/>
                    <a:pt x="99" y="22"/>
                  </a:cubicBezTo>
                  <a:moveTo>
                    <a:pt x="132" y="24"/>
                  </a:moveTo>
                  <a:cubicBezTo>
                    <a:pt x="131" y="24"/>
                    <a:pt x="130" y="24"/>
                    <a:pt x="130" y="25"/>
                  </a:cubicBezTo>
                  <a:cubicBezTo>
                    <a:pt x="131" y="29"/>
                    <a:pt x="126" y="31"/>
                    <a:pt x="129" y="33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7" y="32"/>
                    <a:pt x="127" y="34"/>
                    <a:pt x="127" y="36"/>
                  </a:cubicBezTo>
                  <a:cubicBezTo>
                    <a:pt x="124" y="36"/>
                    <a:pt x="121" y="40"/>
                    <a:pt x="124" y="42"/>
                  </a:cubicBezTo>
                  <a:cubicBezTo>
                    <a:pt x="124" y="41"/>
                    <a:pt x="126" y="40"/>
                    <a:pt x="125" y="38"/>
                  </a:cubicBezTo>
                  <a:cubicBezTo>
                    <a:pt x="125" y="38"/>
                    <a:pt x="126" y="38"/>
                    <a:pt x="126" y="38"/>
                  </a:cubicBezTo>
                  <a:cubicBezTo>
                    <a:pt x="127" y="38"/>
                    <a:pt x="127" y="38"/>
                    <a:pt x="128" y="37"/>
                  </a:cubicBezTo>
                  <a:cubicBezTo>
                    <a:pt x="128" y="40"/>
                    <a:pt x="124" y="41"/>
                    <a:pt x="126" y="44"/>
                  </a:cubicBezTo>
                  <a:cubicBezTo>
                    <a:pt x="127" y="44"/>
                    <a:pt x="128" y="44"/>
                    <a:pt x="128" y="44"/>
                  </a:cubicBezTo>
                  <a:cubicBezTo>
                    <a:pt x="129" y="43"/>
                    <a:pt x="128" y="40"/>
                    <a:pt x="12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9" y="40"/>
                    <a:pt x="129" y="41"/>
                    <a:pt x="129" y="41"/>
                  </a:cubicBezTo>
                  <a:cubicBezTo>
                    <a:pt x="129" y="41"/>
                    <a:pt x="129" y="42"/>
                    <a:pt x="129" y="42"/>
                  </a:cubicBezTo>
                  <a:cubicBezTo>
                    <a:pt x="129" y="42"/>
                    <a:pt x="130" y="42"/>
                    <a:pt x="130" y="42"/>
                  </a:cubicBezTo>
                  <a:cubicBezTo>
                    <a:pt x="132" y="41"/>
                    <a:pt x="131" y="38"/>
                    <a:pt x="133" y="38"/>
                  </a:cubicBezTo>
                  <a:cubicBezTo>
                    <a:pt x="133" y="34"/>
                    <a:pt x="131" y="34"/>
                    <a:pt x="133" y="31"/>
                  </a:cubicBezTo>
                  <a:cubicBezTo>
                    <a:pt x="133" y="31"/>
                    <a:pt x="133" y="30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0"/>
                  </a:cubicBezTo>
                  <a:cubicBezTo>
                    <a:pt x="131" y="30"/>
                    <a:pt x="131" y="28"/>
                    <a:pt x="132" y="28"/>
                  </a:cubicBezTo>
                  <a:cubicBezTo>
                    <a:pt x="132" y="29"/>
                    <a:pt x="132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28"/>
                    <a:pt x="132" y="29"/>
                    <a:pt x="132" y="27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7"/>
                    <a:pt x="134" y="27"/>
                    <a:pt x="134" y="28"/>
                  </a:cubicBezTo>
                  <a:cubicBezTo>
                    <a:pt x="134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7"/>
                  </a:cubicBezTo>
                  <a:cubicBezTo>
                    <a:pt x="133" y="27"/>
                    <a:pt x="133" y="27"/>
                    <a:pt x="133" y="24"/>
                  </a:cubicBezTo>
                  <a:cubicBezTo>
                    <a:pt x="133" y="24"/>
                    <a:pt x="132" y="24"/>
                    <a:pt x="132" y="24"/>
                  </a:cubicBezTo>
                  <a:moveTo>
                    <a:pt x="53" y="25"/>
                  </a:moveTo>
                  <a:cubicBezTo>
                    <a:pt x="51" y="26"/>
                    <a:pt x="54" y="27"/>
                    <a:pt x="51" y="28"/>
                  </a:cubicBezTo>
                  <a:cubicBezTo>
                    <a:pt x="54" y="34"/>
                    <a:pt x="58" y="37"/>
                    <a:pt x="61" y="43"/>
                  </a:cubicBezTo>
                  <a:cubicBezTo>
                    <a:pt x="59" y="44"/>
                    <a:pt x="58" y="45"/>
                    <a:pt x="57" y="45"/>
                  </a:cubicBezTo>
                  <a:cubicBezTo>
                    <a:pt x="53" y="45"/>
                    <a:pt x="51" y="38"/>
                    <a:pt x="47" y="35"/>
                  </a:cubicBezTo>
                  <a:cubicBezTo>
                    <a:pt x="47" y="35"/>
                    <a:pt x="47" y="35"/>
                    <a:pt x="48" y="35"/>
                  </a:cubicBezTo>
                  <a:cubicBezTo>
                    <a:pt x="48" y="35"/>
                    <a:pt x="49" y="35"/>
                    <a:pt x="49" y="34"/>
                  </a:cubicBezTo>
                  <a:cubicBezTo>
                    <a:pt x="48" y="33"/>
                    <a:pt x="48" y="31"/>
                    <a:pt x="46" y="31"/>
                  </a:cubicBezTo>
                  <a:cubicBezTo>
                    <a:pt x="45" y="33"/>
                    <a:pt x="47" y="34"/>
                    <a:pt x="43" y="35"/>
                  </a:cubicBezTo>
                  <a:cubicBezTo>
                    <a:pt x="47" y="40"/>
                    <a:pt x="52" y="44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60" y="49"/>
                    <a:pt x="59" y="44"/>
                    <a:pt x="64" y="44"/>
                  </a:cubicBezTo>
                  <a:cubicBezTo>
                    <a:pt x="64" y="38"/>
                    <a:pt x="55" y="37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7" y="32"/>
                    <a:pt x="56" y="32"/>
                  </a:cubicBezTo>
                  <a:cubicBezTo>
                    <a:pt x="56" y="30"/>
                    <a:pt x="54" y="31"/>
                    <a:pt x="55" y="29"/>
                  </a:cubicBezTo>
                  <a:cubicBezTo>
                    <a:pt x="55" y="29"/>
                    <a:pt x="56" y="29"/>
                    <a:pt x="56" y="28"/>
                  </a:cubicBezTo>
                  <a:cubicBezTo>
                    <a:pt x="56" y="26"/>
                    <a:pt x="54" y="25"/>
                    <a:pt x="53" y="25"/>
                  </a:cubicBezTo>
                  <a:moveTo>
                    <a:pt x="138" y="26"/>
                  </a:moveTo>
                  <a:cubicBezTo>
                    <a:pt x="138" y="26"/>
                    <a:pt x="138" y="26"/>
                    <a:pt x="137" y="26"/>
                  </a:cubicBezTo>
                  <a:cubicBezTo>
                    <a:pt x="136" y="27"/>
                    <a:pt x="138" y="27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6" y="28"/>
                    <a:pt x="136" y="30"/>
                    <a:pt x="135" y="30"/>
                  </a:cubicBezTo>
                  <a:cubicBezTo>
                    <a:pt x="135" y="32"/>
                    <a:pt x="135" y="33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7" y="35"/>
                    <a:pt x="138" y="30"/>
                    <a:pt x="139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8"/>
                    <a:pt x="139" y="28"/>
                    <a:pt x="139" y="27"/>
                  </a:cubicBezTo>
                  <a:cubicBezTo>
                    <a:pt x="138" y="27"/>
                    <a:pt x="138" y="26"/>
                    <a:pt x="138" y="26"/>
                  </a:cubicBezTo>
                  <a:moveTo>
                    <a:pt x="112" y="28"/>
                  </a:moveTo>
                  <a:cubicBezTo>
                    <a:pt x="111" y="30"/>
                    <a:pt x="111" y="32"/>
                    <a:pt x="112" y="33"/>
                  </a:cubicBezTo>
                  <a:cubicBezTo>
                    <a:pt x="113" y="31"/>
                    <a:pt x="114" y="29"/>
                    <a:pt x="112" y="28"/>
                  </a:cubicBezTo>
                  <a:moveTo>
                    <a:pt x="142" y="29"/>
                  </a:moveTo>
                  <a:cubicBezTo>
                    <a:pt x="141" y="29"/>
                    <a:pt x="140" y="29"/>
                    <a:pt x="139" y="29"/>
                  </a:cubicBezTo>
                  <a:cubicBezTo>
                    <a:pt x="139" y="30"/>
                    <a:pt x="139" y="32"/>
                    <a:pt x="138" y="33"/>
                  </a:cubicBezTo>
                  <a:cubicBezTo>
                    <a:pt x="141" y="33"/>
                    <a:pt x="143" y="34"/>
                    <a:pt x="143" y="38"/>
                  </a:cubicBezTo>
                  <a:cubicBezTo>
                    <a:pt x="144" y="38"/>
                    <a:pt x="145" y="39"/>
                    <a:pt x="146" y="39"/>
                  </a:cubicBezTo>
                  <a:cubicBezTo>
                    <a:pt x="146" y="39"/>
                    <a:pt x="147" y="39"/>
                    <a:pt x="148" y="38"/>
                  </a:cubicBezTo>
                  <a:cubicBezTo>
                    <a:pt x="148" y="38"/>
                    <a:pt x="148" y="38"/>
                    <a:pt x="148" y="38"/>
                  </a:cubicBezTo>
                  <a:cubicBezTo>
                    <a:pt x="148" y="38"/>
                    <a:pt x="148" y="38"/>
                    <a:pt x="148" y="38"/>
                  </a:cubicBezTo>
                  <a:cubicBezTo>
                    <a:pt x="147" y="46"/>
                    <a:pt x="135" y="46"/>
                    <a:pt x="135" y="53"/>
                  </a:cubicBezTo>
                  <a:cubicBezTo>
                    <a:pt x="138" y="53"/>
                    <a:pt x="140" y="49"/>
                    <a:pt x="143" y="49"/>
                  </a:cubicBezTo>
                  <a:cubicBezTo>
                    <a:pt x="143" y="49"/>
                    <a:pt x="143" y="49"/>
                    <a:pt x="144" y="49"/>
                  </a:cubicBezTo>
                  <a:cubicBezTo>
                    <a:pt x="142" y="51"/>
                    <a:pt x="142" y="54"/>
                    <a:pt x="138" y="54"/>
                  </a:cubicBezTo>
                  <a:cubicBezTo>
                    <a:pt x="138" y="57"/>
                    <a:pt x="138" y="63"/>
                    <a:pt x="141" y="63"/>
                  </a:cubicBezTo>
                  <a:cubicBezTo>
                    <a:pt x="141" y="63"/>
                    <a:pt x="142" y="63"/>
                    <a:pt x="142" y="63"/>
                  </a:cubicBezTo>
                  <a:cubicBezTo>
                    <a:pt x="143" y="63"/>
                    <a:pt x="141" y="62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3" y="61"/>
                    <a:pt x="143" y="60"/>
                    <a:pt x="144" y="60"/>
                  </a:cubicBezTo>
                  <a:cubicBezTo>
                    <a:pt x="144" y="59"/>
                    <a:pt x="145" y="59"/>
                    <a:pt x="146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60"/>
                    <a:pt x="147" y="60"/>
                    <a:pt x="147" y="60"/>
                  </a:cubicBezTo>
                  <a:cubicBezTo>
                    <a:pt x="144" y="62"/>
                    <a:pt x="148" y="65"/>
                    <a:pt x="145" y="66"/>
                  </a:cubicBezTo>
                  <a:cubicBezTo>
                    <a:pt x="144" y="65"/>
                    <a:pt x="143" y="65"/>
                    <a:pt x="142" y="65"/>
                  </a:cubicBezTo>
                  <a:cubicBezTo>
                    <a:pt x="141" y="65"/>
                    <a:pt x="140" y="65"/>
                    <a:pt x="139" y="65"/>
                  </a:cubicBezTo>
                  <a:cubicBezTo>
                    <a:pt x="137" y="58"/>
                    <a:pt x="129" y="54"/>
                    <a:pt x="125" y="48"/>
                  </a:cubicBezTo>
                  <a:cubicBezTo>
                    <a:pt x="125" y="48"/>
                    <a:pt x="125" y="48"/>
                    <a:pt x="124" y="48"/>
                  </a:cubicBezTo>
                  <a:cubicBezTo>
                    <a:pt x="123" y="48"/>
                    <a:pt x="119" y="45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6" y="43"/>
                    <a:pt x="116" y="43"/>
                  </a:cubicBezTo>
                  <a:cubicBezTo>
                    <a:pt x="116" y="41"/>
                    <a:pt x="115" y="40"/>
                    <a:pt x="113" y="40"/>
                  </a:cubicBezTo>
                  <a:cubicBezTo>
                    <a:pt x="112" y="41"/>
                    <a:pt x="111" y="42"/>
                    <a:pt x="109" y="43"/>
                  </a:cubicBezTo>
                  <a:cubicBezTo>
                    <a:pt x="109" y="42"/>
                    <a:pt x="110" y="42"/>
                    <a:pt x="110" y="41"/>
                  </a:cubicBezTo>
                  <a:cubicBezTo>
                    <a:pt x="105" y="40"/>
                    <a:pt x="97" y="38"/>
                    <a:pt x="91" y="38"/>
                  </a:cubicBezTo>
                  <a:cubicBezTo>
                    <a:pt x="90" y="38"/>
                    <a:pt x="89" y="38"/>
                    <a:pt x="88" y="38"/>
                  </a:cubicBezTo>
                  <a:cubicBezTo>
                    <a:pt x="88" y="39"/>
                    <a:pt x="87" y="40"/>
                    <a:pt x="87" y="41"/>
                  </a:cubicBezTo>
                  <a:cubicBezTo>
                    <a:pt x="103" y="41"/>
                    <a:pt x="112" y="45"/>
                    <a:pt x="124" y="50"/>
                  </a:cubicBezTo>
                  <a:cubicBezTo>
                    <a:pt x="123" y="53"/>
                    <a:pt x="125" y="53"/>
                    <a:pt x="127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8"/>
                    <a:pt x="134" y="58"/>
                    <a:pt x="133" y="63"/>
                  </a:cubicBezTo>
                  <a:cubicBezTo>
                    <a:pt x="134" y="63"/>
                    <a:pt x="135" y="64"/>
                    <a:pt x="136" y="65"/>
                  </a:cubicBezTo>
                  <a:cubicBezTo>
                    <a:pt x="136" y="65"/>
                    <a:pt x="136" y="65"/>
                    <a:pt x="136" y="65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5" y="65"/>
                    <a:pt x="134" y="65"/>
                    <a:pt x="134" y="65"/>
                  </a:cubicBezTo>
                  <a:cubicBezTo>
                    <a:pt x="134" y="65"/>
                    <a:pt x="134" y="65"/>
                    <a:pt x="134" y="65"/>
                  </a:cubicBezTo>
                  <a:cubicBezTo>
                    <a:pt x="138" y="68"/>
                    <a:pt x="139" y="73"/>
                    <a:pt x="142" y="77"/>
                  </a:cubicBezTo>
                  <a:cubicBezTo>
                    <a:pt x="138" y="76"/>
                    <a:pt x="137" y="74"/>
                    <a:pt x="133" y="74"/>
                  </a:cubicBezTo>
                  <a:cubicBezTo>
                    <a:pt x="132" y="74"/>
                    <a:pt x="131" y="74"/>
                    <a:pt x="131" y="74"/>
                  </a:cubicBezTo>
                  <a:cubicBezTo>
                    <a:pt x="136" y="84"/>
                    <a:pt x="153" y="80"/>
                    <a:pt x="161" y="86"/>
                  </a:cubicBezTo>
                  <a:cubicBezTo>
                    <a:pt x="160" y="88"/>
                    <a:pt x="160" y="90"/>
                    <a:pt x="160" y="92"/>
                  </a:cubicBezTo>
                  <a:cubicBezTo>
                    <a:pt x="165" y="92"/>
                    <a:pt x="165" y="97"/>
                    <a:pt x="167" y="100"/>
                  </a:cubicBezTo>
                  <a:cubicBezTo>
                    <a:pt x="166" y="108"/>
                    <a:pt x="163" y="118"/>
                    <a:pt x="153" y="119"/>
                  </a:cubicBezTo>
                  <a:cubicBezTo>
                    <a:pt x="152" y="121"/>
                    <a:pt x="153" y="124"/>
                    <a:pt x="151" y="124"/>
                  </a:cubicBezTo>
                  <a:cubicBezTo>
                    <a:pt x="150" y="124"/>
                    <a:pt x="149" y="124"/>
                    <a:pt x="149" y="124"/>
                  </a:cubicBezTo>
                  <a:cubicBezTo>
                    <a:pt x="148" y="124"/>
                    <a:pt x="147" y="124"/>
                    <a:pt x="147" y="125"/>
                  </a:cubicBezTo>
                  <a:cubicBezTo>
                    <a:pt x="142" y="119"/>
                    <a:pt x="129" y="120"/>
                    <a:pt x="121" y="116"/>
                  </a:cubicBezTo>
                  <a:cubicBezTo>
                    <a:pt x="120" y="118"/>
                    <a:pt x="119" y="118"/>
                    <a:pt x="120" y="120"/>
                  </a:cubicBezTo>
                  <a:cubicBezTo>
                    <a:pt x="122" y="121"/>
                    <a:pt x="128" y="120"/>
                    <a:pt x="129" y="124"/>
                  </a:cubicBezTo>
                  <a:cubicBezTo>
                    <a:pt x="121" y="127"/>
                    <a:pt x="114" y="135"/>
                    <a:pt x="105" y="135"/>
                  </a:cubicBezTo>
                  <a:cubicBezTo>
                    <a:pt x="104" y="135"/>
                    <a:pt x="104" y="135"/>
                    <a:pt x="103" y="135"/>
                  </a:cubicBezTo>
                  <a:cubicBezTo>
                    <a:pt x="102" y="136"/>
                    <a:pt x="101" y="136"/>
                    <a:pt x="100" y="137"/>
                  </a:cubicBezTo>
                  <a:cubicBezTo>
                    <a:pt x="99" y="136"/>
                    <a:pt x="98" y="135"/>
                    <a:pt x="97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6"/>
                    <a:pt x="97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7"/>
                    <a:pt x="93" y="136"/>
                    <a:pt x="93" y="135"/>
                  </a:cubicBezTo>
                  <a:cubicBezTo>
                    <a:pt x="93" y="135"/>
                    <a:pt x="92" y="135"/>
                    <a:pt x="92" y="135"/>
                  </a:cubicBezTo>
                  <a:cubicBezTo>
                    <a:pt x="91" y="135"/>
                    <a:pt x="90" y="135"/>
                    <a:pt x="89" y="136"/>
                  </a:cubicBezTo>
                  <a:cubicBezTo>
                    <a:pt x="78" y="134"/>
                    <a:pt x="64" y="129"/>
                    <a:pt x="58" y="118"/>
                  </a:cubicBezTo>
                  <a:cubicBezTo>
                    <a:pt x="58" y="118"/>
                    <a:pt x="59" y="118"/>
                    <a:pt x="59" y="118"/>
                  </a:cubicBezTo>
                  <a:cubicBezTo>
                    <a:pt x="60" y="118"/>
                    <a:pt x="61" y="119"/>
                    <a:pt x="62" y="119"/>
                  </a:cubicBezTo>
                  <a:cubicBezTo>
                    <a:pt x="65" y="118"/>
                    <a:pt x="63" y="116"/>
                    <a:pt x="63" y="115"/>
                  </a:cubicBezTo>
                  <a:cubicBezTo>
                    <a:pt x="66" y="118"/>
                    <a:pt x="73" y="124"/>
                    <a:pt x="77" y="124"/>
                  </a:cubicBezTo>
                  <a:cubicBezTo>
                    <a:pt x="80" y="124"/>
                    <a:pt x="82" y="122"/>
                    <a:pt x="82" y="116"/>
                  </a:cubicBezTo>
                  <a:cubicBezTo>
                    <a:pt x="81" y="115"/>
                    <a:pt x="80" y="114"/>
                    <a:pt x="79" y="114"/>
                  </a:cubicBezTo>
                  <a:cubicBezTo>
                    <a:pt x="76" y="114"/>
                    <a:pt x="74" y="116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9"/>
                    <a:pt x="76" y="119"/>
                    <a:pt x="77" y="119"/>
                  </a:cubicBezTo>
                  <a:cubicBezTo>
                    <a:pt x="77" y="120"/>
                    <a:pt x="78" y="120"/>
                    <a:pt x="78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19"/>
                    <a:pt x="79" y="117"/>
                    <a:pt x="80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9"/>
                    <a:pt x="81" y="121"/>
                    <a:pt x="79" y="122"/>
                  </a:cubicBezTo>
                  <a:cubicBezTo>
                    <a:pt x="79" y="121"/>
                    <a:pt x="78" y="121"/>
                    <a:pt x="77" y="121"/>
                  </a:cubicBezTo>
                  <a:cubicBezTo>
                    <a:pt x="77" y="121"/>
                    <a:pt x="76" y="121"/>
                    <a:pt x="76" y="121"/>
                  </a:cubicBezTo>
                  <a:cubicBezTo>
                    <a:pt x="76" y="121"/>
                    <a:pt x="75" y="121"/>
                    <a:pt x="75" y="121"/>
                  </a:cubicBezTo>
                  <a:cubicBezTo>
                    <a:pt x="75" y="121"/>
                    <a:pt x="74" y="121"/>
                    <a:pt x="74" y="121"/>
                  </a:cubicBezTo>
                  <a:cubicBezTo>
                    <a:pt x="72" y="117"/>
                    <a:pt x="68" y="115"/>
                    <a:pt x="65" y="111"/>
                  </a:cubicBezTo>
                  <a:cubicBezTo>
                    <a:pt x="64" y="111"/>
                    <a:pt x="64" y="111"/>
                    <a:pt x="63" y="111"/>
                  </a:cubicBezTo>
                  <a:cubicBezTo>
                    <a:pt x="61" y="111"/>
                    <a:pt x="59" y="111"/>
                    <a:pt x="58" y="112"/>
                  </a:cubicBezTo>
                  <a:cubicBezTo>
                    <a:pt x="60" y="113"/>
                    <a:pt x="57" y="116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4" y="113"/>
                    <a:pt x="50" y="108"/>
                    <a:pt x="51" y="101"/>
                  </a:cubicBezTo>
                  <a:cubicBezTo>
                    <a:pt x="50" y="101"/>
                    <a:pt x="49" y="101"/>
                    <a:pt x="49" y="101"/>
                  </a:cubicBezTo>
                  <a:cubicBezTo>
                    <a:pt x="47" y="101"/>
                    <a:pt x="46" y="101"/>
                    <a:pt x="46" y="102"/>
                  </a:cubicBezTo>
                  <a:cubicBezTo>
                    <a:pt x="50" y="124"/>
                    <a:pt x="72" y="139"/>
                    <a:pt x="95" y="139"/>
                  </a:cubicBezTo>
                  <a:cubicBezTo>
                    <a:pt x="102" y="139"/>
                    <a:pt x="109" y="138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5" y="135"/>
                    <a:pt x="116" y="137"/>
                    <a:pt x="115" y="137"/>
                  </a:cubicBezTo>
                  <a:cubicBezTo>
                    <a:pt x="114" y="137"/>
                    <a:pt x="113" y="137"/>
                    <a:pt x="111" y="137"/>
                  </a:cubicBezTo>
                  <a:cubicBezTo>
                    <a:pt x="111" y="138"/>
                    <a:pt x="110" y="139"/>
                    <a:pt x="110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2" y="141"/>
                    <a:pt x="112" y="141"/>
                    <a:pt x="112" y="141"/>
                  </a:cubicBezTo>
                  <a:cubicBezTo>
                    <a:pt x="112" y="140"/>
                    <a:pt x="112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2"/>
                    <a:pt x="114" y="142"/>
                    <a:pt x="115" y="143"/>
                  </a:cubicBezTo>
                  <a:cubicBezTo>
                    <a:pt x="114" y="144"/>
                    <a:pt x="114" y="145"/>
                    <a:pt x="113" y="146"/>
                  </a:cubicBezTo>
                  <a:cubicBezTo>
                    <a:pt x="116" y="149"/>
                    <a:pt x="114" y="157"/>
                    <a:pt x="119" y="159"/>
                  </a:cubicBezTo>
                  <a:cubicBezTo>
                    <a:pt x="120" y="158"/>
                    <a:pt x="118" y="155"/>
                    <a:pt x="119" y="154"/>
                  </a:cubicBezTo>
                  <a:cubicBezTo>
                    <a:pt x="121" y="152"/>
                    <a:pt x="122" y="153"/>
                    <a:pt x="123" y="151"/>
                  </a:cubicBezTo>
                  <a:cubicBezTo>
                    <a:pt x="123" y="154"/>
                    <a:pt x="125" y="155"/>
                    <a:pt x="127" y="156"/>
                  </a:cubicBezTo>
                  <a:cubicBezTo>
                    <a:pt x="125" y="149"/>
                    <a:pt x="119" y="145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39"/>
                    <a:pt x="118" y="139"/>
                    <a:pt x="118" y="139"/>
                  </a:cubicBezTo>
                  <a:cubicBezTo>
                    <a:pt x="119" y="136"/>
                    <a:pt x="117" y="136"/>
                    <a:pt x="117" y="134"/>
                  </a:cubicBezTo>
                  <a:cubicBezTo>
                    <a:pt x="117" y="133"/>
                    <a:pt x="118" y="133"/>
                    <a:pt x="118" y="133"/>
                  </a:cubicBezTo>
                  <a:cubicBezTo>
                    <a:pt x="119" y="133"/>
                    <a:pt x="119" y="134"/>
                    <a:pt x="120" y="134"/>
                  </a:cubicBezTo>
                  <a:cubicBezTo>
                    <a:pt x="120" y="134"/>
                    <a:pt x="121" y="134"/>
                    <a:pt x="121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1" y="131"/>
                    <a:pt x="124" y="131"/>
                    <a:pt x="125" y="129"/>
                  </a:cubicBezTo>
                  <a:cubicBezTo>
                    <a:pt x="127" y="126"/>
                    <a:pt x="131" y="125"/>
                    <a:pt x="135" y="125"/>
                  </a:cubicBezTo>
                  <a:cubicBezTo>
                    <a:pt x="141" y="125"/>
                    <a:pt x="147" y="127"/>
                    <a:pt x="154" y="128"/>
                  </a:cubicBezTo>
                  <a:cubicBezTo>
                    <a:pt x="154" y="125"/>
                    <a:pt x="154" y="122"/>
                    <a:pt x="156" y="121"/>
                  </a:cubicBezTo>
                  <a:cubicBezTo>
                    <a:pt x="170" y="121"/>
                    <a:pt x="174" y="96"/>
                    <a:pt x="163" y="88"/>
                  </a:cubicBezTo>
                  <a:cubicBezTo>
                    <a:pt x="164" y="87"/>
                    <a:pt x="164" y="85"/>
                    <a:pt x="164" y="83"/>
                  </a:cubicBezTo>
                  <a:cubicBezTo>
                    <a:pt x="160" y="81"/>
                    <a:pt x="153" y="81"/>
                    <a:pt x="150" y="78"/>
                  </a:cubicBezTo>
                  <a:cubicBezTo>
                    <a:pt x="151" y="77"/>
                    <a:pt x="153" y="78"/>
                    <a:pt x="153" y="76"/>
                  </a:cubicBezTo>
                  <a:cubicBezTo>
                    <a:pt x="152" y="75"/>
                    <a:pt x="151" y="75"/>
                    <a:pt x="151" y="75"/>
                  </a:cubicBezTo>
                  <a:cubicBezTo>
                    <a:pt x="150" y="75"/>
                    <a:pt x="149" y="75"/>
                    <a:pt x="148" y="76"/>
                  </a:cubicBezTo>
                  <a:cubicBezTo>
                    <a:pt x="147" y="76"/>
                    <a:pt x="147" y="76"/>
                    <a:pt x="146" y="76"/>
                  </a:cubicBezTo>
                  <a:cubicBezTo>
                    <a:pt x="145" y="76"/>
                    <a:pt x="145" y="76"/>
                    <a:pt x="144" y="76"/>
                  </a:cubicBezTo>
                  <a:cubicBezTo>
                    <a:pt x="144" y="80"/>
                    <a:pt x="150" y="76"/>
                    <a:pt x="149" y="79"/>
                  </a:cubicBezTo>
                  <a:cubicBezTo>
                    <a:pt x="147" y="79"/>
                    <a:pt x="146" y="78"/>
                    <a:pt x="144" y="78"/>
                  </a:cubicBezTo>
                  <a:cubicBezTo>
                    <a:pt x="144" y="78"/>
                    <a:pt x="144" y="78"/>
                    <a:pt x="143" y="78"/>
                  </a:cubicBezTo>
                  <a:cubicBezTo>
                    <a:pt x="145" y="76"/>
                    <a:pt x="143" y="74"/>
                    <a:pt x="143" y="72"/>
                  </a:cubicBezTo>
                  <a:cubicBezTo>
                    <a:pt x="143" y="72"/>
                    <a:pt x="144" y="73"/>
                    <a:pt x="144" y="73"/>
                  </a:cubicBezTo>
                  <a:cubicBezTo>
                    <a:pt x="144" y="73"/>
                    <a:pt x="145" y="73"/>
                    <a:pt x="145" y="72"/>
                  </a:cubicBezTo>
                  <a:cubicBezTo>
                    <a:pt x="145" y="70"/>
                    <a:pt x="143" y="71"/>
                    <a:pt x="143" y="69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4" y="69"/>
                    <a:pt x="144" y="68"/>
                    <a:pt x="145" y="68"/>
                  </a:cubicBezTo>
                  <a:cubicBezTo>
                    <a:pt x="146" y="69"/>
                    <a:pt x="146" y="70"/>
                    <a:pt x="148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146" y="71"/>
                    <a:pt x="147" y="73"/>
                    <a:pt x="14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4"/>
                    <a:pt x="148" y="74"/>
                    <a:pt x="148" y="74"/>
                  </a:cubicBezTo>
                  <a:cubicBezTo>
                    <a:pt x="148" y="74"/>
                    <a:pt x="148" y="74"/>
                    <a:pt x="149" y="74"/>
                  </a:cubicBezTo>
                  <a:cubicBezTo>
                    <a:pt x="149" y="74"/>
                    <a:pt x="150" y="74"/>
                    <a:pt x="151" y="73"/>
                  </a:cubicBezTo>
                  <a:cubicBezTo>
                    <a:pt x="151" y="72"/>
                    <a:pt x="149" y="71"/>
                    <a:pt x="150" y="69"/>
                  </a:cubicBezTo>
                  <a:cubicBezTo>
                    <a:pt x="150" y="69"/>
                    <a:pt x="151" y="69"/>
                    <a:pt x="151" y="69"/>
                  </a:cubicBezTo>
                  <a:cubicBezTo>
                    <a:pt x="152" y="69"/>
                    <a:pt x="151" y="68"/>
                    <a:pt x="151" y="67"/>
                  </a:cubicBezTo>
                  <a:cubicBezTo>
                    <a:pt x="155" y="65"/>
                    <a:pt x="164" y="65"/>
                    <a:pt x="162" y="59"/>
                  </a:cubicBezTo>
                  <a:cubicBezTo>
                    <a:pt x="157" y="61"/>
                    <a:pt x="152" y="65"/>
                    <a:pt x="148" y="65"/>
                  </a:cubicBezTo>
                  <a:cubicBezTo>
                    <a:pt x="147" y="65"/>
                    <a:pt x="147" y="65"/>
                    <a:pt x="147" y="65"/>
                  </a:cubicBezTo>
                  <a:cubicBezTo>
                    <a:pt x="152" y="62"/>
                    <a:pt x="154" y="58"/>
                    <a:pt x="160" y="56"/>
                  </a:cubicBezTo>
                  <a:cubicBezTo>
                    <a:pt x="160" y="54"/>
                    <a:pt x="159" y="54"/>
                    <a:pt x="159" y="52"/>
                  </a:cubicBezTo>
                  <a:cubicBezTo>
                    <a:pt x="159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6" y="52"/>
                  </a:cubicBezTo>
                  <a:cubicBezTo>
                    <a:pt x="156" y="52"/>
                    <a:pt x="155" y="53"/>
                    <a:pt x="155" y="53"/>
                  </a:cubicBezTo>
                  <a:cubicBezTo>
                    <a:pt x="155" y="53"/>
                    <a:pt x="154" y="52"/>
                    <a:pt x="154" y="52"/>
                  </a:cubicBezTo>
                  <a:cubicBezTo>
                    <a:pt x="153" y="54"/>
                    <a:pt x="151" y="56"/>
                    <a:pt x="149" y="57"/>
                  </a:cubicBezTo>
                  <a:cubicBezTo>
                    <a:pt x="149" y="57"/>
                    <a:pt x="150" y="57"/>
                    <a:pt x="150" y="57"/>
                  </a:cubicBezTo>
                  <a:cubicBezTo>
                    <a:pt x="151" y="57"/>
                    <a:pt x="151" y="57"/>
                    <a:pt x="152" y="57"/>
                  </a:cubicBezTo>
                  <a:cubicBezTo>
                    <a:pt x="152" y="56"/>
                    <a:pt x="153" y="56"/>
                    <a:pt x="154" y="56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53" y="57"/>
                    <a:pt x="152" y="59"/>
                    <a:pt x="149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9" y="57"/>
                    <a:pt x="148" y="56"/>
                    <a:pt x="147" y="56"/>
                  </a:cubicBezTo>
                  <a:cubicBezTo>
                    <a:pt x="145" y="56"/>
                    <a:pt x="145" y="58"/>
                    <a:pt x="145" y="59"/>
                  </a:cubicBezTo>
                  <a:cubicBezTo>
                    <a:pt x="144" y="58"/>
                    <a:pt x="144" y="57"/>
                    <a:pt x="143" y="57"/>
                  </a:cubicBezTo>
                  <a:cubicBezTo>
                    <a:pt x="142" y="57"/>
                    <a:pt x="142" y="57"/>
                    <a:pt x="142" y="58"/>
                  </a:cubicBezTo>
                  <a:cubicBezTo>
                    <a:pt x="140" y="54"/>
                    <a:pt x="144" y="52"/>
                    <a:pt x="148" y="52"/>
                  </a:cubicBezTo>
                  <a:cubicBezTo>
                    <a:pt x="154" y="48"/>
                    <a:pt x="155" y="44"/>
                    <a:pt x="150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8" y="38"/>
                    <a:pt x="148" y="37"/>
                    <a:pt x="148" y="37"/>
                  </a:cubicBezTo>
                  <a:cubicBezTo>
                    <a:pt x="147" y="37"/>
                    <a:pt x="147" y="36"/>
                    <a:pt x="146" y="36"/>
                  </a:cubicBezTo>
                  <a:cubicBezTo>
                    <a:pt x="146" y="36"/>
                    <a:pt x="146" y="37"/>
                    <a:pt x="146" y="37"/>
                  </a:cubicBezTo>
                  <a:cubicBezTo>
                    <a:pt x="145" y="33"/>
                    <a:pt x="141" y="32"/>
                    <a:pt x="142" y="29"/>
                  </a:cubicBezTo>
                  <a:moveTo>
                    <a:pt x="95" y="34"/>
                  </a:moveTo>
                  <a:cubicBezTo>
                    <a:pt x="95" y="34"/>
                    <a:pt x="94" y="34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6" y="34"/>
                    <a:pt x="96" y="34"/>
                    <a:pt x="95" y="34"/>
                  </a:cubicBezTo>
                  <a:moveTo>
                    <a:pt x="139" y="35"/>
                  </a:moveTo>
                  <a:cubicBezTo>
                    <a:pt x="138" y="39"/>
                    <a:pt x="134" y="42"/>
                    <a:pt x="134" y="46"/>
                  </a:cubicBezTo>
                  <a:cubicBezTo>
                    <a:pt x="134" y="46"/>
                    <a:pt x="133" y="46"/>
                    <a:pt x="133" y="46"/>
                  </a:cubicBezTo>
                  <a:cubicBezTo>
                    <a:pt x="132" y="46"/>
                    <a:pt x="131" y="47"/>
                    <a:pt x="130" y="48"/>
                  </a:cubicBezTo>
                  <a:cubicBezTo>
                    <a:pt x="130" y="48"/>
                    <a:pt x="131" y="48"/>
                    <a:pt x="131" y="49"/>
                  </a:cubicBezTo>
                  <a:cubicBezTo>
                    <a:pt x="135" y="47"/>
                    <a:pt x="141" y="41"/>
                    <a:pt x="140" y="38"/>
                  </a:cubicBezTo>
                  <a:cubicBezTo>
                    <a:pt x="141" y="38"/>
                    <a:pt x="141" y="39"/>
                    <a:pt x="142" y="39"/>
                  </a:cubicBezTo>
                  <a:cubicBezTo>
                    <a:pt x="142" y="39"/>
                    <a:pt x="142" y="39"/>
                    <a:pt x="143" y="39"/>
                  </a:cubicBezTo>
                  <a:cubicBezTo>
                    <a:pt x="143" y="36"/>
                    <a:pt x="141" y="36"/>
                    <a:pt x="139" y="35"/>
                  </a:cubicBezTo>
                  <a:moveTo>
                    <a:pt x="97" y="35"/>
                  </a:moveTo>
                  <a:cubicBezTo>
                    <a:pt x="97" y="35"/>
                    <a:pt x="97" y="35"/>
                    <a:pt x="97" y="36"/>
                  </a:cubicBezTo>
                  <a:cubicBezTo>
                    <a:pt x="97" y="36"/>
                    <a:pt x="98" y="36"/>
                    <a:pt x="98" y="36"/>
                  </a:cubicBezTo>
                  <a:cubicBezTo>
                    <a:pt x="98" y="36"/>
                    <a:pt x="98" y="35"/>
                    <a:pt x="98" y="35"/>
                  </a:cubicBezTo>
                  <a:cubicBezTo>
                    <a:pt x="98" y="35"/>
                    <a:pt x="98" y="35"/>
                    <a:pt x="97" y="35"/>
                  </a:cubicBezTo>
                  <a:moveTo>
                    <a:pt x="110" y="37"/>
                  </a:moveTo>
                  <a:cubicBezTo>
                    <a:pt x="110" y="37"/>
                    <a:pt x="110" y="37"/>
                    <a:pt x="109" y="37"/>
                  </a:cubicBezTo>
                  <a:cubicBezTo>
                    <a:pt x="109" y="37"/>
                    <a:pt x="109" y="37"/>
                    <a:pt x="109" y="37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1" y="37"/>
                    <a:pt x="111" y="37"/>
                    <a:pt x="110" y="37"/>
                  </a:cubicBezTo>
                  <a:moveTo>
                    <a:pt x="81" y="38"/>
                  </a:moveTo>
                  <a:cubicBezTo>
                    <a:pt x="81" y="39"/>
                    <a:pt x="81" y="40"/>
                    <a:pt x="79" y="41"/>
                  </a:cubicBezTo>
                  <a:cubicBezTo>
                    <a:pt x="79" y="40"/>
                    <a:pt x="79" y="40"/>
                    <a:pt x="79" y="39"/>
                  </a:cubicBezTo>
                  <a:cubicBezTo>
                    <a:pt x="77" y="39"/>
                    <a:pt x="77" y="42"/>
                    <a:pt x="76" y="43"/>
                  </a:cubicBezTo>
                  <a:cubicBezTo>
                    <a:pt x="72" y="44"/>
                    <a:pt x="65" y="48"/>
                    <a:pt x="61" y="52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70" y="50"/>
                    <a:pt x="76" y="44"/>
                    <a:pt x="84" y="42"/>
                  </a:cubicBezTo>
                  <a:cubicBezTo>
                    <a:pt x="84" y="40"/>
                    <a:pt x="82" y="39"/>
                    <a:pt x="81" y="38"/>
                  </a:cubicBezTo>
                  <a:moveTo>
                    <a:pt x="86" y="41"/>
                  </a:move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2"/>
                  </a:cubicBezTo>
                  <a:cubicBezTo>
                    <a:pt x="86" y="42"/>
                    <a:pt x="87" y="42"/>
                    <a:pt x="86" y="41"/>
                  </a:cubicBezTo>
                  <a:moveTo>
                    <a:pt x="98" y="46"/>
                  </a:move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moveTo>
                    <a:pt x="98" y="46"/>
                  </a:moveTo>
                  <a:cubicBezTo>
                    <a:pt x="94" y="48"/>
                    <a:pt x="90" y="48"/>
                    <a:pt x="8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9" y="51"/>
                    <a:pt x="89" y="52"/>
                    <a:pt x="90" y="52"/>
                  </a:cubicBezTo>
                  <a:cubicBezTo>
                    <a:pt x="90" y="50"/>
                    <a:pt x="92" y="49"/>
                    <a:pt x="94" y="49"/>
                  </a:cubicBezTo>
                  <a:cubicBezTo>
                    <a:pt x="96" y="49"/>
                    <a:pt x="99" y="52"/>
                    <a:pt x="98" y="55"/>
                  </a:cubicBezTo>
                  <a:cubicBezTo>
                    <a:pt x="97" y="56"/>
                    <a:pt x="97" y="57"/>
                    <a:pt x="96" y="57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6" y="55"/>
                    <a:pt x="97" y="52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2" y="53"/>
                    <a:pt x="92" y="57"/>
                    <a:pt x="94" y="59"/>
                  </a:cubicBezTo>
                  <a:cubicBezTo>
                    <a:pt x="94" y="59"/>
                    <a:pt x="95" y="59"/>
                    <a:pt x="95" y="59"/>
                  </a:cubicBezTo>
                  <a:cubicBezTo>
                    <a:pt x="96" y="59"/>
                    <a:pt x="97" y="58"/>
                    <a:pt x="98" y="58"/>
                  </a:cubicBezTo>
                  <a:cubicBezTo>
                    <a:pt x="98" y="57"/>
                    <a:pt x="99" y="57"/>
                    <a:pt x="99" y="57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100" y="54"/>
                    <a:pt x="102" y="50"/>
                    <a:pt x="100" y="48"/>
                  </a:cubicBezTo>
                  <a:cubicBezTo>
                    <a:pt x="99" y="48"/>
                    <a:pt x="98" y="48"/>
                    <a:pt x="98" y="48"/>
                  </a:cubicBezTo>
                  <a:cubicBezTo>
                    <a:pt x="98" y="48"/>
                    <a:pt x="97" y="48"/>
                    <a:pt x="98" y="46"/>
                  </a:cubicBezTo>
                  <a:moveTo>
                    <a:pt x="82" y="47"/>
                  </a:moveTo>
                  <a:cubicBezTo>
                    <a:pt x="81" y="47"/>
                    <a:pt x="80" y="47"/>
                    <a:pt x="79" y="47"/>
                  </a:cubicBezTo>
                  <a:cubicBezTo>
                    <a:pt x="76" y="51"/>
                    <a:pt x="80" y="55"/>
                    <a:pt x="84" y="55"/>
                  </a:cubicBezTo>
                  <a:cubicBezTo>
                    <a:pt x="85" y="55"/>
                    <a:pt x="87" y="54"/>
                    <a:pt x="87" y="52"/>
                  </a:cubicBezTo>
                  <a:cubicBezTo>
                    <a:pt x="87" y="52"/>
                    <a:pt x="86" y="52"/>
                    <a:pt x="86" y="52"/>
                  </a:cubicBezTo>
                  <a:cubicBezTo>
                    <a:pt x="85" y="52"/>
                    <a:pt x="85" y="52"/>
                    <a:pt x="84" y="52"/>
                  </a:cubicBezTo>
                  <a:cubicBezTo>
                    <a:pt x="83" y="53"/>
                    <a:pt x="83" y="53"/>
                    <a:pt x="82" y="53"/>
                  </a:cubicBezTo>
                  <a:cubicBezTo>
                    <a:pt x="82" y="53"/>
                    <a:pt x="82" y="53"/>
                    <a:pt x="81" y="52"/>
                  </a:cubicBezTo>
                  <a:cubicBezTo>
                    <a:pt x="82" y="51"/>
                    <a:pt x="85" y="51"/>
                    <a:pt x="84" y="48"/>
                  </a:cubicBezTo>
                  <a:cubicBezTo>
                    <a:pt x="83" y="47"/>
                    <a:pt x="83" y="47"/>
                    <a:pt x="82" y="47"/>
                  </a:cubicBezTo>
                  <a:moveTo>
                    <a:pt x="35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51"/>
                    <a:pt x="33" y="52"/>
                    <a:pt x="32" y="56"/>
                  </a:cubicBezTo>
                  <a:cubicBezTo>
                    <a:pt x="18" y="58"/>
                    <a:pt x="14" y="78"/>
                    <a:pt x="25" y="87"/>
                  </a:cubicBezTo>
                  <a:cubicBezTo>
                    <a:pt x="25" y="90"/>
                    <a:pt x="22" y="94"/>
                    <a:pt x="27" y="94"/>
                  </a:cubicBezTo>
                  <a:cubicBezTo>
                    <a:pt x="28" y="92"/>
                    <a:pt x="26" y="87"/>
                    <a:pt x="28" y="86"/>
                  </a:cubicBezTo>
                  <a:cubicBezTo>
                    <a:pt x="17" y="81"/>
                    <a:pt x="21" y="57"/>
                    <a:pt x="35" y="57"/>
                  </a:cubicBezTo>
                  <a:cubicBezTo>
                    <a:pt x="34" y="53"/>
                    <a:pt x="40" y="54"/>
                    <a:pt x="39" y="49"/>
                  </a:cubicBezTo>
                  <a:cubicBezTo>
                    <a:pt x="38" y="49"/>
                    <a:pt x="36" y="48"/>
                    <a:pt x="35" y="48"/>
                  </a:cubicBezTo>
                  <a:moveTo>
                    <a:pt x="112" y="51"/>
                  </a:moveTo>
                  <a:cubicBezTo>
                    <a:pt x="107" y="52"/>
                    <a:pt x="104" y="59"/>
                    <a:pt x="109" y="63"/>
                  </a:cubicBezTo>
                  <a:cubicBezTo>
                    <a:pt x="111" y="62"/>
                    <a:pt x="113" y="62"/>
                    <a:pt x="114" y="61"/>
                  </a:cubicBezTo>
                  <a:cubicBezTo>
                    <a:pt x="115" y="59"/>
                    <a:pt x="114" y="58"/>
                    <a:pt x="112" y="58"/>
                  </a:cubicBezTo>
                  <a:cubicBezTo>
                    <a:pt x="112" y="58"/>
                    <a:pt x="111" y="58"/>
                    <a:pt x="110" y="59"/>
                  </a:cubicBezTo>
                  <a:cubicBezTo>
                    <a:pt x="110" y="60"/>
                    <a:pt x="111" y="60"/>
                    <a:pt x="110" y="61"/>
                  </a:cubicBezTo>
                  <a:cubicBezTo>
                    <a:pt x="109" y="60"/>
                    <a:pt x="108" y="59"/>
                    <a:pt x="108" y="58"/>
                  </a:cubicBezTo>
                  <a:cubicBezTo>
                    <a:pt x="109" y="57"/>
                    <a:pt x="108" y="56"/>
                    <a:pt x="109" y="55"/>
                  </a:cubicBezTo>
                  <a:cubicBezTo>
                    <a:pt x="109" y="55"/>
                    <a:pt x="109" y="55"/>
                    <a:pt x="110" y="55"/>
                  </a:cubicBezTo>
                  <a:cubicBezTo>
                    <a:pt x="110" y="55"/>
                    <a:pt x="111" y="55"/>
                    <a:pt x="111" y="55"/>
                  </a:cubicBezTo>
                  <a:cubicBezTo>
                    <a:pt x="112" y="55"/>
                    <a:pt x="112" y="54"/>
                    <a:pt x="113" y="54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7" y="57"/>
                    <a:pt x="120" y="66"/>
                    <a:pt x="125" y="66"/>
                  </a:cubicBezTo>
                  <a:cubicBezTo>
                    <a:pt x="126" y="66"/>
                    <a:pt x="128" y="65"/>
                    <a:pt x="129" y="64"/>
                  </a:cubicBezTo>
                  <a:cubicBezTo>
                    <a:pt x="129" y="63"/>
                    <a:pt x="129" y="62"/>
                    <a:pt x="129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7" y="61"/>
                    <a:pt x="127" y="59"/>
                    <a:pt x="125" y="59"/>
                  </a:cubicBezTo>
                  <a:cubicBezTo>
                    <a:pt x="124" y="61"/>
                    <a:pt x="127" y="60"/>
                    <a:pt x="127" y="62"/>
                  </a:cubicBezTo>
                  <a:cubicBezTo>
                    <a:pt x="126" y="63"/>
                    <a:pt x="126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2" y="61"/>
                    <a:pt x="118" y="59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7" y="55"/>
                    <a:pt x="115" y="52"/>
                    <a:pt x="112" y="51"/>
                  </a:cubicBezTo>
                  <a:moveTo>
                    <a:pt x="104" y="52"/>
                  </a:moveTo>
                  <a:cubicBezTo>
                    <a:pt x="104" y="52"/>
                    <a:pt x="104" y="52"/>
                    <a:pt x="104" y="53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5" y="53"/>
                    <a:pt x="104" y="52"/>
                    <a:pt x="104" y="52"/>
                  </a:cubicBezTo>
                  <a:moveTo>
                    <a:pt x="174" y="53"/>
                  </a:moveTo>
                  <a:cubicBezTo>
                    <a:pt x="174" y="53"/>
                    <a:pt x="174" y="53"/>
                    <a:pt x="174" y="53"/>
                  </a:cubicBezTo>
                  <a:cubicBezTo>
                    <a:pt x="174" y="53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3"/>
                  </a:cubicBezTo>
                  <a:cubicBezTo>
                    <a:pt x="175" y="53"/>
                    <a:pt x="175" y="53"/>
                    <a:pt x="174" y="53"/>
                  </a:cubicBezTo>
                  <a:moveTo>
                    <a:pt x="103" y="54"/>
                  </a:moveTo>
                  <a:cubicBezTo>
                    <a:pt x="103" y="54"/>
                    <a:pt x="103" y="54"/>
                    <a:pt x="102" y="54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2" y="55"/>
                    <a:pt x="101" y="57"/>
                    <a:pt x="102" y="58"/>
                  </a:cubicBezTo>
                  <a:cubicBezTo>
                    <a:pt x="103" y="58"/>
                    <a:pt x="104" y="58"/>
                    <a:pt x="105" y="58"/>
                  </a:cubicBezTo>
                  <a:cubicBezTo>
                    <a:pt x="104" y="56"/>
                    <a:pt x="105" y="56"/>
                    <a:pt x="105" y="54"/>
                  </a:cubicBezTo>
                  <a:cubicBezTo>
                    <a:pt x="105" y="54"/>
                    <a:pt x="104" y="54"/>
                    <a:pt x="103" y="54"/>
                  </a:cubicBezTo>
                  <a:moveTo>
                    <a:pt x="40" y="62"/>
                  </a:moveTo>
                  <a:cubicBezTo>
                    <a:pt x="35" y="62"/>
                    <a:pt x="31" y="67"/>
                    <a:pt x="30" y="72"/>
                  </a:cubicBezTo>
                  <a:cubicBezTo>
                    <a:pt x="29" y="77"/>
                    <a:pt x="31" y="82"/>
                    <a:pt x="37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39" y="74"/>
                    <a:pt x="44" y="70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moveTo>
                    <a:pt x="144" y="62"/>
                  </a:moveTo>
                  <a:cubicBezTo>
                    <a:pt x="144" y="62"/>
                    <a:pt x="143" y="63"/>
                    <a:pt x="143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5" y="63"/>
                    <a:pt x="145" y="62"/>
                    <a:pt x="144" y="62"/>
                  </a:cubicBezTo>
                  <a:moveTo>
                    <a:pt x="131" y="64"/>
                  </a:moveTo>
                  <a:cubicBezTo>
                    <a:pt x="130" y="64"/>
                    <a:pt x="130" y="64"/>
                    <a:pt x="130" y="64"/>
                  </a:cubicBezTo>
                  <a:cubicBezTo>
                    <a:pt x="130" y="65"/>
                    <a:pt x="130" y="65"/>
                    <a:pt x="131" y="65"/>
                  </a:cubicBezTo>
                  <a:cubicBezTo>
                    <a:pt x="131" y="65"/>
                    <a:pt x="131" y="64"/>
                    <a:pt x="131" y="64"/>
                  </a:cubicBezTo>
                  <a:cubicBezTo>
                    <a:pt x="131" y="64"/>
                    <a:pt x="131" y="64"/>
                    <a:pt x="131" y="64"/>
                  </a:cubicBezTo>
                  <a:moveTo>
                    <a:pt x="137" y="69"/>
                  </a:moveTo>
                  <a:cubicBezTo>
                    <a:pt x="137" y="69"/>
                    <a:pt x="137" y="69"/>
                    <a:pt x="136" y="69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0"/>
                    <a:pt x="137" y="70"/>
                    <a:pt x="137" y="69"/>
                  </a:cubicBezTo>
                  <a:cubicBezTo>
                    <a:pt x="137" y="69"/>
                    <a:pt x="137" y="69"/>
                    <a:pt x="137" y="69"/>
                  </a:cubicBezTo>
                  <a:moveTo>
                    <a:pt x="42" y="71"/>
                  </a:moveTo>
                  <a:cubicBezTo>
                    <a:pt x="41" y="71"/>
                    <a:pt x="41" y="72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2" y="73"/>
                    <a:pt x="43" y="73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moveTo>
                    <a:pt x="66" y="71"/>
                  </a:moveTo>
                  <a:cubicBezTo>
                    <a:pt x="66" y="72"/>
                    <a:pt x="66" y="73"/>
                    <a:pt x="66" y="74"/>
                  </a:cubicBezTo>
                  <a:cubicBezTo>
                    <a:pt x="65" y="74"/>
                    <a:pt x="64" y="74"/>
                    <a:pt x="63" y="74"/>
                  </a:cubicBezTo>
                  <a:cubicBezTo>
                    <a:pt x="63" y="77"/>
                    <a:pt x="62" y="78"/>
                    <a:pt x="62" y="81"/>
                  </a:cubicBezTo>
                  <a:cubicBezTo>
                    <a:pt x="65" y="81"/>
                    <a:pt x="65" y="78"/>
                    <a:pt x="66" y="75"/>
                  </a:cubicBezTo>
                  <a:cubicBezTo>
                    <a:pt x="67" y="76"/>
                    <a:pt x="68" y="75"/>
                    <a:pt x="68" y="76"/>
                  </a:cubicBezTo>
                  <a:cubicBezTo>
                    <a:pt x="69" y="79"/>
                    <a:pt x="69" y="82"/>
                    <a:pt x="67" y="83"/>
                  </a:cubicBezTo>
                  <a:cubicBezTo>
                    <a:pt x="67" y="83"/>
                    <a:pt x="66" y="83"/>
                    <a:pt x="66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4" y="83"/>
                    <a:pt x="64" y="83"/>
                  </a:cubicBezTo>
                  <a:cubicBezTo>
                    <a:pt x="65" y="87"/>
                    <a:pt x="62" y="87"/>
                    <a:pt x="59" y="87"/>
                  </a:cubicBezTo>
                  <a:cubicBezTo>
                    <a:pt x="59" y="90"/>
                    <a:pt x="63" y="92"/>
                    <a:pt x="65" y="92"/>
                  </a:cubicBezTo>
                  <a:cubicBezTo>
                    <a:pt x="67" y="92"/>
                    <a:pt x="68" y="91"/>
                    <a:pt x="69" y="90"/>
                  </a:cubicBezTo>
                  <a:cubicBezTo>
                    <a:pt x="68" y="89"/>
                    <a:pt x="65" y="89"/>
                    <a:pt x="63" y="88"/>
                  </a:cubicBezTo>
                  <a:cubicBezTo>
                    <a:pt x="70" y="88"/>
                    <a:pt x="75" y="74"/>
                    <a:pt x="66" y="71"/>
                  </a:cubicBezTo>
                  <a:moveTo>
                    <a:pt x="59" y="71"/>
                  </a:moveTo>
                  <a:cubicBezTo>
                    <a:pt x="59" y="73"/>
                    <a:pt x="58" y="74"/>
                    <a:pt x="57" y="74"/>
                  </a:cubicBezTo>
                  <a:cubicBezTo>
                    <a:pt x="56" y="74"/>
                    <a:pt x="57" y="72"/>
                    <a:pt x="5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5"/>
                    <a:pt x="55" y="76"/>
                    <a:pt x="56" y="78"/>
                  </a:cubicBezTo>
                  <a:cubicBezTo>
                    <a:pt x="56" y="78"/>
                    <a:pt x="57" y="78"/>
                    <a:pt x="57" y="78"/>
                  </a:cubicBezTo>
                  <a:cubicBezTo>
                    <a:pt x="58" y="78"/>
                    <a:pt x="59" y="78"/>
                    <a:pt x="59" y="79"/>
                  </a:cubicBezTo>
                  <a:cubicBezTo>
                    <a:pt x="56" y="81"/>
                    <a:pt x="57" y="86"/>
                    <a:pt x="54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89"/>
                    <a:pt x="55" y="89"/>
                    <a:pt x="56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85"/>
                    <a:pt x="65" y="75"/>
                    <a:pt x="59" y="71"/>
                  </a:cubicBezTo>
                  <a:moveTo>
                    <a:pt x="41" y="74"/>
                  </a:moveTo>
                  <a:cubicBezTo>
                    <a:pt x="41" y="75"/>
                    <a:pt x="41" y="76"/>
                    <a:pt x="41" y="78"/>
                  </a:cubicBezTo>
                  <a:cubicBezTo>
                    <a:pt x="43" y="78"/>
                    <a:pt x="45" y="79"/>
                    <a:pt x="46" y="79"/>
                  </a:cubicBezTo>
                  <a:cubicBezTo>
                    <a:pt x="47" y="79"/>
                    <a:pt x="47" y="79"/>
                    <a:pt x="48" y="79"/>
                  </a:cubicBezTo>
                  <a:cubicBezTo>
                    <a:pt x="48" y="77"/>
                    <a:pt x="46" y="77"/>
                    <a:pt x="47" y="75"/>
                  </a:cubicBezTo>
                  <a:cubicBezTo>
                    <a:pt x="46" y="75"/>
                    <a:pt x="46" y="75"/>
                    <a:pt x="45" y="75"/>
                  </a:cubicBezTo>
                  <a:cubicBezTo>
                    <a:pt x="44" y="75"/>
                    <a:pt x="42" y="75"/>
                    <a:pt x="41" y="74"/>
                  </a:cubicBezTo>
                  <a:moveTo>
                    <a:pt x="83" y="75"/>
                  </a:moveTo>
                  <a:cubicBezTo>
                    <a:pt x="82" y="75"/>
                    <a:pt x="81" y="75"/>
                    <a:pt x="81" y="75"/>
                  </a:cubicBezTo>
                  <a:cubicBezTo>
                    <a:pt x="81" y="78"/>
                    <a:pt x="80" y="80"/>
                    <a:pt x="79" y="80"/>
                  </a:cubicBezTo>
                  <a:cubicBezTo>
                    <a:pt x="78" y="80"/>
                    <a:pt x="78" y="80"/>
                    <a:pt x="78" y="79"/>
                  </a:cubicBezTo>
                  <a:cubicBezTo>
                    <a:pt x="78" y="82"/>
                    <a:pt x="76" y="82"/>
                    <a:pt x="76" y="84"/>
                  </a:cubicBezTo>
                  <a:cubicBezTo>
                    <a:pt x="76" y="84"/>
                    <a:pt x="78" y="84"/>
                    <a:pt x="77" y="85"/>
                  </a:cubicBezTo>
                  <a:cubicBezTo>
                    <a:pt x="77" y="85"/>
                    <a:pt x="76" y="85"/>
                    <a:pt x="76" y="85"/>
                  </a:cubicBezTo>
                  <a:cubicBezTo>
                    <a:pt x="79" y="88"/>
                    <a:pt x="75" y="91"/>
                    <a:pt x="78" y="94"/>
                  </a:cubicBezTo>
                  <a:cubicBezTo>
                    <a:pt x="78" y="94"/>
                    <a:pt x="79" y="94"/>
                    <a:pt x="79" y="94"/>
                  </a:cubicBezTo>
                  <a:cubicBezTo>
                    <a:pt x="87" y="94"/>
                    <a:pt x="87" y="87"/>
                    <a:pt x="87" y="79"/>
                  </a:cubicBezTo>
                  <a:cubicBezTo>
                    <a:pt x="86" y="78"/>
                    <a:pt x="83" y="78"/>
                    <a:pt x="83" y="75"/>
                  </a:cubicBezTo>
                  <a:moveTo>
                    <a:pt x="53" y="77"/>
                  </a:moveTo>
                  <a:cubicBezTo>
                    <a:pt x="52" y="77"/>
                    <a:pt x="51" y="78"/>
                    <a:pt x="51" y="78"/>
                  </a:cubicBezTo>
                  <a:cubicBezTo>
                    <a:pt x="52" y="79"/>
                    <a:pt x="52" y="81"/>
                    <a:pt x="54" y="81"/>
                  </a:cubicBezTo>
                  <a:cubicBezTo>
                    <a:pt x="54" y="80"/>
                    <a:pt x="55" y="80"/>
                    <a:pt x="55" y="80"/>
                  </a:cubicBezTo>
                  <a:cubicBezTo>
                    <a:pt x="55" y="80"/>
                    <a:pt x="56" y="80"/>
                    <a:pt x="56" y="80"/>
                  </a:cubicBezTo>
                  <a:cubicBezTo>
                    <a:pt x="56" y="79"/>
                    <a:pt x="54" y="77"/>
                    <a:pt x="53" y="77"/>
                  </a:cubicBezTo>
                  <a:moveTo>
                    <a:pt x="92" y="80"/>
                  </a:moveTo>
                  <a:cubicBezTo>
                    <a:pt x="92" y="80"/>
                    <a:pt x="91" y="80"/>
                    <a:pt x="91" y="81"/>
                  </a:cubicBezTo>
                  <a:cubicBezTo>
                    <a:pt x="91" y="81"/>
                    <a:pt x="91" y="82"/>
                    <a:pt x="91" y="83"/>
                  </a:cubicBezTo>
                  <a:cubicBezTo>
                    <a:pt x="92" y="83"/>
                    <a:pt x="94" y="83"/>
                    <a:pt x="94" y="84"/>
                  </a:cubicBezTo>
                  <a:cubicBezTo>
                    <a:pt x="92" y="87"/>
                    <a:pt x="90" y="93"/>
                    <a:pt x="87" y="94"/>
                  </a:cubicBezTo>
                  <a:cubicBezTo>
                    <a:pt x="88" y="94"/>
                    <a:pt x="88" y="96"/>
                    <a:pt x="88" y="97"/>
                  </a:cubicBezTo>
                  <a:cubicBezTo>
                    <a:pt x="89" y="97"/>
                    <a:pt x="90" y="97"/>
                    <a:pt x="90" y="97"/>
                  </a:cubicBezTo>
                  <a:cubicBezTo>
                    <a:pt x="91" y="95"/>
                    <a:pt x="92" y="93"/>
                    <a:pt x="91" y="90"/>
                  </a:cubicBezTo>
                  <a:cubicBezTo>
                    <a:pt x="95" y="89"/>
                    <a:pt x="97" y="86"/>
                    <a:pt x="98" y="82"/>
                  </a:cubicBezTo>
                  <a:cubicBezTo>
                    <a:pt x="96" y="82"/>
                    <a:pt x="94" y="80"/>
                    <a:pt x="92" y="80"/>
                  </a:cubicBezTo>
                  <a:moveTo>
                    <a:pt x="6" y="80"/>
                  </a:moveTo>
                  <a:cubicBezTo>
                    <a:pt x="6" y="80"/>
                    <a:pt x="6" y="80"/>
                    <a:pt x="6" y="81"/>
                  </a:cubicBezTo>
                  <a:cubicBezTo>
                    <a:pt x="6" y="81"/>
                    <a:pt x="6" y="82"/>
                    <a:pt x="6" y="8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7" y="82"/>
                    <a:pt x="7" y="82"/>
                  </a:cubicBezTo>
                  <a:cubicBezTo>
                    <a:pt x="7" y="81"/>
                    <a:pt x="7" y="80"/>
                    <a:pt x="6" y="80"/>
                  </a:cubicBezTo>
                  <a:moveTo>
                    <a:pt x="112" y="83"/>
                  </a:moveTo>
                  <a:cubicBezTo>
                    <a:pt x="111" y="85"/>
                    <a:pt x="110" y="86"/>
                    <a:pt x="108" y="86"/>
                  </a:cubicBezTo>
                  <a:cubicBezTo>
                    <a:pt x="108" y="86"/>
                    <a:pt x="108" y="86"/>
                    <a:pt x="108" y="86"/>
                  </a:cubicBezTo>
                  <a:cubicBezTo>
                    <a:pt x="108" y="88"/>
                    <a:pt x="109" y="88"/>
                    <a:pt x="110" y="89"/>
                  </a:cubicBezTo>
                  <a:cubicBezTo>
                    <a:pt x="111" y="88"/>
                    <a:pt x="111" y="86"/>
                    <a:pt x="112" y="86"/>
                  </a:cubicBezTo>
                  <a:cubicBezTo>
                    <a:pt x="114" y="87"/>
                    <a:pt x="114" y="88"/>
                    <a:pt x="114" y="90"/>
                  </a:cubicBezTo>
                  <a:cubicBezTo>
                    <a:pt x="112" y="91"/>
                    <a:pt x="111" y="93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2" y="94"/>
                    <a:pt x="113" y="96"/>
                    <a:pt x="113" y="97"/>
                  </a:cubicBezTo>
                  <a:cubicBezTo>
                    <a:pt x="112" y="99"/>
                    <a:pt x="111" y="100"/>
                    <a:pt x="109" y="100"/>
                  </a:cubicBezTo>
                  <a:cubicBezTo>
                    <a:pt x="108" y="99"/>
                    <a:pt x="110" y="98"/>
                    <a:pt x="109" y="96"/>
                  </a:cubicBezTo>
                  <a:cubicBezTo>
                    <a:pt x="109" y="96"/>
                    <a:pt x="109" y="96"/>
                    <a:pt x="109" y="96"/>
                  </a:cubicBezTo>
                  <a:cubicBezTo>
                    <a:pt x="108" y="96"/>
                    <a:pt x="108" y="96"/>
                    <a:pt x="108" y="96"/>
                  </a:cubicBezTo>
                  <a:cubicBezTo>
                    <a:pt x="108" y="96"/>
                    <a:pt x="107" y="96"/>
                    <a:pt x="107" y="96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5" y="99"/>
                    <a:pt x="108" y="102"/>
                    <a:pt x="111" y="102"/>
                  </a:cubicBezTo>
                  <a:cubicBezTo>
                    <a:pt x="112" y="102"/>
                    <a:pt x="113" y="101"/>
                    <a:pt x="114" y="101"/>
                  </a:cubicBezTo>
                  <a:cubicBezTo>
                    <a:pt x="114" y="94"/>
                    <a:pt x="121" y="85"/>
                    <a:pt x="112" y="83"/>
                  </a:cubicBezTo>
                  <a:moveTo>
                    <a:pt x="73" y="84"/>
                  </a:moveTo>
                  <a:cubicBezTo>
                    <a:pt x="72" y="84"/>
                    <a:pt x="71" y="84"/>
                    <a:pt x="71" y="85"/>
                  </a:cubicBezTo>
                  <a:cubicBezTo>
                    <a:pt x="71" y="85"/>
                    <a:pt x="72" y="85"/>
                    <a:pt x="73" y="85"/>
                  </a:cubicBezTo>
                  <a:cubicBezTo>
                    <a:pt x="74" y="85"/>
                    <a:pt x="75" y="85"/>
                    <a:pt x="75" y="84"/>
                  </a:cubicBezTo>
                  <a:cubicBezTo>
                    <a:pt x="74" y="84"/>
                    <a:pt x="73" y="84"/>
                    <a:pt x="73" y="84"/>
                  </a:cubicBezTo>
                  <a:moveTo>
                    <a:pt x="137" y="85"/>
                  </a:moveTo>
                  <a:cubicBezTo>
                    <a:pt x="137" y="85"/>
                    <a:pt x="137" y="85"/>
                    <a:pt x="136" y="86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37" y="85"/>
                    <a:pt x="137" y="85"/>
                    <a:pt x="137" y="85"/>
                  </a:cubicBezTo>
                  <a:moveTo>
                    <a:pt x="104" y="87"/>
                  </a:moveTo>
                  <a:cubicBezTo>
                    <a:pt x="104" y="87"/>
                    <a:pt x="104" y="87"/>
                    <a:pt x="104" y="87"/>
                  </a:cubicBezTo>
                  <a:cubicBezTo>
                    <a:pt x="104" y="88"/>
                    <a:pt x="103" y="88"/>
                    <a:pt x="103" y="88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00" y="87"/>
                    <a:pt x="100" y="87"/>
                    <a:pt x="100" y="88"/>
                  </a:cubicBezTo>
                  <a:cubicBezTo>
                    <a:pt x="100" y="90"/>
                    <a:pt x="104" y="89"/>
                    <a:pt x="106" y="90"/>
                  </a:cubicBezTo>
                  <a:cubicBezTo>
                    <a:pt x="105" y="89"/>
                    <a:pt x="106" y="87"/>
                    <a:pt x="104" y="87"/>
                  </a:cubicBezTo>
                  <a:moveTo>
                    <a:pt x="123" y="88"/>
                  </a:moveTo>
                  <a:cubicBezTo>
                    <a:pt x="123" y="88"/>
                    <a:pt x="123" y="88"/>
                    <a:pt x="123" y="88"/>
                  </a:cubicBezTo>
                  <a:cubicBezTo>
                    <a:pt x="122" y="89"/>
                    <a:pt x="120" y="90"/>
                    <a:pt x="121" y="93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21" y="94"/>
                    <a:pt x="122" y="94"/>
                    <a:pt x="122" y="93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2" y="93"/>
                    <a:pt x="123" y="93"/>
                    <a:pt x="123" y="93"/>
                  </a:cubicBezTo>
                  <a:cubicBezTo>
                    <a:pt x="123" y="94"/>
                    <a:pt x="123" y="96"/>
                    <a:pt x="123" y="97"/>
                  </a:cubicBezTo>
                  <a:cubicBezTo>
                    <a:pt x="123" y="97"/>
                    <a:pt x="122" y="97"/>
                    <a:pt x="122" y="97"/>
                  </a:cubicBezTo>
                  <a:cubicBezTo>
                    <a:pt x="122" y="97"/>
                    <a:pt x="122" y="97"/>
                    <a:pt x="122" y="97"/>
                  </a:cubicBezTo>
                  <a:cubicBezTo>
                    <a:pt x="121" y="97"/>
                    <a:pt x="121" y="96"/>
                    <a:pt x="121" y="96"/>
                  </a:cubicBezTo>
                  <a:cubicBezTo>
                    <a:pt x="121" y="96"/>
                    <a:pt x="121" y="97"/>
                    <a:pt x="121" y="97"/>
                  </a:cubicBezTo>
                  <a:cubicBezTo>
                    <a:pt x="122" y="99"/>
                    <a:pt x="123" y="100"/>
                    <a:pt x="123" y="101"/>
                  </a:cubicBezTo>
                  <a:cubicBezTo>
                    <a:pt x="127" y="99"/>
                    <a:pt x="125" y="92"/>
                    <a:pt x="126" y="89"/>
                  </a:cubicBezTo>
                  <a:cubicBezTo>
                    <a:pt x="125" y="89"/>
                    <a:pt x="125" y="88"/>
                    <a:pt x="123" y="88"/>
                  </a:cubicBezTo>
                  <a:moveTo>
                    <a:pt x="134" y="90"/>
                  </a:moveTo>
                  <a:cubicBezTo>
                    <a:pt x="134" y="92"/>
                    <a:pt x="134" y="95"/>
                    <a:pt x="132" y="95"/>
                  </a:cubicBezTo>
                  <a:cubicBezTo>
                    <a:pt x="134" y="100"/>
                    <a:pt x="129" y="103"/>
                    <a:pt x="130" y="109"/>
                  </a:cubicBezTo>
                  <a:cubicBezTo>
                    <a:pt x="130" y="109"/>
                    <a:pt x="130" y="109"/>
                    <a:pt x="131" y="109"/>
                  </a:cubicBezTo>
                  <a:cubicBezTo>
                    <a:pt x="131" y="109"/>
                    <a:pt x="132" y="109"/>
                    <a:pt x="133" y="109"/>
                  </a:cubicBezTo>
                  <a:cubicBezTo>
                    <a:pt x="134" y="109"/>
                    <a:pt x="135" y="110"/>
                    <a:pt x="136" y="110"/>
                  </a:cubicBezTo>
                  <a:cubicBezTo>
                    <a:pt x="136" y="110"/>
                    <a:pt x="137" y="109"/>
                    <a:pt x="137" y="109"/>
                  </a:cubicBezTo>
                  <a:cubicBezTo>
                    <a:pt x="136" y="108"/>
                    <a:pt x="134" y="108"/>
                    <a:pt x="133" y="106"/>
                  </a:cubicBezTo>
                  <a:cubicBezTo>
                    <a:pt x="134" y="104"/>
                    <a:pt x="133" y="101"/>
                    <a:pt x="135" y="100"/>
                  </a:cubicBezTo>
                  <a:cubicBezTo>
                    <a:pt x="136" y="101"/>
                    <a:pt x="136" y="102"/>
                    <a:pt x="138" y="102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9" y="100"/>
                    <a:pt x="138" y="99"/>
                    <a:pt x="136" y="98"/>
                  </a:cubicBezTo>
                  <a:cubicBezTo>
                    <a:pt x="136" y="98"/>
                    <a:pt x="136" y="99"/>
                    <a:pt x="136" y="99"/>
                  </a:cubicBezTo>
                  <a:cubicBezTo>
                    <a:pt x="135" y="99"/>
                    <a:pt x="135" y="99"/>
                    <a:pt x="135" y="99"/>
                  </a:cubicBezTo>
                  <a:cubicBezTo>
                    <a:pt x="136" y="97"/>
                    <a:pt x="135" y="94"/>
                    <a:pt x="137" y="93"/>
                  </a:cubicBezTo>
                  <a:cubicBezTo>
                    <a:pt x="137" y="93"/>
                    <a:pt x="137" y="93"/>
                    <a:pt x="137" y="93"/>
                  </a:cubicBezTo>
                  <a:cubicBezTo>
                    <a:pt x="138" y="93"/>
                    <a:pt x="138" y="94"/>
                    <a:pt x="138" y="94"/>
                  </a:cubicBezTo>
                  <a:cubicBezTo>
                    <a:pt x="139" y="94"/>
                    <a:pt x="139" y="94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1" y="93"/>
                    <a:pt x="142" y="93"/>
                    <a:pt x="142" y="92"/>
                  </a:cubicBezTo>
                  <a:cubicBezTo>
                    <a:pt x="139" y="90"/>
                    <a:pt x="137" y="91"/>
                    <a:pt x="134" y="90"/>
                  </a:cubicBezTo>
                  <a:moveTo>
                    <a:pt x="99" y="91"/>
                  </a:move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2"/>
                    <a:pt x="98" y="93"/>
                  </a:cubicBezTo>
                  <a:cubicBezTo>
                    <a:pt x="99" y="93"/>
                    <a:pt x="100" y="93"/>
                    <a:pt x="101" y="93"/>
                  </a:cubicBezTo>
                  <a:cubicBezTo>
                    <a:pt x="101" y="92"/>
                    <a:pt x="101" y="91"/>
                    <a:pt x="99" y="91"/>
                  </a:cubicBezTo>
                  <a:moveTo>
                    <a:pt x="102" y="92"/>
                  </a:moveTo>
                  <a:cubicBezTo>
                    <a:pt x="102" y="92"/>
                    <a:pt x="102" y="92"/>
                    <a:pt x="101" y="92"/>
                  </a:cubicBezTo>
                  <a:cubicBezTo>
                    <a:pt x="101" y="94"/>
                    <a:pt x="102" y="94"/>
                    <a:pt x="103" y="94"/>
                  </a:cubicBezTo>
                  <a:cubicBezTo>
                    <a:pt x="104" y="94"/>
                    <a:pt x="104" y="94"/>
                    <a:pt x="105" y="94"/>
                  </a:cubicBezTo>
                  <a:cubicBezTo>
                    <a:pt x="105" y="93"/>
                    <a:pt x="104" y="92"/>
                    <a:pt x="102" y="92"/>
                  </a:cubicBezTo>
                  <a:moveTo>
                    <a:pt x="146" y="93"/>
                  </a:moveTo>
                  <a:cubicBezTo>
                    <a:pt x="142" y="93"/>
                    <a:pt x="145" y="100"/>
                    <a:pt x="146" y="101"/>
                  </a:cubicBezTo>
                  <a:cubicBezTo>
                    <a:pt x="144" y="104"/>
                    <a:pt x="138" y="109"/>
                    <a:pt x="142" y="112"/>
                  </a:cubicBezTo>
                  <a:cubicBezTo>
                    <a:pt x="143" y="110"/>
                    <a:pt x="143" y="106"/>
                    <a:pt x="146" y="106"/>
                  </a:cubicBezTo>
                  <a:cubicBezTo>
                    <a:pt x="146" y="108"/>
                    <a:pt x="145" y="110"/>
                    <a:pt x="146" y="113"/>
                  </a:cubicBezTo>
                  <a:cubicBezTo>
                    <a:pt x="146" y="113"/>
                    <a:pt x="147" y="113"/>
                    <a:pt x="148" y="113"/>
                  </a:cubicBezTo>
                  <a:cubicBezTo>
                    <a:pt x="148" y="107"/>
                    <a:pt x="148" y="104"/>
                    <a:pt x="148" y="99"/>
                  </a:cubicBezTo>
                  <a:cubicBezTo>
                    <a:pt x="148" y="99"/>
                    <a:pt x="148" y="99"/>
                    <a:pt x="149" y="99"/>
                  </a:cubicBezTo>
                  <a:cubicBezTo>
                    <a:pt x="151" y="99"/>
                    <a:pt x="150" y="96"/>
                    <a:pt x="152" y="95"/>
                  </a:cubicBezTo>
                  <a:cubicBezTo>
                    <a:pt x="152" y="95"/>
                    <a:pt x="152" y="95"/>
                    <a:pt x="151" y="95"/>
                  </a:cubicBezTo>
                  <a:cubicBezTo>
                    <a:pt x="151" y="95"/>
                    <a:pt x="150" y="96"/>
                    <a:pt x="149" y="96"/>
                  </a:cubicBezTo>
                  <a:cubicBezTo>
                    <a:pt x="149" y="97"/>
                    <a:pt x="148" y="98"/>
                    <a:pt x="148" y="98"/>
                  </a:cubicBezTo>
                  <a:cubicBezTo>
                    <a:pt x="148" y="98"/>
                    <a:pt x="148" y="97"/>
                    <a:pt x="148" y="97"/>
                  </a:cubicBezTo>
                  <a:cubicBezTo>
                    <a:pt x="148" y="95"/>
                    <a:pt x="147" y="94"/>
                    <a:pt x="146" y="93"/>
                  </a:cubicBezTo>
                  <a:moveTo>
                    <a:pt x="120" y="96"/>
                  </a:moveTo>
                  <a:cubicBezTo>
                    <a:pt x="119" y="96"/>
                    <a:pt x="118" y="96"/>
                    <a:pt x="118" y="96"/>
                  </a:cubicBezTo>
                  <a:cubicBezTo>
                    <a:pt x="117" y="98"/>
                    <a:pt x="118" y="98"/>
                    <a:pt x="119" y="98"/>
                  </a:cubicBezTo>
                  <a:cubicBezTo>
                    <a:pt x="119" y="98"/>
                    <a:pt x="120" y="98"/>
                    <a:pt x="120" y="98"/>
                  </a:cubicBezTo>
                  <a:cubicBezTo>
                    <a:pt x="120" y="98"/>
                    <a:pt x="120" y="97"/>
                    <a:pt x="120" y="96"/>
                  </a:cubicBezTo>
                  <a:moveTo>
                    <a:pt x="157" y="96"/>
                  </a:moveTo>
                  <a:cubicBezTo>
                    <a:pt x="151" y="96"/>
                    <a:pt x="151" y="109"/>
                    <a:pt x="150" y="114"/>
                  </a:cubicBezTo>
                  <a:cubicBezTo>
                    <a:pt x="150" y="114"/>
                    <a:pt x="151" y="114"/>
                    <a:pt x="151" y="114"/>
                  </a:cubicBezTo>
                  <a:cubicBezTo>
                    <a:pt x="151" y="114"/>
                    <a:pt x="151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2" y="110"/>
                    <a:pt x="154" y="107"/>
                    <a:pt x="156" y="106"/>
                  </a:cubicBezTo>
                  <a:cubicBezTo>
                    <a:pt x="153" y="105"/>
                    <a:pt x="154" y="98"/>
                    <a:pt x="157" y="98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9" y="101"/>
                    <a:pt x="154" y="105"/>
                    <a:pt x="158" y="107"/>
                  </a:cubicBezTo>
                  <a:cubicBezTo>
                    <a:pt x="161" y="105"/>
                    <a:pt x="161" y="101"/>
                    <a:pt x="161" y="97"/>
                  </a:cubicBezTo>
                  <a:cubicBezTo>
                    <a:pt x="160" y="97"/>
                    <a:pt x="158" y="96"/>
                    <a:pt x="157" y="96"/>
                  </a:cubicBezTo>
                  <a:moveTo>
                    <a:pt x="118" y="102"/>
                  </a:moveTo>
                  <a:cubicBezTo>
                    <a:pt x="117" y="102"/>
                    <a:pt x="116" y="103"/>
                    <a:pt x="115" y="103"/>
                  </a:cubicBezTo>
                  <a:cubicBezTo>
                    <a:pt x="117" y="103"/>
                    <a:pt x="120" y="106"/>
                    <a:pt x="122" y="106"/>
                  </a:cubicBezTo>
                  <a:cubicBezTo>
                    <a:pt x="123" y="106"/>
                    <a:pt x="124" y="106"/>
                    <a:pt x="124" y="105"/>
                  </a:cubicBezTo>
                  <a:cubicBezTo>
                    <a:pt x="123" y="103"/>
                    <a:pt x="120" y="102"/>
                    <a:pt x="118" y="102"/>
                  </a:cubicBezTo>
                  <a:moveTo>
                    <a:pt x="41" y="109"/>
                  </a:moveTo>
                  <a:cubicBezTo>
                    <a:pt x="40" y="110"/>
                    <a:pt x="42" y="110"/>
                    <a:pt x="41" y="111"/>
                  </a:cubicBezTo>
                  <a:cubicBezTo>
                    <a:pt x="41" y="111"/>
                    <a:pt x="41" y="111"/>
                    <a:pt x="40" y="111"/>
                  </a:cubicBezTo>
                  <a:cubicBezTo>
                    <a:pt x="39" y="111"/>
                    <a:pt x="38" y="112"/>
                    <a:pt x="36" y="112"/>
                  </a:cubicBezTo>
                  <a:cubicBezTo>
                    <a:pt x="36" y="114"/>
                    <a:pt x="37" y="114"/>
                    <a:pt x="37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0" y="115"/>
                    <a:pt x="40" y="114"/>
                    <a:pt x="41" y="114"/>
                  </a:cubicBezTo>
                  <a:cubicBezTo>
                    <a:pt x="42" y="114"/>
                    <a:pt x="43" y="114"/>
                    <a:pt x="43" y="116"/>
                  </a:cubicBezTo>
                  <a:cubicBezTo>
                    <a:pt x="43" y="117"/>
                    <a:pt x="41" y="117"/>
                    <a:pt x="40" y="118"/>
                  </a:cubicBezTo>
                  <a:cubicBezTo>
                    <a:pt x="37" y="118"/>
                    <a:pt x="37" y="114"/>
                    <a:pt x="34" y="113"/>
                  </a:cubicBezTo>
                  <a:cubicBezTo>
                    <a:pt x="33" y="114"/>
                    <a:pt x="35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2" y="116"/>
                    <a:pt x="32" y="115"/>
                    <a:pt x="31" y="115"/>
                  </a:cubicBezTo>
                  <a:cubicBezTo>
                    <a:pt x="29" y="115"/>
                    <a:pt x="28" y="116"/>
                    <a:pt x="27" y="117"/>
                  </a:cubicBezTo>
                  <a:cubicBezTo>
                    <a:pt x="28" y="120"/>
                    <a:pt x="30" y="127"/>
                    <a:pt x="33" y="127"/>
                  </a:cubicBezTo>
                  <a:cubicBezTo>
                    <a:pt x="33" y="127"/>
                    <a:pt x="33" y="127"/>
                    <a:pt x="34" y="126"/>
                  </a:cubicBezTo>
                  <a:cubicBezTo>
                    <a:pt x="35" y="133"/>
                    <a:pt x="38" y="138"/>
                    <a:pt x="43" y="141"/>
                  </a:cubicBezTo>
                  <a:cubicBezTo>
                    <a:pt x="45" y="136"/>
                    <a:pt x="39" y="132"/>
                    <a:pt x="36" y="129"/>
                  </a:cubicBezTo>
                  <a:cubicBezTo>
                    <a:pt x="38" y="128"/>
                    <a:pt x="37" y="126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4"/>
                    <a:pt x="36" y="125"/>
                    <a:pt x="36" y="125"/>
                  </a:cubicBezTo>
                  <a:cubicBezTo>
                    <a:pt x="36" y="126"/>
                    <a:pt x="36" y="126"/>
                    <a:pt x="35" y="126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3" y="124"/>
                    <a:pt x="32" y="122"/>
                    <a:pt x="32" y="119"/>
                  </a:cubicBezTo>
                  <a:cubicBezTo>
                    <a:pt x="33" y="120"/>
                    <a:pt x="36" y="119"/>
                    <a:pt x="36" y="121"/>
                  </a:cubicBezTo>
                  <a:cubicBezTo>
                    <a:pt x="37" y="121"/>
                    <a:pt x="37" y="121"/>
                    <a:pt x="38" y="121"/>
                  </a:cubicBezTo>
                  <a:cubicBezTo>
                    <a:pt x="39" y="121"/>
                    <a:pt x="39" y="121"/>
                    <a:pt x="40" y="122"/>
                  </a:cubicBezTo>
                  <a:cubicBezTo>
                    <a:pt x="43" y="120"/>
                    <a:pt x="46" y="119"/>
                    <a:pt x="47" y="116"/>
                  </a:cubicBezTo>
                  <a:cubicBezTo>
                    <a:pt x="45" y="113"/>
                    <a:pt x="44" y="110"/>
                    <a:pt x="41" y="109"/>
                  </a:cubicBezTo>
                  <a:moveTo>
                    <a:pt x="156" y="114"/>
                  </a:moveTo>
                  <a:cubicBezTo>
                    <a:pt x="155" y="114"/>
                    <a:pt x="155" y="114"/>
                    <a:pt x="154" y="114"/>
                  </a:cubicBezTo>
                  <a:cubicBezTo>
                    <a:pt x="154" y="115"/>
                    <a:pt x="154" y="115"/>
                    <a:pt x="154" y="116"/>
                  </a:cubicBezTo>
                  <a:cubicBezTo>
                    <a:pt x="155" y="116"/>
                    <a:pt x="155" y="116"/>
                    <a:pt x="156" y="116"/>
                  </a:cubicBezTo>
                  <a:cubicBezTo>
                    <a:pt x="156" y="115"/>
                    <a:pt x="156" y="115"/>
                    <a:pt x="156" y="114"/>
                  </a:cubicBezTo>
                  <a:moveTo>
                    <a:pt x="94" y="115"/>
                  </a:moveTo>
                  <a:cubicBezTo>
                    <a:pt x="94" y="115"/>
                    <a:pt x="94" y="115"/>
                    <a:pt x="94" y="115"/>
                  </a:cubicBezTo>
                  <a:cubicBezTo>
                    <a:pt x="93" y="116"/>
                    <a:pt x="94" y="116"/>
                    <a:pt x="94" y="116"/>
                  </a:cubicBezTo>
                  <a:cubicBezTo>
                    <a:pt x="95" y="116"/>
                    <a:pt x="96" y="116"/>
                    <a:pt x="96" y="116"/>
                  </a:cubicBezTo>
                  <a:cubicBezTo>
                    <a:pt x="95" y="116"/>
                    <a:pt x="95" y="115"/>
                    <a:pt x="94" y="115"/>
                  </a:cubicBezTo>
                  <a:moveTo>
                    <a:pt x="93" y="118"/>
                  </a:moveTo>
                  <a:cubicBezTo>
                    <a:pt x="90" y="118"/>
                    <a:pt x="87" y="121"/>
                    <a:pt x="88" y="126"/>
                  </a:cubicBezTo>
                  <a:cubicBezTo>
                    <a:pt x="90" y="128"/>
                    <a:pt x="92" y="129"/>
                    <a:pt x="94" y="129"/>
                  </a:cubicBezTo>
                  <a:cubicBezTo>
                    <a:pt x="96" y="129"/>
                    <a:pt x="99" y="128"/>
                    <a:pt x="101" y="127"/>
                  </a:cubicBezTo>
                  <a:cubicBezTo>
                    <a:pt x="103" y="126"/>
                    <a:pt x="106" y="125"/>
                    <a:pt x="108" y="125"/>
                  </a:cubicBezTo>
                  <a:cubicBezTo>
                    <a:pt x="108" y="125"/>
                    <a:pt x="109" y="125"/>
                    <a:pt x="109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5"/>
                    <a:pt x="106" y="126"/>
                    <a:pt x="106" y="128"/>
                  </a:cubicBezTo>
                  <a:cubicBezTo>
                    <a:pt x="107" y="129"/>
                    <a:pt x="108" y="129"/>
                    <a:pt x="108" y="131"/>
                  </a:cubicBezTo>
                  <a:cubicBezTo>
                    <a:pt x="108" y="131"/>
                    <a:pt x="108" y="131"/>
                    <a:pt x="109" y="131"/>
                  </a:cubicBezTo>
                  <a:cubicBezTo>
                    <a:pt x="110" y="131"/>
                    <a:pt x="111" y="130"/>
                    <a:pt x="112" y="130"/>
                  </a:cubicBezTo>
                  <a:cubicBezTo>
                    <a:pt x="112" y="128"/>
                    <a:pt x="112" y="126"/>
                    <a:pt x="112" y="124"/>
                  </a:cubicBezTo>
                  <a:cubicBezTo>
                    <a:pt x="110" y="124"/>
                    <a:pt x="109" y="122"/>
                    <a:pt x="107" y="121"/>
                  </a:cubicBezTo>
                  <a:cubicBezTo>
                    <a:pt x="103" y="124"/>
                    <a:pt x="96" y="126"/>
                    <a:pt x="92" y="126"/>
                  </a:cubicBezTo>
                  <a:cubicBezTo>
                    <a:pt x="91" y="126"/>
                    <a:pt x="89" y="121"/>
                    <a:pt x="92" y="120"/>
                  </a:cubicBezTo>
                  <a:cubicBezTo>
                    <a:pt x="92" y="121"/>
                    <a:pt x="92" y="123"/>
                    <a:pt x="92" y="124"/>
                  </a:cubicBezTo>
                  <a:cubicBezTo>
                    <a:pt x="93" y="124"/>
                    <a:pt x="94" y="124"/>
                    <a:pt x="95" y="124"/>
                  </a:cubicBezTo>
                  <a:cubicBezTo>
                    <a:pt x="95" y="124"/>
                    <a:pt x="96" y="124"/>
                    <a:pt x="97" y="124"/>
                  </a:cubicBezTo>
                  <a:cubicBezTo>
                    <a:pt x="97" y="121"/>
                    <a:pt x="97" y="121"/>
                    <a:pt x="97" y="119"/>
                  </a:cubicBezTo>
                  <a:cubicBezTo>
                    <a:pt x="95" y="118"/>
                    <a:pt x="94" y="118"/>
                    <a:pt x="93" y="118"/>
                  </a:cubicBezTo>
                  <a:moveTo>
                    <a:pt x="85" y="118"/>
                  </a:moveTo>
                  <a:cubicBezTo>
                    <a:pt x="83" y="118"/>
                    <a:pt x="82" y="123"/>
                    <a:pt x="85" y="124"/>
                  </a:cubicBezTo>
                  <a:cubicBezTo>
                    <a:pt x="86" y="123"/>
                    <a:pt x="87" y="121"/>
                    <a:pt x="87" y="120"/>
                  </a:cubicBezTo>
                  <a:cubicBezTo>
                    <a:pt x="87" y="119"/>
                    <a:pt x="86" y="118"/>
                    <a:pt x="85" y="118"/>
                  </a:cubicBezTo>
                  <a:moveTo>
                    <a:pt x="49" y="122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49" y="123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6" y="124"/>
                    <a:pt x="46" y="125"/>
                    <a:pt x="46" y="125"/>
                  </a:cubicBezTo>
                  <a:cubicBezTo>
                    <a:pt x="45" y="125"/>
                    <a:pt x="45" y="125"/>
                    <a:pt x="44" y="125"/>
                  </a:cubicBezTo>
                  <a:cubicBezTo>
                    <a:pt x="42" y="125"/>
                    <a:pt x="40" y="128"/>
                    <a:pt x="38" y="129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41" y="131"/>
                    <a:pt x="42" y="130"/>
                    <a:pt x="43" y="130"/>
                  </a:cubicBezTo>
                  <a:cubicBezTo>
                    <a:pt x="45" y="132"/>
                    <a:pt x="43" y="133"/>
                    <a:pt x="44" y="136"/>
                  </a:cubicBezTo>
                  <a:cubicBezTo>
                    <a:pt x="50" y="135"/>
                    <a:pt x="50" y="129"/>
                    <a:pt x="54" y="126"/>
                  </a:cubicBezTo>
                  <a:cubicBezTo>
                    <a:pt x="53" y="124"/>
                    <a:pt x="52" y="122"/>
                    <a:pt x="49" y="122"/>
                  </a:cubicBezTo>
                  <a:moveTo>
                    <a:pt x="135" y="125"/>
                  </a:move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5"/>
                    <a:pt x="135" y="125"/>
                    <a:pt x="135" y="125"/>
                  </a:cubicBezTo>
                  <a:moveTo>
                    <a:pt x="33" y="128"/>
                  </a:moveTo>
                  <a:cubicBezTo>
                    <a:pt x="33" y="128"/>
                    <a:pt x="32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4" y="129"/>
                    <a:pt x="34" y="129"/>
                  </a:cubicBezTo>
                  <a:cubicBezTo>
                    <a:pt x="33" y="129"/>
                    <a:pt x="33" y="128"/>
                    <a:pt x="33" y="128"/>
                  </a:cubicBezTo>
                  <a:moveTo>
                    <a:pt x="101" y="132"/>
                  </a:moveTo>
                  <a:cubicBezTo>
                    <a:pt x="100" y="133"/>
                    <a:pt x="100" y="133"/>
                    <a:pt x="101" y="133"/>
                  </a:cubicBezTo>
                  <a:cubicBezTo>
                    <a:pt x="101" y="133"/>
                    <a:pt x="102" y="133"/>
                    <a:pt x="101" y="132"/>
                  </a:cubicBezTo>
                  <a:moveTo>
                    <a:pt x="126" y="134"/>
                  </a:moveTo>
                  <a:cubicBezTo>
                    <a:pt x="126" y="134"/>
                    <a:pt x="125" y="134"/>
                    <a:pt x="125" y="134"/>
                  </a:cubicBezTo>
                  <a:cubicBezTo>
                    <a:pt x="125" y="135"/>
                    <a:pt x="126" y="136"/>
                    <a:pt x="125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4" y="142"/>
                    <a:pt x="128" y="149"/>
                    <a:pt x="133" y="151"/>
                  </a:cubicBezTo>
                  <a:cubicBezTo>
                    <a:pt x="135" y="151"/>
                    <a:pt x="137" y="150"/>
                    <a:pt x="138" y="148"/>
                  </a:cubicBezTo>
                  <a:cubicBezTo>
                    <a:pt x="137" y="142"/>
                    <a:pt x="135" y="134"/>
                    <a:pt x="126" y="134"/>
                  </a:cubicBezTo>
                  <a:moveTo>
                    <a:pt x="56" y="134"/>
                  </a:moveTo>
                  <a:cubicBezTo>
                    <a:pt x="56" y="134"/>
                    <a:pt x="56" y="134"/>
                    <a:pt x="56" y="134"/>
                  </a:cubicBezTo>
                  <a:cubicBezTo>
                    <a:pt x="56" y="134"/>
                    <a:pt x="56" y="135"/>
                    <a:pt x="56" y="135"/>
                  </a:cubicBezTo>
                  <a:cubicBezTo>
                    <a:pt x="56" y="135"/>
                    <a:pt x="57" y="135"/>
                    <a:pt x="57" y="135"/>
                  </a:cubicBezTo>
                  <a:cubicBezTo>
                    <a:pt x="58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4"/>
                    <a:pt x="57" y="134"/>
                    <a:pt x="57" y="134"/>
                  </a:cubicBezTo>
                  <a:cubicBezTo>
                    <a:pt x="57" y="134"/>
                    <a:pt x="57" y="134"/>
                    <a:pt x="56" y="134"/>
                  </a:cubicBezTo>
                  <a:moveTo>
                    <a:pt x="69" y="134"/>
                  </a:moveTo>
                  <a:cubicBezTo>
                    <a:pt x="69" y="134"/>
                    <a:pt x="69" y="134"/>
                    <a:pt x="68" y="135"/>
                  </a:cubicBezTo>
                  <a:cubicBezTo>
                    <a:pt x="68" y="135"/>
                    <a:pt x="68" y="135"/>
                    <a:pt x="68" y="135"/>
                  </a:cubicBezTo>
                  <a:cubicBezTo>
                    <a:pt x="69" y="135"/>
                    <a:pt x="69" y="135"/>
                    <a:pt x="70" y="135"/>
                  </a:cubicBezTo>
                  <a:cubicBezTo>
                    <a:pt x="70" y="135"/>
                    <a:pt x="70" y="135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69" y="134"/>
                    <a:pt x="69" y="134"/>
                  </a:cubicBezTo>
                  <a:moveTo>
                    <a:pt x="62" y="135"/>
                  </a:moveTo>
                  <a:cubicBezTo>
                    <a:pt x="60" y="135"/>
                    <a:pt x="57" y="135"/>
                    <a:pt x="56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7" y="137"/>
                    <a:pt x="57" y="137"/>
                  </a:cubicBezTo>
                  <a:cubicBezTo>
                    <a:pt x="58" y="138"/>
                    <a:pt x="58" y="138"/>
                    <a:pt x="58" y="138"/>
                  </a:cubicBezTo>
                  <a:cubicBezTo>
                    <a:pt x="58" y="138"/>
                    <a:pt x="58" y="138"/>
                    <a:pt x="58" y="138"/>
                  </a:cubicBezTo>
                  <a:cubicBezTo>
                    <a:pt x="59" y="137"/>
                    <a:pt x="57" y="136"/>
                    <a:pt x="58" y="1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0" y="136"/>
                    <a:pt x="60" y="138"/>
                    <a:pt x="59" y="139"/>
                  </a:cubicBezTo>
                  <a:cubicBezTo>
                    <a:pt x="58" y="139"/>
                    <a:pt x="57" y="139"/>
                    <a:pt x="57" y="139"/>
                  </a:cubicBezTo>
                  <a:cubicBezTo>
                    <a:pt x="56" y="140"/>
                    <a:pt x="57" y="141"/>
                    <a:pt x="56" y="142"/>
                  </a:cubicBezTo>
                  <a:cubicBezTo>
                    <a:pt x="57" y="142"/>
                    <a:pt x="57" y="142"/>
                    <a:pt x="57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9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4"/>
                    <a:pt x="59" y="146"/>
                    <a:pt x="61" y="147"/>
                  </a:cubicBezTo>
                  <a:cubicBezTo>
                    <a:pt x="60" y="148"/>
                    <a:pt x="59" y="149"/>
                    <a:pt x="58" y="150"/>
                  </a:cubicBezTo>
                  <a:cubicBezTo>
                    <a:pt x="59" y="147"/>
                    <a:pt x="58" y="145"/>
                    <a:pt x="56" y="143"/>
                  </a:cubicBezTo>
                  <a:cubicBezTo>
                    <a:pt x="54" y="145"/>
                    <a:pt x="53" y="147"/>
                    <a:pt x="53" y="150"/>
                  </a:cubicBezTo>
                  <a:cubicBezTo>
                    <a:pt x="55" y="152"/>
                    <a:pt x="58" y="153"/>
                    <a:pt x="60" y="155"/>
                  </a:cubicBezTo>
                  <a:cubicBezTo>
                    <a:pt x="64" y="153"/>
                    <a:pt x="67" y="144"/>
                    <a:pt x="62" y="141"/>
                  </a:cubicBezTo>
                  <a:cubicBezTo>
                    <a:pt x="62" y="139"/>
                    <a:pt x="62" y="138"/>
                    <a:pt x="64" y="137"/>
                  </a:cubicBezTo>
                  <a:cubicBezTo>
                    <a:pt x="65" y="138"/>
                    <a:pt x="65" y="138"/>
                    <a:pt x="66" y="139"/>
                  </a:cubicBezTo>
                  <a:cubicBezTo>
                    <a:pt x="65" y="140"/>
                    <a:pt x="66" y="142"/>
                    <a:pt x="65" y="143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3"/>
                    <a:pt x="68" y="143"/>
                  </a:cubicBezTo>
                  <a:cubicBezTo>
                    <a:pt x="69" y="141"/>
                    <a:pt x="70" y="140"/>
                    <a:pt x="70" y="138"/>
                  </a:cubicBezTo>
                  <a:cubicBezTo>
                    <a:pt x="68" y="136"/>
                    <a:pt x="65" y="135"/>
                    <a:pt x="62" y="135"/>
                  </a:cubicBezTo>
                  <a:moveTo>
                    <a:pt x="74" y="140"/>
                  </a:moveTo>
                  <a:cubicBezTo>
                    <a:pt x="72" y="146"/>
                    <a:pt x="68" y="150"/>
                    <a:pt x="68" y="158"/>
                  </a:cubicBezTo>
                  <a:cubicBezTo>
                    <a:pt x="69" y="159"/>
                    <a:pt x="71" y="159"/>
                    <a:pt x="73" y="159"/>
                  </a:cubicBezTo>
                  <a:cubicBezTo>
                    <a:pt x="73" y="158"/>
                    <a:pt x="73" y="157"/>
                    <a:pt x="74" y="157"/>
                  </a:cubicBezTo>
                  <a:cubicBezTo>
                    <a:pt x="74" y="157"/>
                    <a:pt x="74" y="157"/>
                    <a:pt x="75" y="157"/>
                  </a:cubicBezTo>
                  <a:cubicBezTo>
                    <a:pt x="73" y="158"/>
                    <a:pt x="75" y="160"/>
                    <a:pt x="75" y="161"/>
                  </a:cubicBezTo>
                  <a:cubicBezTo>
                    <a:pt x="76" y="161"/>
                    <a:pt x="77" y="161"/>
                    <a:pt x="78" y="161"/>
                  </a:cubicBezTo>
                  <a:cubicBezTo>
                    <a:pt x="78" y="160"/>
                    <a:pt x="78" y="159"/>
                    <a:pt x="78" y="158"/>
                  </a:cubicBezTo>
                  <a:cubicBezTo>
                    <a:pt x="77" y="158"/>
                    <a:pt x="76" y="157"/>
                    <a:pt x="76" y="155"/>
                  </a:cubicBezTo>
                  <a:cubicBezTo>
                    <a:pt x="76" y="155"/>
                    <a:pt x="76" y="155"/>
                    <a:pt x="75" y="155"/>
                  </a:cubicBezTo>
                  <a:cubicBezTo>
                    <a:pt x="75" y="155"/>
                    <a:pt x="74" y="155"/>
                    <a:pt x="74" y="156"/>
                  </a:cubicBezTo>
                  <a:cubicBezTo>
                    <a:pt x="74" y="156"/>
                    <a:pt x="73" y="156"/>
                    <a:pt x="73" y="156"/>
                  </a:cubicBezTo>
                  <a:cubicBezTo>
                    <a:pt x="73" y="156"/>
                    <a:pt x="73" y="156"/>
                    <a:pt x="73" y="156"/>
                  </a:cubicBezTo>
                  <a:cubicBezTo>
                    <a:pt x="73" y="156"/>
                    <a:pt x="72" y="155"/>
                    <a:pt x="72" y="155"/>
                  </a:cubicBezTo>
                  <a:cubicBezTo>
                    <a:pt x="73" y="155"/>
                    <a:pt x="73" y="152"/>
                    <a:pt x="74" y="151"/>
                  </a:cubicBezTo>
                  <a:cubicBezTo>
                    <a:pt x="75" y="152"/>
                    <a:pt x="77" y="152"/>
                    <a:pt x="79" y="153"/>
                  </a:cubicBezTo>
                  <a:cubicBezTo>
                    <a:pt x="81" y="149"/>
                    <a:pt x="76" y="149"/>
                    <a:pt x="75" y="147"/>
                  </a:cubicBezTo>
                  <a:cubicBezTo>
                    <a:pt x="75" y="146"/>
                    <a:pt x="75" y="145"/>
                    <a:pt x="76" y="143"/>
                  </a:cubicBezTo>
                  <a:cubicBezTo>
                    <a:pt x="76" y="144"/>
                    <a:pt x="76" y="144"/>
                    <a:pt x="77" y="144"/>
                  </a:cubicBezTo>
                  <a:cubicBezTo>
                    <a:pt x="77" y="144"/>
                    <a:pt x="77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9" y="143"/>
                    <a:pt x="79" y="143"/>
                  </a:cubicBezTo>
                  <a:cubicBezTo>
                    <a:pt x="79" y="145"/>
                    <a:pt x="80" y="146"/>
                    <a:pt x="81" y="146"/>
                  </a:cubicBezTo>
                  <a:cubicBezTo>
                    <a:pt x="81" y="145"/>
                    <a:pt x="82" y="144"/>
                    <a:pt x="82" y="142"/>
                  </a:cubicBezTo>
                  <a:cubicBezTo>
                    <a:pt x="81" y="142"/>
                    <a:pt x="81" y="141"/>
                    <a:pt x="80" y="141"/>
                  </a:cubicBezTo>
                  <a:cubicBezTo>
                    <a:pt x="80" y="142"/>
                    <a:pt x="79" y="142"/>
                    <a:pt x="78" y="142"/>
                  </a:cubicBezTo>
                  <a:cubicBezTo>
                    <a:pt x="78" y="140"/>
                    <a:pt x="75" y="141"/>
                    <a:pt x="74" y="140"/>
                  </a:cubicBezTo>
                  <a:moveTo>
                    <a:pt x="99" y="142"/>
                  </a:moveTo>
                  <a:cubicBezTo>
                    <a:pt x="99" y="142"/>
                    <a:pt x="99" y="142"/>
                    <a:pt x="99" y="142"/>
                  </a:cubicBezTo>
                  <a:cubicBezTo>
                    <a:pt x="99" y="145"/>
                    <a:pt x="100" y="153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9" y="156"/>
                    <a:pt x="100" y="159"/>
                    <a:pt x="103" y="161"/>
                  </a:cubicBezTo>
                  <a:cubicBezTo>
                    <a:pt x="103" y="160"/>
                    <a:pt x="104" y="158"/>
                    <a:pt x="105" y="158"/>
                  </a:cubicBezTo>
                  <a:cubicBezTo>
                    <a:pt x="101" y="154"/>
                    <a:pt x="101" y="146"/>
                    <a:pt x="104" y="146"/>
                  </a:cubicBezTo>
                  <a:cubicBezTo>
                    <a:pt x="106" y="146"/>
                    <a:pt x="107" y="147"/>
                    <a:pt x="109" y="148"/>
                  </a:cubicBezTo>
                  <a:cubicBezTo>
                    <a:pt x="109" y="145"/>
                    <a:pt x="107" y="144"/>
                    <a:pt x="106" y="142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104" y="142"/>
                    <a:pt x="103" y="143"/>
                    <a:pt x="102" y="144"/>
                  </a:cubicBezTo>
                  <a:cubicBezTo>
                    <a:pt x="102" y="143"/>
                    <a:pt x="101" y="142"/>
                    <a:pt x="99" y="142"/>
                  </a:cubicBezTo>
                  <a:moveTo>
                    <a:pt x="89" y="144"/>
                  </a:moveTo>
                  <a:cubicBezTo>
                    <a:pt x="88" y="144"/>
                    <a:pt x="87" y="144"/>
                    <a:pt x="86" y="144"/>
                  </a:cubicBezTo>
                  <a:cubicBezTo>
                    <a:pt x="87" y="146"/>
                    <a:pt x="84" y="146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3" y="149"/>
                    <a:pt x="82" y="149"/>
                    <a:pt x="82" y="150"/>
                  </a:cubicBezTo>
                  <a:cubicBezTo>
                    <a:pt x="82" y="151"/>
                    <a:pt x="84" y="150"/>
                    <a:pt x="84" y="151"/>
                  </a:cubicBezTo>
                  <a:cubicBezTo>
                    <a:pt x="82" y="159"/>
                    <a:pt x="85" y="163"/>
                    <a:pt x="92" y="163"/>
                  </a:cubicBezTo>
                  <a:cubicBezTo>
                    <a:pt x="93" y="163"/>
                    <a:pt x="94" y="163"/>
                    <a:pt x="96" y="163"/>
                  </a:cubicBezTo>
                  <a:cubicBezTo>
                    <a:pt x="95" y="161"/>
                    <a:pt x="94" y="158"/>
                    <a:pt x="94" y="155"/>
                  </a:cubicBezTo>
                  <a:cubicBezTo>
                    <a:pt x="92" y="155"/>
                    <a:pt x="92" y="156"/>
                    <a:pt x="91" y="156"/>
                  </a:cubicBezTo>
                  <a:cubicBezTo>
                    <a:pt x="91" y="156"/>
                    <a:pt x="91" y="156"/>
                    <a:pt x="90" y="156"/>
                  </a:cubicBezTo>
                  <a:cubicBezTo>
                    <a:pt x="89" y="158"/>
                    <a:pt x="91" y="158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60"/>
                    <a:pt x="89" y="160"/>
                    <a:pt x="89" y="160"/>
                  </a:cubicBezTo>
                  <a:cubicBezTo>
                    <a:pt x="89" y="160"/>
                    <a:pt x="88" y="160"/>
                    <a:pt x="88" y="160"/>
                  </a:cubicBezTo>
                  <a:cubicBezTo>
                    <a:pt x="88" y="160"/>
                    <a:pt x="88" y="160"/>
                    <a:pt x="87" y="160"/>
                  </a:cubicBezTo>
                  <a:cubicBezTo>
                    <a:pt x="87" y="154"/>
                    <a:pt x="86" y="151"/>
                    <a:pt x="88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90" y="146"/>
                    <a:pt x="92" y="147"/>
                    <a:pt x="92" y="148"/>
                  </a:cubicBezTo>
                  <a:cubicBezTo>
                    <a:pt x="92" y="149"/>
                    <a:pt x="92" y="151"/>
                    <a:pt x="92" y="151"/>
                  </a:cubicBezTo>
                  <a:cubicBezTo>
                    <a:pt x="93" y="151"/>
                    <a:pt x="94" y="151"/>
                    <a:pt x="95" y="151"/>
                  </a:cubicBezTo>
                  <a:cubicBezTo>
                    <a:pt x="97" y="147"/>
                    <a:pt x="94" y="144"/>
                    <a:pt x="89" y="144"/>
                  </a:cubicBezTo>
                  <a:moveTo>
                    <a:pt x="71" y="146"/>
                  </a:moveTo>
                  <a:cubicBezTo>
                    <a:pt x="70" y="146"/>
                    <a:pt x="69" y="146"/>
                    <a:pt x="68" y="146"/>
                  </a:cubicBezTo>
                  <a:cubicBezTo>
                    <a:pt x="68" y="147"/>
                    <a:pt x="69" y="148"/>
                    <a:pt x="70" y="148"/>
                  </a:cubicBezTo>
                  <a:cubicBezTo>
                    <a:pt x="70" y="148"/>
                    <a:pt x="70" y="148"/>
                    <a:pt x="70" y="148"/>
                  </a:cubicBezTo>
                  <a:cubicBezTo>
                    <a:pt x="70" y="147"/>
                    <a:pt x="71" y="147"/>
                    <a:pt x="71" y="146"/>
                  </a:cubicBezTo>
                  <a:moveTo>
                    <a:pt x="108" y="151"/>
                  </a:moveTo>
                  <a:cubicBezTo>
                    <a:pt x="108" y="151"/>
                    <a:pt x="107" y="152"/>
                    <a:pt x="107" y="152"/>
                  </a:cubicBezTo>
                  <a:cubicBezTo>
                    <a:pt x="109" y="154"/>
                    <a:pt x="107" y="156"/>
                    <a:pt x="108" y="160"/>
                  </a:cubicBezTo>
                  <a:cubicBezTo>
                    <a:pt x="109" y="160"/>
                    <a:pt x="110" y="160"/>
                    <a:pt x="110" y="160"/>
                  </a:cubicBezTo>
                  <a:cubicBezTo>
                    <a:pt x="110" y="156"/>
                    <a:pt x="111" y="151"/>
                    <a:pt x="108" y="151"/>
                  </a:cubicBezTo>
                  <a:moveTo>
                    <a:pt x="76" y="153"/>
                  </a:moveTo>
                  <a:cubicBezTo>
                    <a:pt x="76" y="153"/>
                    <a:pt x="76" y="153"/>
                    <a:pt x="76" y="154"/>
                  </a:cubicBezTo>
                  <a:cubicBezTo>
                    <a:pt x="76" y="154"/>
                    <a:pt x="76" y="154"/>
                    <a:pt x="76" y="154"/>
                  </a:cubicBezTo>
                  <a:cubicBezTo>
                    <a:pt x="76" y="154"/>
                    <a:pt x="76" y="154"/>
                    <a:pt x="76" y="154"/>
                  </a:cubicBezTo>
                  <a:cubicBezTo>
                    <a:pt x="76" y="153"/>
                    <a:pt x="76" y="153"/>
                    <a:pt x="76" y="153"/>
                  </a:cubicBezTo>
                  <a:moveTo>
                    <a:pt x="57" y="155"/>
                  </a:moveTo>
                  <a:cubicBezTo>
                    <a:pt x="57" y="155"/>
                    <a:pt x="57" y="155"/>
                    <a:pt x="57" y="156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7" y="155"/>
                    <a:pt x="57" y="155"/>
                  </a:cubicBezTo>
                  <a:moveTo>
                    <a:pt x="89" y="157"/>
                  </a:moveTo>
                  <a:cubicBezTo>
                    <a:pt x="89" y="157"/>
                    <a:pt x="89" y="158"/>
                    <a:pt x="88" y="158"/>
                  </a:cubicBezTo>
                  <a:cubicBezTo>
                    <a:pt x="88" y="159"/>
                    <a:pt x="88" y="159"/>
                    <a:pt x="88" y="159"/>
                  </a:cubicBezTo>
                  <a:cubicBezTo>
                    <a:pt x="88" y="159"/>
                    <a:pt x="88" y="158"/>
                    <a:pt x="88" y="158"/>
                  </a:cubicBezTo>
                  <a:cubicBezTo>
                    <a:pt x="89" y="158"/>
                    <a:pt x="89" y="157"/>
                    <a:pt x="89" y="157"/>
                  </a:cubicBezTo>
                  <a:moveTo>
                    <a:pt x="108" y="164"/>
                  </a:moveTo>
                  <a:cubicBezTo>
                    <a:pt x="108" y="164"/>
                    <a:pt x="108" y="164"/>
                    <a:pt x="108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4"/>
                    <a:pt x="109" y="164"/>
                    <a:pt x="109" y="164"/>
                  </a:cubicBezTo>
                  <a:cubicBezTo>
                    <a:pt x="109" y="164"/>
                    <a:pt x="109" y="164"/>
                    <a:pt x="108" y="164"/>
                  </a:cubicBezTo>
                  <a:moveTo>
                    <a:pt x="61" y="163"/>
                  </a:moveTo>
                  <a:cubicBezTo>
                    <a:pt x="61" y="163"/>
                    <a:pt x="60" y="163"/>
                    <a:pt x="60" y="163"/>
                  </a:cubicBezTo>
                  <a:cubicBezTo>
                    <a:pt x="61" y="163"/>
                    <a:pt x="62" y="162"/>
                    <a:pt x="63" y="162"/>
                  </a:cubicBezTo>
                  <a:cubicBezTo>
                    <a:pt x="63" y="162"/>
                    <a:pt x="62" y="163"/>
                    <a:pt x="61" y="163"/>
                  </a:cubicBezTo>
                  <a:moveTo>
                    <a:pt x="135" y="160"/>
                  </a:moveTo>
                  <a:cubicBezTo>
                    <a:pt x="135" y="159"/>
                    <a:pt x="135" y="159"/>
                    <a:pt x="135" y="159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0"/>
                    <a:pt x="135" y="160"/>
                    <a:pt x="135" y="160"/>
                  </a:cubicBezTo>
                  <a:moveTo>
                    <a:pt x="118" y="153"/>
                  </a:moveTo>
                  <a:cubicBezTo>
                    <a:pt x="118" y="153"/>
                    <a:pt x="118" y="153"/>
                    <a:pt x="118" y="153"/>
                  </a:cubicBezTo>
                  <a:cubicBezTo>
                    <a:pt x="118" y="153"/>
                    <a:pt x="118" y="152"/>
                    <a:pt x="118" y="152"/>
                  </a:cubicBezTo>
                  <a:cubicBezTo>
                    <a:pt x="118" y="152"/>
                    <a:pt x="118" y="153"/>
                    <a:pt x="118" y="153"/>
                  </a:cubicBezTo>
                  <a:cubicBezTo>
                    <a:pt x="119" y="153"/>
                    <a:pt x="118" y="153"/>
                    <a:pt x="118" y="153"/>
                  </a:cubicBezTo>
                  <a:moveTo>
                    <a:pt x="118" y="149"/>
                  </a:moveTo>
                  <a:cubicBezTo>
                    <a:pt x="117" y="149"/>
                    <a:pt x="117" y="149"/>
                    <a:pt x="117" y="149"/>
                  </a:cubicBezTo>
                  <a:cubicBezTo>
                    <a:pt x="118" y="147"/>
                    <a:pt x="116" y="146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8" y="145"/>
                    <a:pt x="118" y="147"/>
                    <a:pt x="120" y="147"/>
                  </a:cubicBezTo>
                  <a:cubicBezTo>
                    <a:pt x="119" y="148"/>
                    <a:pt x="119" y="149"/>
                    <a:pt x="118" y="149"/>
                  </a:cubicBezTo>
                  <a:moveTo>
                    <a:pt x="116" y="144"/>
                  </a:moveTo>
                  <a:cubicBezTo>
                    <a:pt x="116" y="144"/>
                    <a:pt x="116" y="144"/>
                    <a:pt x="116" y="144"/>
                  </a:cubicBezTo>
                  <a:cubicBezTo>
                    <a:pt x="116" y="143"/>
                    <a:pt x="116" y="143"/>
                    <a:pt x="116" y="143"/>
                  </a:cubicBezTo>
                  <a:cubicBezTo>
                    <a:pt x="116" y="143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moveTo>
                    <a:pt x="134" y="148"/>
                  </a:moveTo>
                  <a:cubicBezTo>
                    <a:pt x="130" y="148"/>
                    <a:pt x="127" y="142"/>
                    <a:pt x="126" y="139"/>
                  </a:cubicBezTo>
                  <a:cubicBezTo>
                    <a:pt x="126" y="137"/>
                    <a:pt x="128" y="137"/>
                    <a:pt x="128" y="136"/>
                  </a:cubicBezTo>
                  <a:cubicBezTo>
                    <a:pt x="133" y="137"/>
                    <a:pt x="133" y="143"/>
                    <a:pt x="137" y="145"/>
                  </a:cubicBezTo>
                  <a:cubicBezTo>
                    <a:pt x="136" y="146"/>
                    <a:pt x="133" y="146"/>
                    <a:pt x="135" y="147"/>
                  </a:cubicBezTo>
                  <a:cubicBezTo>
                    <a:pt x="135" y="148"/>
                    <a:pt x="134" y="148"/>
                    <a:pt x="134" y="148"/>
                  </a:cubicBezTo>
                  <a:moveTo>
                    <a:pt x="46" y="133"/>
                  </a:moveTo>
                  <a:cubicBezTo>
                    <a:pt x="46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6" y="132"/>
                  </a:cubicBezTo>
                  <a:cubicBezTo>
                    <a:pt x="46" y="132"/>
                    <a:pt x="46" y="132"/>
                    <a:pt x="46" y="133"/>
                  </a:cubicBezTo>
                  <a:cubicBezTo>
                    <a:pt x="46" y="133"/>
                    <a:pt x="46" y="133"/>
                    <a:pt x="46" y="133"/>
                  </a:cubicBezTo>
                  <a:moveTo>
                    <a:pt x="47" y="129"/>
                  </a:moveTo>
                  <a:cubicBezTo>
                    <a:pt x="46" y="129"/>
                    <a:pt x="46" y="129"/>
                    <a:pt x="46" y="129"/>
                  </a:cubicBezTo>
                  <a:cubicBezTo>
                    <a:pt x="46" y="127"/>
                    <a:pt x="48" y="127"/>
                    <a:pt x="49" y="126"/>
                  </a:cubicBezTo>
                  <a:cubicBezTo>
                    <a:pt x="50" y="128"/>
                    <a:pt x="48" y="129"/>
                    <a:pt x="47" y="129"/>
                  </a:cubicBezTo>
                  <a:moveTo>
                    <a:pt x="79" y="91"/>
                  </a:moveTo>
                  <a:cubicBezTo>
                    <a:pt x="79" y="90"/>
                    <a:pt x="79" y="90"/>
                    <a:pt x="79" y="90"/>
                  </a:cubicBezTo>
                  <a:cubicBezTo>
                    <a:pt x="80" y="90"/>
                    <a:pt x="80" y="90"/>
                    <a:pt x="80" y="91"/>
                  </a:cubicBezTo>
                  <a:cubicBezTo>
                    <a:pt x="80" y="91"/>
                    <a:pt x="80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1"/>
                    <a:pt x="79" y="91"/>
                    <a:pt x="79" y="91"/>
                  </a:cubicBezTo>
                  <a:moveTo>
                    <a:pt x="81" y="90"/>
                  </a:moveTo>
                  <a:cubicBezTo>
                    <a:pt x="78" y="88"/>
                    <a:pt x="80" y="80"/>
                    <a:pt x="84" y="79"/>
                  </a:cubicBezTo>
                  <a:cubicBezTo>
                    <a:pt x="85" y="81"/>
                    <a:pt x="83" y="85"/>
                    <a:pt x="86" y="85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5" y="86"/>
                    <a:pt x="84" y="85"/>
                    <a:pt x="84" y="85"/>
                  </a:cubicBezTo>
                  <a:cubicBezTo>
                    <a:pt x="83" y="85"/>
                    <a:pt x="83" y="87"/>
                    <a:pt x="83" y="88"/>
                  </a:cubicBezTo>
                  <a:cubicBezTo>
                    <a:pt x="83" y="88"/>
                    <a:pt x="82" y="88"/>
                    <a:pt x="82" y="88"/>
                  </a:cubicBezTo>
                  <a:cubicBezTo>
                    <a:pt x="81" y="88"/>
                    <a:pt x="81" y="89"/>
                    <a:pt x="81" y="90"/>
                  </a:cubicBezTo>
                  <a:moveTo>
                    <a:pt x="37" y="65"/>
                  </a:moveTo>
                  <a:cubicBezTo>
                    <a:pt x="37" y="65"/>
                    <a:pt x="37" y="65"/>
                    <a:pt x="38" y="64"/>
                  </a:cubicBezTo>
                  <a:cubicBezTo>
                    <a:pt x="38" y="64"/>
                    <a:pt x="38" y="64"/>
                    <a:pt x="3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7" y="66"/>
                    <a:pt x="39" y="67"/>
                    <a:pt x="40" y="69"/>
                  </a:cubicBezTo>
                  <a:cubicBezTo>
                    <a:pt x="40" y="71"/>
                    <a:pt x="39" y="69"/>
                    <a:pt x="39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1"/>
                    <a:pt x="38" y="71"/>
                    <a:pt x="37" y="71"/>
                  </a:cubicBezTo>
                  <a:cubicBezTo>
                    <a:pt x="36" y="74"/>
                    <a:pt x="37" y="77"/>
                    <a:pt x="37" y="80"/>
                  </a:cubicBezTo>
                  <a:cubicBezTo>
                    <a:pt x="36" y="80"/>
                    <a:pt x="36" y="80"/>
                    <a:pt x="35" y="80"/>
                  </a:cubicBezTo>
                  <a:cubicBezTo>
                    <a:pt x="35" y="80"/>
                    <a:pt x="34" y="80"/>
                    <a:pt x="33" y="80"/>
                  </a:cubicBezTo>
                  <a:cubicBezTo>
                    <a:pt x="33" y="77"/>
                    <a:pt x="33" y="73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1"/>
                    <a:pt x="34" y="71"/>
                    <a:pt x="35" y="68"/>
                  </a:cubicBezTo>
                  <a:cubicBezTo>
                    <a:pt x="35" y="68"/>
                    <a:pt x="36" y="68"/>
                    <a:pt x="36" y="68"/>
                  </a:cubicBezTo>
                  <a:cubicBezTo>
                    <a:pt x="36" y="68"/>
                    <a:pt x="37" y="67"/>
                    <a:pt x="37" y="67"/>
                  </a:cubicBezTo>
                  <a:cubicBezTo>
                    <a:pt x="37" y="66"/>
                    <a:pt x="36" y="66"/>
                    <a:pt x="36" y="65"/>
                  </a:cubicBezTo>
                  <a:cubicBezTo>
                    <a:pt x="36" y="65"/>
                    <a:pt x="36" y="65"/>
                    <a:pt x="37" y="65"/>
                  </a:cubicBezTo>
                  <a:moveTo>
                    <a:pt x="140" y="60"/>
                  </a:moveTo>
                  <a:cubicBezTo>
                    <a:pt x="140" y="60"/>
                    <a:pt x="140" y="60"/>
                    <a:pt x="139" y="60"/>
                  </a:cubicBezTo>
                  <a:cubicBezTo>
                    <a:pt x="139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40" y="60"/>
                    <a:pt x="140" y="60"/>
                    <a:pt x="140" y="60"/>
                  </a:cubicBezTo>
                  <a:moveTo>
                    <a:pt x="167" y="51"/>
                  </a:moveTo>
                  <a:cubicBezTo>
                    <a:pt x="167" y="51"/>
                    <a:pt x="167" y="51"/>
                    <a:pt x="167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1"/>
                  </a:cubicBezTo>
                  <a:cubicBezTo>
                    <a:pt x="167" y="51"/>
                    <a:pt x="167" y="51"/>
                    <a:pt x="167" y="51"/>
                  </a:cubicBezTo>
                  <a:moveTo>
                    <a:pt x="80" y="50"/>
                  </a:moveTo>
                  <a:cubicBezTo>
                    <a:pt x="80" y="50"/>
                    <a:pt x="80" y="50"/>
                    <a:pt x="80" y="49"/>
                  </a:cubicBezTo>
                  <a:cubicBezTo>
                    <a:pt x="80" y="49"/>
                    <a:pt x="81" y="49"/>
                    <a:pt x="81" y="49"/>
                  </a:cubicBezTo>
                  <a:cubicBezTo>
                    <a:pt x="81" y="49"/>
                    <a:pt x="81" y="49"/>
                    <a:pt x="81" y="50"/>
                  </a:cubicBezTo>
                  <a:cubicBezTo>
                    <a:pt x="81" y="50"/>
                    <a:pt x="81" y="50"/>
                    <a:pt x="80" y="50"/>
                  </a:cubicBezTo>
                  <a:moveTo>
                    <a:pt x="149" y="44"/>
                  </a:moveTo>
                  <a:cubicBezTo>
                    <a:pt x="149" y="44"/>
                    <a:pt x="150" y="43"/>
                    <a:pt x="150" y="42"/>
                  </a:cubicBezTo>
                  <a:cubicBezTo>
                    <a:pt x="152" y="42"/>
                    <a:pt x="149" y="45"/>
                    <a:pt x="151" y="45"/>
                  </a:cubicBezTo>
                  <a:cubicBezTo>
                    <a:pt x="150" y="47"/>
                    <a:pt x="147" y="48"/>
                    <a:pt x="145" y="49"/>
                  </a:cubicBezTo>
                  <a:cubicBezTo>
                    <a:pt x="144" y="47"/>
                    <a:pt x="145" y="47"/>
                    <a:pt x="144" y="45"/>
                  </a:cubicBezTo>
                  <a:cubicBezTo>
                    <a:pt x="145" y="45"/>
                    <a:pt x="146" y="46"/>
                    <a:pt x="146" y="46"/>
                  </a:cubicBezTo>
                  <a:cubicBezTo>
                    <a:pt x="147" y="46"/>
                    <a:pt x="148" y="45"/>
                    <a:pt x="148" y="44"/>
                  </a:cubicBezTo>
                  <a:cubicBezTo>
                    <a:pt x="148" y="44"/>
                    <a:pt x="148" y="44"/>
                    <a:pt x="149" y="44"/>
                  </a:cubicBezTo>
                  <a:moveTo>
                    <a:pt x="158" y="38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9" y="37"/>
                    <a:pt x="159" y="37"/>
                  </a:cubicBezTo>
                  <a:cubicBezTo>
                    <a:pt x="159" y="38"/>
                    <a:pt x="159" y="38"/>
                    <a:pt x="159" y="38"/>
                  </a:cubicBezTo>
                  <a:cubicBezTo>
                    <a:pt x="159" y="38"/>
                    <a:pt x="158" y="38"/>
                    <a:pt x="158" y="38"/>
                  </a:cubicBezTo>
                  <a:moveTo>
                    <a:pt x="130" y="38"/>
                  </a:moveTo>
                  <a:cubicBezTo>
                    <a:pt x="130" y="38"/>
                    <a:pt x="129" y="38"/>
                    <a:pt x="129" y="38"/>
                  </a:cubicBezTo>
                  <a:cubicBezTo>
                    <a:pt x="129" y="37"/>
                    <a:pt x="129" y="37"/>
                    <a:pt x="128" y="37"/>
                  </a:cubicBezTo>
                  <a:cubicBezTo>
                    <a:pt x="128" y="36"/>
                    <a:pt x="128" y="35"/>
                    <a:pt x="128" y="35"/>
                  </a:cubicBezTo>
                  <a:cubicBezTo>
                    <a:pt x="129" y="35"/>
                    <a:pt x="129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1" y="36"/>
                    <a:pt x="131" y="36"/>
                    <a:pt x="132" y="36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7"/>
                    <a:pt x="131" y="38"/>
                    <a:pt x="130" y="38"/>
                  </a:cubicBezTo>
                  <a:moveTo>
                    <a:pt x="153" y="34"/>
                  </a:moveTo>
                  <a:cubicBezTo>
                    <a:pt x="153" y="34"/>
                    <a:pt x="153" y="34"/>
                    <a:pt x="153" y="34"/>
                  </a:cubicBezTo>
                  <a:cubicBezTo>
                    <a:pt x="153" y="33"/>
                    <a:pt x="153" y="32"/>
                    <a:pt x="153" y="31"/>
                  </a:cubicBezTo>
                  <a:cubicBezTo>
                    <a:pt x="154" y="31"/>
                    <a:pt x="155" y="34"/>
                    <a:pt x="153" y="34"/>
                  </a:cubicBezTo>
                  <a:moveTo>
                    <a:pt x="36" y="30"/>
                  </a:move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7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moveTo>
                    <a:pt x="62" y="25"/>
                  </a:moveTo>
                  <a:cubicBezTo>
                    <a:pt x="62" y="25"/>
                    <a:pt x="61" y="25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moveTo>
                    <a:pt x="72" y="28"/>
                  </a:moveTo>
                  <a:cubicBezTo>
                    <a:pt x="74" y="26"/>
                    <a:pt x="70" y="21"/>
                    <a:pt x="74" y="20"/>
                  </a:cubicBezTo>
                  <a:cubicBezTo>
                    <a:pt x="74" y="21"/>
                    <a:pt x="75" y="28"/>
                    <a:pt x="72" y="28"/>
                  </a:cubicBezTo>
                  <a:moveTo>
                    <a:pt x="138" y="21"/>
                  </a:moveTo>
                  <a:cubicBezTo>
                    <a:pt x="137" y="21"/>
                    <a:pt x="137" y="20"/>
                    <a:pt x="137" y="19"/>
                  </a:cubicBezTo>
                  <a:cubicBezTo>
                    <a:pt x="138" y="19"/>
                    <a:pt x="138" y="20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moveTo>
                    <a:pt x="54" y="19"/>
                  </a:moveTo>
                  <a:cubicBezTo>
                    <a:pt x="53" y="19"/>
                    <a:pt x="53" y="18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9"/>
                  </a:cubicBezTo>
                  <a:moveTo>
                    <a:pt x="60" y="15"/>
                  </a:moveTo>
                  <a:cubicBezTo>
                    <a:pt x="60" y="15"/>
                    <a:pt x="60" y="15"/>
                    <a:pt x="60" y="1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60" y="14"/>
                    <a:pt x="60" y="14"/>
                  </a:cubicBezTo>
                  <a:cubicBezTo>
                    <a:pt x="60" y="15"/>
                    <a:pt x="60" y="15"/>
                    <a:pt x="60" y="15"/>
                  </a:cubicBezTo>
                  <a:moveTo>
                    <a:pt x="122" y="13"/>
                  </a:moveTo>
                  <a:cubicBezTo>
                    <a:pt x="122" y="13"/>
                    <a:pt x="123" y="13"/>
                    <a:pt x="123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4" y="13"/>
                    <a:pt x="124" y="13"/>
                    <a:pt x="124" y="14"/>
                  </a:cubicBezTo>
                  <a:cubicBezTo>
                    <a:pt x="123" y="13"/>
                    <a:pt x="123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moveTo>
                    <a:pt x="108" y="9"/>
                  </a:moveTo>
                  <a:cubicBezTo>
                    <a:pt x="107" y="9"/>
                    <a:pt x="106" y="9"/>
                    <a:pt x="106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8" y="8"/>
                    <a:pt x="108" y="8"/>
                  </a:cubicBezTo>
                  <a:cubicBezTo>
                    <a:pt x="108" y="8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8" y="9"/>
                  </a:cubicBezTo>
                  <a:moveTo>
                    <a:pt x="112" y="7"/>
                  </a:moveTo>
                  <a:cubicBezTo>
                    <a:pt x="112" y="7"/>
                    <a:pt x="112" y="7"/>
                    <a:pt x="112" y="7"/>
                  </a:cubicBezTo>
                  <a:cubicBezTo>
                    <a:pt x="112" y="7"/>
                    <a:pt x="112" y="6"/>
                    <a:pt x="112" y="6"/>
                  </a:cubicBezTo>
                  <a:cubicBezTo>
                    <a:pt x="113" y="6"/>
                    <a:pt x="113" y="7"/>
                    <a:pt x="113" y="7"/>
                  </a:cubicBezTo>
                  <a:cubicBezTo>
                    <a:pt x="113" y="7"/>
                    <a:pt x="112" y="7"/>
                    <a:pt x="112" y="7"/>
                  </a:cubicBezTo>
                  <a:moveTo>
                    <a:pt x="102" y="10"/>
                  </a:moveTo>
                  <a:cubicBezTo>
                    <a:pt x="103" y="9"/>
                    <a:pt x="103" y="7"/>
                    <a:pt x="103" y="5"/>
                  </a:cubicBezTo>
                  <a:cubicBezTo>
                    <a:pt x="104" y="7"/>
                    <a:pt x="106" y="11"/>
                    <a:pt x="109" y="11"/>
                  </a:cubicBezTo>
                  <a:cubicBezTo>
                    <a:pt x="110" y="11"/>
                    <a:pt x="111" y="10"/>
                    <a:pt x="112" y="9"/>
                  </a:cubicBezTo>
                  <a:cubicBezTo>
                    <a:pt x="113" y="10"/>
                    <a:pt x="112" y="12"/>
                    <a:pt x="114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16" y="12"/>
                    <a:pt x="116" y="11"/>
                  </a:cubicBezTo>
                  <a:cubicBezTo>
                    <a:pt x="116" y="11"/>
                    <a:pt x="117" y="11"/>
                    <a:pt x="117" y="11"/>
                  </a:cubicBezTo>
                  <a:cubicBezTo>
                    <a:pt x="117" y="11"/>
                    <a:pt x="117" y="11"/>
                    <a:pt x="118" y="11"/>
                  </a:cubicBezTo>
                  <a:cubicBezTo>
                    <a:pt x="117" y="15"/>
                    <a:pt x="125" y="14"/>
                    <a:pt x="128" y="17"/>
                  </a:cubicBezTo>
                  <a:cubicBezTo>
                    <a:pt x="130" y="17"/>
                    <a:pt x="129" y="14"/>
                    <a:pt x="130" y="14"/>
                  </a:cubicBezTo>
                  <a:cubicBezTo>
                    <a:pt x="131" y="14"/>
                    <a:pt x="131" y="14"/>
                    <a:pt x="131" y="15"/>
                  </a:cubicBezTo>
                  <a:cubicBezTo>
                    <a:pt x="132" y="22"/>
                    <a:pt x="141" y="22"/>
                    <a:pt x="146" y="26"/>
                  </a:cubicBezTo>
                  <a:cubicBezTo>
                    <a:pt x="150" y="34"/>
                    <a:pt x="161" y="40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4" y="49"/>
                    <a:pt x="164" y="48"/>
                    <a:pt x="164" y="48"/>
                  </a:cubicBezTo>
                  <a:cubicBezTo>
                    <a:pt x="163" y="47"/>
                    <a:pt x="163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76" y="75"/>
                    <a:pt x="176" y="106"/>
                    <a:pt x="161" y="134"/>
                  </a:cubicBezTo>
                  <a:cubicBezTo>
                    <a:pt x="161" y="133"/>
                    <a:pt x="160" y="133"/>
                    <a:pt x="160" y="133"/>
                  </a:cubicBezTo>
                  <a:cubicBezTo>
                    <a:pt x="159" y="133"/>
                    <a:pt x="158" y="134"/>
                    <a:pt x="158" y="136"/>
                  </a:cubicBezTo>
                  <a:cubicBezTo>
                    <a:pt x="157" y="137"/>
                    <a:pt x="156" y="138"/>
                    <a:pt x="154" y="138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54" y="140"/>
                    <a:pt x="154" y="140"/>
                    <a:pt x="154" y="142"/>
                  </a:cubicBezTo>
                  <a:cubicBezTo>
                    <a:pt x="152" y="142"/>
                    <a:pt x="150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5"/>
                    <a:pt x="148" y="147"/>
                    <a:pt x="149" y="147"/>
                  </a:cubicBezTo>
                  <a:cubicBezTo>
                    <a:pt x="149" y="148"/>
                    <a:pt x="145" y="148"/>
                    <a:pt x="144" y="148"/>
                  </a:cubicBezTo>
                  <a:cubicBezTo>
                    <a:pt x="144" y="150"/>
                    <a:pt x="145" y="151"/>
                    <a:pt x="144" y="151"/>
                  </a:cubicBezTo>
                  <a:cubicBezTo>
                    <a:pt x="144" y="151"/>
                    <a:pt x="143" y="151"/>
                    <a:pt x="143" y="151"/>
                  </a:cubicBezTo>
                  <a:cubicBezTo>
                    <a:pt x="140" y="151"/>
                    <a:pt x="138" y="154"/>
                    <a:pt x="137" y="156"/>
                  </a:cubicBezTo>
                  <a:cubicBezTo>
                    <a:pt x="132" y="157"/>
                    <a:pt x="128" y="159"/>
                    <a:pt x="124" y="162"/>
                  </a:cubicBezTo>
                  <a:cubicBezTo>
                    <a:pt x="121" y="162"/>
                    <a:pt x="118" y="162"/>
                    <a:pt x="119" y="165"/>
                  </a:cubicBezTo>
                  <a:cubicBezTo>
                    <a:pt x="119" y="165"/>
                    <a:pt x="118" y="165"/>
                    <a:pt x="118" y="165"/>
                  </a:cubicBezTo>
                  <a:cubicBezTo>
                    <a:pt x="117" y="165"/>
                    <a:pt x="116" y="164"/>
                    <a:pt x="115" y="163"/>
                  </a:cubicBezTo>
                  <a:cubicBezTo>
                    <a:pt x="115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2" y="163"/>
                  </a:cubicBezTo>
                  <a:cubicBezTo>
                    <a:pt x="111" y="164"/>
                    <a:pt x="113" y="164"/>
                    <a:pt x="112" y="165"/>
                  </a:cubicBezTo>
                  <a:cubicBezTo>
                    <a:pt x="109" y="165"/>
                    <a:pt x="109" y="159"/>
                    <a:pt x="106" y="158"/>
                  </a:cubicBezTo>
                  <a:cubicBezTo>
                    <a:pt x="105" y="158"/>
                    <a:pt x="105" y="159"/>
                    <a:pt x="104" y="159"/>
                  </a:cubicBezTo>
                  <a:cubicBezTo>
                    <a:pt x="104" y="162"/>
                    <a:pt x="105" y="162"/>
                    <a:pt x="105" y="165"/>
                  </a:cubicBezTo>
                  <a:cubicBezTo>
                    <a:pt x="105" y="166"/>
                    <a:pt x="102" y="165"/>
                    <a:pt x="102" y="166"/>
                  </a:cubicBezTo>
                  <a:cubicBezTo>
                    <a:pt x="101" y="165"/>
                    <a:pt x="101" y="163"/>
                    <a:pt x="100" y="162"/>
                  </a:cubicBezTo>
                  <a:cubicBezTo>
                    <a:pt x="99" y="163"/>
                    <a:pt x="99" y="165"/>
                    <a:pt x="100" y="166"/>
                  </a:cubicBezTo>
                  <a:cubicBezTo>
                    <a:pt x="99" y="166"/>
                    <a:pt x="98" y="166"/>
                    <a:pt x="97" y="166"/>
                  </a:cubicBezTo>
                  <a:cubicBezTo>
                    <a:pt x="95" y="166"/>
                    <a:pt x="93" y="166"/>
                    <a:pt x="92" y="166"/>
                  </a:cubicBezTo>
                  <a:cubicBezTo>
                    <a:pt x="90" y="166"/>
                    <a:pt x="88" y="166"/>
                    <a:pt x="87" y="166"/>
                  </a:cubicBezTo>
                  <a:cubicBezTo>
                    <a:pt x="85" y="166"/>
                    <a:pt x="84" y="166"/>
                    <a:pt x="83" y="166"/>
                  </a:cubicBezTo>
                  <a:cubicBezTo>
                    <a:pt x="79" y="165"/>
                    <a:pt x="72" y="163"/>
                    <a:pt x="68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67" y="160"/>
                    <a:pt x="65" y="161"/>
                    <a:pt x="64" y="159"/>
                  </a:cubicBezTo>
                  <a:cubicBezTo>
                    <a:pt x="64" y="160"/>
                    <a:pt x="63" y="160"/>
                    <a:pt x="63" y="160"/>
                  </a:cubicBezTo>
                  <a:cubicBezTo>
                    <a:pt x="62" y="160"/>
                    <a:pt x="61" y="159"/>
                    <a:pt x="60" y="159"/>
                  </a:cubicBezTo>
                  <a:cubicBezTo>
                    <a:pt x="59" y="158"/>
                    <a:pt x="58" y="157"/>
                    <a:pt x="57" y="157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6" y="156"/>
                    <a:pt x="56" y="155"/>
                    <a:pt x="55" y="155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54" y="154"/>
                    <a:pt x="54" y="155"/>
                    <a:pt x="54" y="155"/>
                  </a:cubicBezTo>
                  <a:cubicBezTo>
                    <a:pt x="54" y="155"/>
                    <a:pt x="53" y="155"/>
                    <a:pt x="53" y="15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4" y="153"/>
                    <a:pt x="53" y="154"/>
                    <a:pt x="52" y="152"/>
                  </a:cubicBezTo>
                  <a:cubicBezTo>
                    <a:pt x="51" y="152"/>
                    <a:pt x="53" y="153"/>
                    <a:pt x="52" y="154"/>
                  </a:cubicBezTo>
                  <a:cubicBezTo>
                    <a:pt x="40" y="149"/>
                    <a:pt x="32" y="136"/>
                    <a:pt x="26" y="130"/>
                  </a:cubicBezTo>
                  <a:cubicBezTo>
                    <a:pt x="14" y="111"/>
                    <a:pt x="12" y="78"/>
                    <a:pt x="20" y="55"/>
                  </a:cubicBezTo>
                  <a:cubicBezTo>
                    <a:pt x="24" y="53"/>
                    <a:pt x="28" y="46"/>
                    <a:pt x="28" y="43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30" y="43"/>
                  </a:cubicBezTo>
                  <a:cubicBezTo>
                    <a:pt x="35" y="35"/>
                    <a:pt x="42" y="30"/>
                    <a:pt x="48" y="23"/>
                  </a:cubicBezTo>
                  <a:cubicBezTo>
                    <a:pt x="48" y="23"/>
                    <a:pt x="48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50" y="21"/>
                    <a:pt x="50" y="19"/>
                  </a:cubicBezTo>
                  <a:cubicBezTo>
                    <a:pt x="50" y="19"/>
                    <a:pt x="51" y="20"/>
                    <a:pt x="52" y="20"/>
                  </a:cubicBezTo>
                  <a:cubicBezTo>
                    <a:pt x="57" y="20"/>
                    <a:pt x="61" y="17"/>
                    <a:pt x="63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6" y="14"/>
                    <a:pt x="66" y="14"/>
                    <a:pt x="68" y="14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70" y="11"/>
                    <a:pt x="72" y="11"/>
                    <a:pt x="75" y="11"/>
                  </a:cubicBezTo>
                  <a:cubicBezTo>
                    <a:pt x="78" y="11"/>
                    <a:pt x="81" y="11"/>
                    <a:pt x="81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4" y="8"/>
                    <a:pt x="84" y="8"/>
                    <a:pt x="85" y="7"/>
                  </a:cubicBezTo>
                  <a:cubicBezTo>
                    <a:pt x="85" y="8"/>
                    <a:pt x="84" y="8"/>
                    <a:pt x="84" y="9"/>
                  </a:cubicBezTo>
                  <a:cubicBezTo>
                    <a:pt x="85" y="9"/>
                    <a:pt x="86" y="9"/>
                    <a:pt x="87" y="9"/>
                  </a:cubicBezTo>
                  <a:cubicBezTo>
                    <a:pt x="86" y="8"/>
                    <a:pt x="88" y="6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9" y="6"/>
                    <a:pt x="89" y="7"/>
                    <a:pt x="90" y="7"/>
                  </a:cubicBezTo>
                  <a:cubicBezTo>
                    <a:pt x="90" y="7"/>
                    <a:pt x="91" y="7"/>
                    <a:pt x="91" y="7"/>
                  </a:cubicBezTo>
                  <a:cubicBezTo>
                    <a:pt x="91" y="7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7"/>
                    <a:pt x="92" y="8"/>
                    <a:pt x="92" y="9"/>
                  </a:cubicBezTo>
                  <a:cubicBezTo>
                    <a:pt x="93" y="9"/>
                    <a:pt x="94" y="9"/>
                    <a:pt x="96" y="10"/>
                  </a:cubicBezTo>
                  <a:cubicBezTo>
                    <a:pt x="97" y="10"/>
                    <a:pt x="96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8"/>
                    <a:pt x="97" y="8"/>
                    <a:pt x="98" y="10"/>
                  </a:cubicBezTo>
                  <a:cubicBezTo>
                    <a:pt x="98" y="9"/>
                    <a:pt x="100" y="9"/>
                    <a:pt x="100" y="7"/>
                  </a:cubicBezTo>
                  <a:cubicBezTo>
                    <a:pt x="100" y="8"/>
                    <a:pt x="100" y="10"/>
                    <a:pt x="102" y="10"/>
                  </a:cubicBezTo>
                  <a:moveTo>
                    <a:pt x="93" y="6"/>
                  </a:moveTo>
                  <a:cubicBezTo>
                    <a:pt x="93" y="6"/>
                    <a:pt x="93" y="6"/>
                    <a:pt x="92" y="6"/>
                  </a:cubicBezTo>
                  <a:cubicBezTo>
                    <a:pt x="92" y="6"/>
                    <a:pt x="93" y="5"/>
                    <a:pt x="93" y="5"/>
                  </a:cubicBezTo>
                  <a:cubicBezTo>
                    <a:pt x="94" y="5"/>
                    <a:pt x="94" y="6"/>
                    <a:pt x="94" y="6"/>
                  </a:cubicBezTo>
                  <a:cubicBezTo>
                    <a:pt x="93" y="6"/>
                    <a:pt x="93" y="6"/>
                    <a:pt x="93" y="6"/>
                  </a:cubicBezTo>
                  <a:moveTo>
                    <a:pt x="82" y="0"/>
                  </a:moveTo>
                  <a:cubicBezTo>
                    <a:pt x="82" y="1"/>
                    <a:pt x="82" y="2"/>
                    <a:pt x="83" y="2"/>
                  </a:cubicBezTo>
                  <a:cubicBezTo>
                    <a:pt x="83" y="1"/>
                    <a:pt x="83" y="0"/>
                    <a:pt x="82" y="0"/>
                  </a:cubicBezTo>
                </a:path>
              </a:pathLst>
            </a:custGeom>
            <a:solidFill>
              <a:schemeClr val="tx1">
                <a:alpha val="2117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</p:grpSp>
      <p:pic>
        <p:nvPicPr>
          <p:cNvPr id="12" name="图片 353">
            <a:extLst>
              <a:ext uri="{FF2B5EF4-FFF2-40B4-BE49-F238E27FC236}">
                <a16:creationId xmlns:a16="http://schemas.microsoft.com/office/drawing/2014/main" id="{FEC50020-8BA8-4D7A-FDF8-BAA61217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82141" flipH="1">
            <a:off x="10569249" y="4901729"/>
            <a:ext cx="1675644" cy="200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69035A7-B8A0-B589-5DCA-6FB5D0ABA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694">
            <a:off x="10289332" y="137843"/>
            <a:ext cx="1908770" cy="23164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4DF4E8-A952-AE58-F3C5-0101862FA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904" y="1981788"/>
            <a:ext cx="2360794" cy="30183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AD13859-481A-33D7-A66E-7F8FC41A2614}"/>
              </a:ext>
            </a:extLst>
          </p:cNvPr>
          <p:cNvSpPr txBox="1"/>
          <p:nvPr/>
        </p:nvSpPr>
        <p:spPr>
          <a:xfrm>
            <a:off x="3930631" y="1673803"/>
            <a:ext cx="65531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“人是一件多么了不起的杰作！</a:t>
            </a:r>
            <a:r>
              <a:rPr lang="zh-CN" altLang="en-US" sz="3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在理性上多么高贵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，在才能上多么无限！多么文雅的举动！在行为上多么像一个天使！在智慧上多么像一个天神！</a:t>
            </a:r>
            <a:r>
              <a:rPr lang="zh-CN" altLang="en-US" sz="3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宇宙的精华！万物的灵长！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——《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哈姆雷特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9DC4289-EF1A-71EA-CC20-335D340781DE}"/>
              </a:ext>
            </a:extLst>
          </p:cNvPr>
          <p:cNvSpPr txBox="1"/>
          <p:nvPr/>
        </p:nvSpPr>
        <p:spPr>
          <a:xfrm>
            <a:off x="639862" y="414394"/>
            <a:ext cx="456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文艺复兴：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莎士比亚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6A3128-2CEC-DF1F-C561-DE6064DE6398}"/>
              </a:ext>
            </a:extLst>
          </p:cNvPr>
          <p:cNvSpPr txBox="1"/>
          <p:nvPr/>
        </p:nvSpPr>
        <p:spPr>
          <a:xfrm>
            <a:off x="3941808" y="4785180"/>
            <a:ext cx="62888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457200" algn="l" rtl="0" eaLnBrk="1" latinLnBrk="0" hangingPunct="1"/>
            <a:r>
              <a:rPr lang="zh-CN" altLang="zh-CN" sz="32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体现了人文主义的</a:t>
            </a:r>
            <a:r>
              <a:rPr lang="zh-CN" altLang="zh-CN" sz="3200" b="1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政治理想和道德观念</a:t>
            </a:r>
            <a:r>
              <a:rPr lang="zh-CN" altLang="en-US" sz="32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zh-CN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48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1727" y="512843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6052" y="472898"/>
            <a:ext cx="456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文艺复兴：历史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影响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9348AB7-2F9E-486C-B4AE-2338D938D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694">
            <a:off x="10454138" y="-295683"/>
            <a:ext cx="2023383" cy="245556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D4E4E4F-83A4-46AE-9F0A-530FA2419DAF}"/>
              </a:ext>
            </a:extLst>
          </p:cNvPr>
          <p:cNvSpPr/>
          <p:nvPr/>
        </p:nvSpPr>
        <p:spPr>
          <a:xfrm>
            <a:off x="588427" y="3441382"/>
            <a:ext cx="11005403" cy="140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“（文艺复兴后）人们所感觉得到的限制是很少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没有人再相信法律的正义性</a:t>
            </a: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。他们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为满足自己的激情常常采用犯罪手段</a:t>
            </a: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，因此犯罪到处存在。”</a:t>
            </a:r>
            <a:endParaRPr lang="en-US" altLang="zh-CN" sz="26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/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布克哈特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意大利文艺复兴时期的文化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</p:txBody>
      </p:sp>
      <p:pic>
        <p:nvPicPr>
          <p:cNvPr id="12" name="图片 353">
            <a:extLst>
              <a:ext uri="{FF2B5EF4-FFF2-40B4-BE49-F238E27FC236}">
                <a16:creationId xmlns:a16="http://schemas.microsoft.com/office/drawing/2014/main" id="{FAED3CED-35A6-46FB-935C-B13BB0C4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82141" flipH="1">
            <a:off x="10564439" y="4747851"/>
            <a:ext cx="1802782" cy="216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19B9987-CAEF-44AB-B236-E9ACA2102599}"/>
              </a:ext>
            </a:extLst>
          </p:cNvPr>
          <p:cNvSpPr/>
          <p:nvPr/>
        </p:nvSpPr>
        <p:spPr>
          <a:xfrm>
            <a:off x="588427" y="1226104"/>
            <a:ext cx="592673" cy="19896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积极影响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013376D-9144-41D4-851A-8A5BEE639B71}"/>
              </a:ext>
            </a:extLst>
          </p:cNvPr>
          <p:cNvSpPr txBox="1"/>
          <p:nvPr/>
        </p:nvSpPr>
        <p:spPr>
          <a:xfrm>
            <a:off x="1285928" y="1279938"/>
            <a:ext cx="1047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3BD725-C69A-4AB6-B601-59E7DA36D103}"/>
              </a:ext>
            </a:extLst>
          </p:cNvPr>
          <p:cNvSpPr txBox="1"/>
          <p:nvPr/>
        </p:nvSpPr>
        <p:spPr>
          <a:xfrm>
            <a:off x="2117698" y="1260278"/>
            <a:ext cx="8827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①文艺复兴在一定程度上冲击了封建秩序，解放了长期被宗教戒律压抑和禁锢的人性，使人们开始更多地关注人本身与现世世界，为宗教改革、科学革命和启蒙运动打下思想基础。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C7D1F33-5980-4B3B-8EE2-85ADB815E364}"/>
              </a:ext>
            </a:extLst>
          </p:cNvPr>
          <p:cNvSpPr txBox="1"/>
          <p:nvPr/>
        </p:nvSpPr>
        <p:spPr>
          <a:xfrm>
            <a:off x="1284902" y="2538508"/>
            <a:ext cx="1048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585279-7250-4939-82A2-FD92B2562F5C}"/>
              </a:ext>
            </a:extLst>
          </p:cNvPr>
          <p:cNvSpPr txBox="1"/>
          <p:nvPr/>
        </p:nvSpPr>
        <p:spPr>
          <a:xfrm>
            <a:off x="2117698" y="2542133"/>
            <a:ext cx="8827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文艺复兴中的人文主义鼓舞冒险精神，</a:t>
            </a:r>
            <a:r>
              <a:rPr lang="zh-CN" altLang="en-US" sz="24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推动新航路的开辟，促进资本主义发展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28F8FF3-1774-4C51-B743-2DE487FD0E52}"/>
              </a:ext>
            </a:extLst>
          </p:cNvPr>
          <p:cNvSpPr/>
          <p:nvPr/>
        </p:nvSpPr>
        <p:spPr>
          <a:xfrm>
            <a:off x="588427" y="5038425"/>
            <a:ext cx="592673" cy="1220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消极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440F997-5822-4670-9281-DE0B89B864F3}"/>
              </a:ext>
            </a:extLst>
          </p:cNvPr>
          <p:cNvSpPr txBox="1"/>
          <p:nvPr/>
        </p:nvSpPr>
        <p:spPr>
          <a:xfrm>
            <a:off x="1250829" y="5012688"/>
            <a:ext cx="913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①对人的自然本性和原始欲望过分推崇，</a:t>
            </a:r>
            <a:r>
              <a:rPr lang="zh-CN" altLang="en-US" sz="24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造成个人私欲膨胀和社会混乱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B2F106-CB1C-4AC1-8A97-C44DA12BE2BE}"/>
              </a:ext>
            </a:extLst>
          </p:cNvPr>
          <p:cNvSpPr txBox="1"/>
          <p:nvPr/>
        </p:nvSpPr>
        <p:spPr>
          <a:xfrm>
            <a:off x="1255839" y="5797408"/>
            <a:ext cx="97234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②</a:t>
            </a:r>
            <a:r>
              <a:rPr lang="zh-CN" altLang="en-US" sz="24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局限于资产阶级和少数知识分子群体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中，没有广泛发动群众。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4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/>
      <p:bldP spid="24" grpId="0"/>
      <p:bldP spid="25" grpId="0"/>
      <p:bldP spid="26" grpId="0" animBg="1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3B14B9F3-75D8-4268-8B17-7D6428856DC0}"/>
              </a:ext>
            </a:extLst>
          </p:cNvPr>
          <p:cNvSpPr/>
          <p:nvPr/>
        </p:nvSpPr>
        <p:spPr>
          <a:xfrm>
            <a:off x="0" y="33116"/>
            <a:ext cx="12191999" cy="6814975"/>
          </a:xfrm>
          <a:prstGeom prst="rect">
            <a:avLst/>
          </a:prstGeom>
          <a:solidFill>
            <a:srgbClr val="F2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>
          <a:xfrm>
            <a:off x="314325" y="190500"/>
            <a:ext cx="11563351" cy="6591404"/>
            <a:chOff x="363" y="-52"/>
            <a:chExt cx="6652" cy="4581"/>
          </a:xfrm>
          <a:solidFill>
            <a:srgbClr val="BD9975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6564" y="4078"/>
              <a:ext cx="218" cy="222"/>
            </a:xfrm>
            <a:custGeom>
              <a:avLst/>
              <a:gdLst>
                <a:gd name="T0" fmla="*/ 11 w 62"/>
                <a:gd name="T1" fmla="*/ 52 h 63"/>
                <a:gd name="T2" fmla="*/ 11 w 62"/>
                <a:gd name="T3" fmla="*/ 11 h 63"/>
                <a:gd name="T4" fmla="*/ 51 w 62"/>
                <a:gd name="T5" fmla="*/ 11 h 63"/>
                <a:gd name="T6" fmla="*/ 51 w 62"/>
                <a:gd name="T7" fmla="*/ 52 h 63"/>
                <a:gd name="T8" fmla="*/ 11 w 62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52"/>
                  </a:moveTo>
                  <a:cubicBezTo>
                    <a:pt x="0" y="40"/>
                    <a:pt x="0" y="23"/>
                    <a:pt x="11" y="11"/>
                  </a:cubicBezTo>
                  <a:cubicBezTo>
                    <a:pt x="22" y="0"/>
                    <a:pt x="40" y="0"/>
                    <a:pt x="51" y="11"/>
                  </a:cubicBezTo>
                  <a:cubicBezTo>
                    <a:pt x="62" y="23"/>
                    <a:pt x="62" y="40"/>
                    <a:pt x="51" y="52"/>
                  </a:cubicBezTo>
                  <a:cubicBezTo>
                    <a:pt x="40" y="63"/>
                    <a:pt x="22" y="63"/>
                    <a:pt x="1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6592" y="4106"/>
              <a:ext cx="166" cy="166"/>
            </a:xfrm>
            <a:custGeom>
              <a:avLst/>
              <a:gdLst>
                <a:gd name="T0" fmla="*/ 8 w 47"/>
                <a:gd name="T1" fmla="*/ 39 h 47"/>
                <a:gd name="T2" fmla="*/ 8 w 47"/>
                <a:gd name="T3" fmla="*/ 8 h 47"/>
                <a:gd name="T4" fmla="*/ 39 w 47"/>
                <a:gd name="T5" fmla="*/ 8 h 47"/>
                <a:gd name="T6" fmla="*/ 39 w 47"/>
                <a:gd name="T7" fmla="*/ 39 h 47"/>
                <a:gd name="T8" fmla="*/ 8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39"/>
                  </a:moveTo>
                  <a:cubicBezTo>
                    <a:pt x="0" y="30"/>
                    <a:pt x="0" y="17"/>
                    <a:pt x="8" y="8"/>
                  </a:cubicBezTo>
                  <a:cubicBezTo>
                    <a:pt x="16" y="0"/>
                    <a:pt x="30" y="0"/>
                    <a:pt x="39" y="8"/>
                  </a:cubicBezTo>
                  <a:cubicBezTo>
                    <a:pt x="47" y="17"/>
                    <a:pt x="47" y="30"/>
                    <a:pt x="39" y="39"/>
                  </a:cubicBezTo>
                  <a:cubicBezTo>
                    <a:pt x="30" y="47"/>
                    <a:pt x="16" y="47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6349" y="3866"/>
              <a:ext cx="405" cy="402"/>
            </a:xfrm>
            <a:custGeom>
              <a:avLst/>
              <a:gdLst>
                <a:gd name="T0" fmla="*/ 71 w 115"/>
                <a:gd name="T1" fmla="*/ 111 h 114"/>
                <a:gd name="T2" fmla="*/ 65 w 115"/>
                <a:gd name="T3" fmla="*/ 102 h 114"/>
                <a:gd name="T4" fmla="*/ 67 w 115"/>
                <a:gd name="T5" fmla="*/ 77 h 114"/>
                <a:gd name="T6" fmla="*/ 63 w 115"/>
                <a:gd name="T7" fmla="*/ 65 h 114"/>
                <a:gd name="T8" fmla="*/ 66 w 115"/>
                <a:gd name="T9" fmla="*/ 62 h 114"/>
                <a:gd name="T10" fmla="*/ 78 w 115"/>
                <a:gd name="T11" fmla="*/ 66 h 114"/>
                <a:gd name="T12" fmla="*/ 103 w 115"/>
                <a:gd name="T13" fmla="*/ 64 h 114"/>
                <a:gd name="T14" fmla="*/ 112 w 115"/>
                <a:gd name="T15" fmla="*/ 70 h 114"/>
                <a:gd name="T16" fmla="*/ 105 w 115"/>
                <a:gd name="T17" fmla="*/ 9 h 114"/>
                <a:gd name="T18" fmla="*/ 35 w 115"/>
                <a:gd name="T19" fmla="*/ 32 h 114"/>
                <a:gd name="T20" fmla="*/ 32 w 115"/>
                <a:gd name="T21" fmla="*/ 64 h 114"/>
                <a:gd name="T22" fmla="*/ 39 w 115"/>
                <a:gd name="T23" fmla="*/ 106 h 114"/>
                <a:gd name="T24" fmla="*/ 39 w 115"/>
                <a:gd name="T25" fmla="*/ 63 h 114"/>
                <a:gd name="T26" fmla="*/ 61 w 115"/>
                <a:gd name="T27" fmla="*/ 37 h 114"/>
                <a:gd name="T28" fmla="*/ 47 w 115"/>
                <a:gd name="T29" fmla="*/ 49 h 114"/>
                <a:gd name="T30" fmla="*/ 38 w 115"/>
                <a:gd name="T31" fmla="*/ 51 h 114"/>
                <a:gd name="T32" fmla="*/ 61 w 115"/>
                <a:gd name="T33" fmla="*/ 37 h 114"/>
                <a:gd name="T34" fmla="*/ 91 w 115"/>
                <a:gd name="T35" fmla="*/ 28 h 114"/>
                <a:gd name="T36" fmla="*/ 91 w 115"/>
                <a:gd name="T37" fmla="*/ 10 h 114"/>
                <a:gd name="T38" fmla="*/ 95 w 115"/>
                <a:gd name="T39" fmla="*/ 40 h 114"/>
                <a:gd name="T40" fmla="*/ 68 w 115"/>
                <a:gd name="T41" fmla="*/ 45 h 114"/>
                <a:gd name="T42" fmla="*/ 68 w 115"/>
                <a:gd name="T43" fmla="*/ 42 h 114"/>
                <a:gd name="T44" fmla="*/ 76 w 115"/>
                <a:gd name="T45" fmla="*/ 21 h 114"/>
                <a:gd name="T46" fmla="*/ 76 w 115"/>
                <a:gd name="T47" fmla="*/ 19 h 114"/>
                <a:gd name="T48" fmla="*/ 85 w 115"/>
                <a:gd name="T49" fmla="*/ 16 h 114"/>
                <a:gd name="T50" fmla="*/ 90 w 115"/>
                <a:gd name="T51" fmla="*/ 19 h 114"/>
                <a:gd name="T52" fmla="*/ 75 w 115"/>
                <a:gd name="T53" fmla="*/ 26 h 114"/>
                <a:gd name="T54" fmla="*/ 78 w 115"/>
                <a:gd name="T55" fmla="*/ 31 h 114"/>
                <a:gd name="T56" fmla="*/ 79 w 115"/>
                <a:gd name="T57" fmla="*/ 34 h 114"/>
                <a:gd name="T58" fmla="*/ 81 w 115"/>
                <a:gd name="T59" fmla="*/ 40 h 114"/>
                <a:gd name="T60" fmla="*/ 89 w 115"/>
                <a:gd name="T61" fmla="*/ 44 h 114"/>
                <a:gd name="T62" fmla="*/ 94 w 115"/>
                <a:gd name="T63" fmla="*/ 49 h 114"/>
                <a:gd name="T64" fmla="*/ 94 w 115"/>
                <a:gd name="T65" fmla="*/ 51 h 114"/>
                <a:gd name="T66" fmla="*/ 63 w 115"/>
                <a:gd name="T67" fmla="*/ 59 h 114"/>
                <a:gd name="T68" fmla="*/ 64 w 115"/>
                <a:gd name="T69" fmla="*/ 60 h 114"/>
                <a:gd name="T70" fmla="*/ 64 w 115"/>
                <a:gd name="T71" fmla="*/ 49 h 114"/>
                <a:gd name="T72" fmla="*/ 59 w 115"/>
                <a:gd name="T73" fmla="*/ 54 h 114"/>
                <a:gd name="T74" fmla="*/ 64 w 115"/>
                <a:gd name="T75" fmla="*/ 39 h 114"/>
                <a:gd name="T76" fmla="*/ 57 w 115"/>
                <a:gd name="T77" fmla="*/ 65 h 114"/>
                <a:gd name="T78" fmla="*/ 58 w 115"/>
                <a:gd name="T79" fmla="*/ 65 h 114"/>
                <a:gd name="T80" fmla="*/ 50 w 115"/>
                <a:gd name="T81" fmla="*/ 63 h 114"/>
                <a:gd name="T82" fmla="*/ 53 w 115"/>
                <a:gd name="T83" fmla="*/ 64 h 114"/>
                <a:gd name="T84" fmla="*/ 43 w 115"/>
                <a:gd name="T85" fmla="*/ 84 h 114"/>
                <a:gd name="T86" fmla="*/ 41 w 115"/>
                <a:gd name="T87" fmla="*/ 81 h 114"/>
                <a:gd name="T88" fmla="*/ 34 w 115"/>
                <a:gd name="T89" fmla="*/ 73 h 114"/>
                <a:gd name="T90" fmla="*/ 30 w 115"/>
                <a:gd name="T91" fmla="*/ 78 h 114"/>
                <a:gd name="T92" fmla="*/ 28 w 115"/>
                <a:gd name="T93" fmla="*/ 78 h 114"/>
                <a:gd name="T94" fmla="*/ 11 w 115"/>
                <a:gd name="T95" fmla="*/ 88 h 114"/>
                <a:gd name="T96" fmla="*/ 18 w 115"/>
                <a:gd name="T97" fmla="*/ 83 h 114"/>
                <a:gd name="T98" fmla="*/ 20 w 115"/>
                <a:gd name="T99" fmla="*/ 79 h 114"/>
                <a:gd name="T100" fmla="*/ 22 w 115"/>
                <a:gd name="T101" fmla="*/ 73 h 114"/>
                <a:gd name="T102" fmla="*/ 41 w 115"/>
                <a:gd name="T103" fmla="*/ 77 h 114"/>
                <a:gd name="T104" fmla="*/ 57 w 115"/>
                <a:gd name="T105" fmla="*/ 70 h 114"/>
                <a:gd name="T106" fmla="*/ 50 w 115"/>
                <a:gd name="T107" fmla="*/ 80 h 114"/>
                <a:gd name="T108" fmla="*/ 53 w 115"/>
                <a:gd name="T109" fmla="*/ 102 h 114"/>
                <a:gd name="T110" fmla="*/ 11 w 115"/>
                <a:gd name="T111" fmla="*/ 90 h 114"/>
                <a:gd name="T112" fmla="*/ 29 w 115"/>
                <a:gd name="T113" fmla="*/ 90 h 114"/>
                <a:gd name="T114" fmla="*/ 41 w 115"/>
                <a:gd name="T115" fmla="*/ 9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4">
                  <a:moveTo>
                    <a:pt x="39" y="106"/>
                  </a:moveTo>
                  <a:cubicBezTo>
                    <a:pt x="41" y="103"/>
                    <a:pt x="43" y="101"/>
                    <a:pt x="44" y="98"/>
                  </a:cubicBezTo>
                  <a:cubicBezTo>
                    <a:pt x="50" y="107"/>
                    <a:pt x="60" y="113"/>
                    <a:pt x="71" y="111"/>
                  </a:cubicBezTo>
                  <a:cubicBezTo>
                    <a:pt x="74" y="111"/>
                    <a:pt x="73" y="106"/>
                    <a:pt x="70" y="107"/>
                  </a:cubicBezTo>
                  <a:cubicBezTo>
                    <a:pt x="69" y="107"/>
                    <a:pt x="68" y="107"/>
                    <a:pt x="67" y="107"/>
                  </a:cubicBezTo>
                  <a:cubicBezTo>
                    <a:pt x="66" y="105"/>
                    <a:pt x="66" y="104"/>
                    <a:pt x="65" y="102"/>
                  </a:cubicBezTo>
                  <a:cubicBezTo>
                    <a:pt x="63" y="99"/>
                    <a:pt x="62" y="96"/>
                    <a:pt x="62" y="92"/>
                  </a:cubicBezTo>
                  <a:cubicBezTo>
                    <a:pt x="62" y="87"/>
                    <a:pt x="63" y="80"/>
                    <a:pt x="66" y="76"/>
                  </a:cubicBezTo>
                  <a:cubicBezTo>
                    <a:pt x="66" y="76"/>
                    <a:pt x="66" y="77"/>
                    <a:pt x="67" y="77"/>
                  </a:cubicBezTo>
                  <a:cubicBezTo>
                    <a:pt x="69" y="79"/>
                    <a:pt x="72" y="76"/>
                    <a:pt x="70" y="74"/>
                  </a:cubicBezTo>
                  <a:cubicBezTo>
                    <a:pt x="67" y="71"/>
                    <a:pt x="64" y="68"/>
                    <a:pt x="61" y="67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5"/>
                    <a:pt x="75" y="71"/>
                    <a:pt x="73" y="69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9" y="63"/>
                    <a:pt x="72" y="66"/>
                    <a:pt x="74" y="69"/>
                  </a:cubicBezTo>
                  <a:cubicBezTo>
                    <a:pt x="77" y="71"/>
                    <a:pt x="80" y="68"/>
                    <a:pt x="78" y="66"/>
                  </a:cubicBezTo>
                  <a:cubicBezTo>
                    <a:pt x="77" y="66"/>
                    <a:pt x="77" y="65"/>
                    <a:pt x="77" y="65"/>
                  </a:cubicBezTo>
                  <a:cubicBezTo>
                    <a:pt x="81" y="62"/>
                    <a:pt x="88" y="61"/>
                    <a:pt x="93" y="61"/>
                  </a:cubicBezTo>
                  <a:cubicBezTo>
                    <a:pt x="96" y="62"/>
                    <a:pt x="100" y="62"/>
                    <a:pt x="103" y="64"/>
                  </a:cubicBezTo>
                  <a:cubicBezTo>
                    <a:pt x="105" y="65"/>
                    <a:pt x="106" y="66"/>
                    <a:pt x="108" y="66"/>
                  </a:cubicBezTo>
                  <a:cubicBezTo>
                    <a:pt x="108" y="67"/>
                    <a:pt x="107" y="68"/>
                    <a:pt x="107" y="69"/>
                  </a:cubicBezTo>
                  <a:cubicBezTo>
                    <a:pt x="107" y="72"/>
                    <a:pt x="111" y="73"/>
                    <a:pt x="112" y="70"/>
                  </a:cubicBezTo>
                  <a:cubicBezTo>
                    <a:pt x="113" y="59"/>
                    <a:pt x="108" y="49"/>
                    <a:pt x="99" y="43"/>
                  </a:cubicBezTo>
                  <a:cubicBezTo>
                    <a:pt x="102" y="42"/>
                    <a:pt x="104" y="41"/>
                    <a:pt x="106" y="38"/>
                  </a:cubicBezTo>
                  <a:cubicBezTo>
                    <a:pt x="114" y="29"/>
                    <a:pt x="115" y="17"/>
                    <a:pt x="105" y="9"/>
                  </a:cubicBezTo>
                  <a:cubicBezTo>
                    <a:pt x="93" y="0"/>
                    <a:pt x="76" y="9"/>
                    <a:pt x="69" y="21"/>
                  </a:cubicBezTo>
                  <a:cubicBezTo>
                    <a:pt x="67" y="24"/>
                    <a:pt x="66" y="27"/>
                    <a:pt x="65" y="31"/>
                  </a:cubicBezTo>
                  <a:cubicBezTo>
                    <a:pt x="55" y="34"/>
                    <a:pt x="45" y="31"/>
                    <a:pt x="35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3" y="33"/>
                    <a:pt x="32" y="33"/>
                    <a:pt x="32" y="34"/>
                  </a:cubicBezTo>
                  <a:cubicBezTo>
                    <a:pt x="32" y="44"/>
                    <a:pt x="35" y="54"/>
                    <a:pt x="32" y="64"/>
                  </a:cubicBezTo>
                  <a:cubicBezTo>
                    <a:pt x="28" y="65"/>
                    <a:pt x="25" y="67"/>
                    <a:pt x="22" y="68"/>
                  </a:cubicBezTo>
                  <a:cubicBezTo>
                    <a:pt x="10" y="75"/>
                    <a:pt x="0" y="92"/>
                    <a:pt x="10" y="104"/>
                  </a:cubicBezTo>
                  <a:cubicBezTo>
                    <a:pt x="18" y="114"/>
                    <a:pt x="30" y="113"/>
                    <a:pt x="39" y="106"/>
                  </a:cubicBezTo>
                  <a:close/>
                  <a:moveTo>
                    <a:pt x="53" y="56"/>
                  </a:moveTo>
                  <a:cubicBezTo>
                    <a:pt x="46" y="63"/>
                    <a:pt x="46" y="63"/>
                    <a:pt x="46" y="63"/>
                  </a:cubicBezTo>
                  <a:cubicBezTo>
                    <a:pt x="44" y="63"/>
                    <a:pt x="42" y="63"/>
                    <a:pt x="39" y="63"/>
                  </a:cubicBezTo>
                  <a:cubicBezTo>
                    <a:pt x="50" y="52"/>
                    <a:pt x="50" y="52"/>
                    <a:pt x="50" y="52"/>
                  </a:cubicBezTo>
                  <a:lnTo>
                    <a:pt x="53" y="56"/>
                  </a:lnTo>
                  <a:close/>
                  <a:moveTo>
                    <a:pt x="61" y="37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8" y="44"/>
                    <a:pt x="44" y="47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8" y="58"/>
                    <a:pt x="38" y="54"/>
                    <a:pt x="38" y="51"/>
                  </a:cubicBezTo>
                  <a:cubicBezTo>
                    <a:pt x="38" y="46"/>
                    <a:pt x="37" y="41"/>
                    <a:pt x="37" y="36"/>
                  </a:cubicBezTo>
                  <a:cubicBezTo>
                    <a:pt x="42" y="36"/>
                    <a:pt x="47" y="37"/>
                    <a:pt x="52" y="37"/>
                  </a:cubicBezTo>
                  <a:cubicBezTo>
                    <a:pt x="55" y="37"/>
                    <a:pt x="58" y="37"/>
                    <a:pt x="61" y="37"/>
                  </a:cubicBezTo>
                  <a:close/>
                  <a:moveTo>
                    <a:pt x="91" y="40"/>
                  </a:moveTo>
                  <a:cubicBezTo>
                    <a:pt x="88" y="40"/>
                    <a:pt x="86" y="38"/>
                    <a:pt x="85" y="36"/>
                  </a:cubicBezTo>
                  <a:cubicBezTo>
                    <a:pt x="84" y="32"/>
                    <a:pt x="88" y="28"/>
                    <a:pt x="91" y="28"/>
                  </a:cubicBezTo>
                  <a:cubicBezTo>
                    <a:pt x="94" y="27"/>
                    <a:pt x="99" y="30"/>
                    <a:pt x="99" y="26"/>
                  </a:cubicBezTo>
                  <a:cubicBezTo>
                    <a:pt x="99" y="24"/>
                    <a:pt x="92" y="20"/>
                    <a:pt x="93" y="20"/>
                  </a:cubicBezTo>
                  <a:cubicBezTo>
                    <a:pt x="93" y="16"/>
                    <a:pt x="93" y="13"/>
                    <a:pt x="91" y="10"/>
                  </a:cubicBezTo>
                  <a:cubicBezTo>
                    <a:pt x="92" y="10"/>
                    <a:pt x="92" y="10"/>
                    <a:pt x="93" y="10"/>
                  </a:cubicBezTo>
                  <a:cubicBezTo>
                    <a:pt x="99" y="10"/>
                    <a:pt x="105" y="13"/>
                    <a:pt x="107" y="19"/>
                  </a:cubicBezTo>
                  <a:cubicBezTo>
                    <a:pt x="110" y="28"/>
                    <a:pt x="103" y="39"/>
                    <a:pt x="95" y="40"/>
                  </a:cubicBezTo>
                  <a:cubicBezTo>
                    <a:pt x="93" y="41"/>
                    <a:pt x="92" y="41"/>
                    <a:pt x="91" y="40"/>
                  </a:cubicBezTo>
                  <a:close/>
                  <a:moveTo>
                    <a:pt x="71" y="56"/>
                  </a:moveTo>
                  <a:cubicBezTo>
                    <a:pt x="69" y="53"/>
                    <a:pt x="68" y="49"/>
                    <a:pt x="68" y="45"/>
                  </a:cubicBezTo>
                  <a:cubicBezTo>
                    <a:pt x="71" y="43"/>
                    <a:pt x="74" y="43"/>
                    <a:pt x="77" y="42"/>
                  </a:cubicBezTo>
                  <a:cubicBezTo>
                    <a:pt x="79" y="42"/>
                    <a:pt x="79" y="40"/>
                    <a:pt x="77" y="40"/>
                  </a:cubicBezTo>
                  <a:cubicBezTo>
                    <a:pt x="74" y="40"/>
                    <a:pt x="71" y="40"/>
                    <a:pt x="68" y="42"/>
                  </a:cubicBezTo>
                  <a:cubicBezTo>
                    <a:pt x="68" y="35"/>
                    <a:pt x="70" y="27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1"/>
                    <a:pt x="76" y="21"/>
                    <a:pt x="76" y="21"/>
                  </a:cubicBezTo>
                  <a:cubicBezTo>
                    <a:pt x="77" y="21"/>
                    <a:pt x="78" y="21"/>
                    <a:pt x="79" y="21"/>
                  </a:cubicBezTo>
                  <a:cubicBezTo>
                    <a:pt x="80" y="22"/>
                    <a:pt x="81" y="19"/>
                    <a:pt x="79" y="19"/>
                  </a:cubicBezTo>
                  <a:cubicBezTo>
                    <a:pt x="78" y="19"/>
                    <a:pt x="77" y="19"/>
                    <a:pt x="76" y="19"/>
                  </a:cubicBezTo>
                  <a:cubicBezTo>
                    <a:pt x="77" y="18"/>
                    <a:pt x="78" y="17"/>
                    <a:pt x="79" y="16"/>
                  </a:cubicBezTo>
                  <a:cubicBezTo>
                    <a:pt x="81" y="16"/>
                    <a:pt x="83" y="16"/>
                    <a:pt x="84" y="18"/>
                  </a:cubicBezTo>
                  <a:cubicBezTo>
                    <a:pt x="85" y="19"/>
                    <a:pt x="86" y="17"/>
                    <a:pt x="85" y="16"/>
                  </a:cubicBezTo>
                  <a:cubicBezTo>
                    <a:pt x="84" y="15"/>
                    <a:pt x="83" y="14"/>
                    <a:pt x="82" y="14"/>
                  </a:cubicBezTo>
                  <a:cubicBezTo>
                    <a:pt x="84" y="12"/>
                    <a:pt x="86" y="11"/>
                    <a:pt x="89" y="10"/>
                  </a:cubicBezTo>
                  <a:cubicBezTo>
                    <a:pt x="90" y="12"/>
                    <a:pt x="91" y="16"/>
                    <a:pt x="90" y="19"/>
                  </a:cubicBezTo>
                  <a:cubicBezTo>
                    <a:pt x="88" y="18"/>
                    <a:pt x="86" y="18"/>
                    <a:pt x="83" y="21"/>
                  </a:cubicBezTo>
                  <a:cubicBezTo>
                    <a:pt x="81" y="22"/>
                    <a:pt x="80" y="24"/>
                    <a:pt x="79" y="27"/>
                  </a:cubicBezTo>
                  <a:cubicBezTo>
                    <a:pt x="78" y="26"/>
                    <a:pt x="76" y="26"/>
                    <a:pt x="75" y="26"/>
                  </a:cubicBezTo>
                  <a:cubicBezTo>
                    <a:pt x="74" y="26"/>
                    <a:pt x="74" y="29"/>
                    <a:pt x="75" y="29"/>
                  </a:cubicBezTo>
                  <a:cubicBezTo>
                    <a:pt x="76" y="29"/>
                    <a:pt x="77" y="29"/>
                    <a:pt x="79" y="29"/>
                  </a:cubicBezTo>
                  <a:cubicBezTo>
                    <a:pt x="78" y="30"/>
                    <a:pt x="78" y="30"/>
                    <a:pt x="78" y="31"/>
                  </a:cubicBezTo>
                  <a:cubicBezTo>
                    <a:pt x="77" y="31"/>
                    <a:pt x="75" y="31"/>
                    <a:pt x="73" y="31"/>
                  </a:cubicBezTo>
                  <a:cubicBezTo>
                    <a:pt x="71" y="32"/>
                    <a:pt x="72" y="34"/>
                    <a:pt x="73" y="34"/>
                  </a:cubicBezTo>
                  <a:cubicBezTo>
                    <a:pt x="75" y="33"/>
                    <a:pt x="77" y="33"/>
                    <a:pt x="79" y="34"/>
                  </a:cubicBezTo>
                  <a:cubicBezTo>
                    <a:pt x="79" y="35"/>
                    <a:pt x="80" y="37"/>
                    <a:pt x="81" y="39"/>
                  </a:cubicBezTo>
                  <a:cubicBezTo>
                    <a:pt x="81" y="39"/>
                    <a:pt x="81" y="39"/>
                    <a:pt x="82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9" y="40"/>
                    <a:pt x="79" y="42"/>
                    <a:pt x="81" y="42"/>
                  </a:cubicBezTo>
                  <a:cubicBezTo>
                    <a:pt x="82" y="42"/>
                    <a:pt x="83" y="42"/>
                    <a:pt x="85" y="43"/>
                  </a:cubicBezTo>
                  <a:cubicBezTo>
                    <a:pt x="86" y="43"/>
                    <a:pt x="87" y="44"/>
                    <a:pt x="89" y="44"/>
                  </a:cubicBezTo>
                  <a:cubicBezTo>
                    <a:pt x="89" y="45"/>
                    <a:pt x="89" y="45"/>
                    <a:pt x="90" y="45"/>
                  </a:cubicBezTo>
                  <a:cubicBezTo>
                    <a:pt x="95" y="46"/>
                    <a:pt x="99" y="49"/>
                    <a:pt x="103" y="53"/>
                  </a:cubicBezTo>
                  <a:cubicBezTo>
                    <a:pt x="100" y="51"/>
                    <a:pt x="97" y="50"/>
                    <a:pt x="94" y="49"/>
                  </a:cubicBezTo>
                  <a:cubicBezTo>
                    <a:pt x="89" y="47"/>
                    <a:pt x="85" y="46"/>
                    <a:pt x="80" y="47"/>
                  </a:cubicBezTo>
                  <a:cubicBezTo>
                    <a:pt x="78" y="47"/>
                    <a:pt x="79" y="49"/>
                    <a:pt x="80" y="49"/>
                  </a:cubicBezTo>
                  <a:cubicBezTo>
                    <a:pt x="85" y="48"/>
                    <a:pt x="90" y="50"/>
                    <a:pt x="94" y="51"/>
                  </a:cubicBezTo>
                  <a:cubicBezTo>
                    <a:pt x="97" y="52"/>
                    <a:pt x="100" y="53"/>
                    <a:pt x="103" y="55"/>
                  </a:cubicBezTo>
                  <a:cubicBezTo>
                    <a:pt x="93" y="50"/>
                    <a:pt x="81" y="50"/>
                    <a:pt x="71" y="56"/>
                  </a:cubicBezTo>
                  <a:close/>
                  <a:moveTo>
                    <a:pt x="63" y="59"/>
                  </a:moveTo>
                  <a:cubicBezTo>
                    <a:pt x="66" y="56"/>
                    <a:pt x="66" y="56"/>
                    <a:pt x="66" y="56"/>
                  </a:cubicBezTo>
                  <a:cubicBezTo>
                    <a:pt x="66" y="56"/>
                    <a:pt x="66" y="57"/>
                    <a:pt x="66" y="57"/>
                  </a:cubicBezTo>
                  <a:cubicBezTo>
                    <a:pt x="64" y="60"/>
                    <a:pt x="64" y="60"/>
                    <a:pt x="64" y="60"/>
                  </a:cubicBezTo>
                  <a:lnTo>
                    <a:pt x="63" y="59"/>
                  </a:lnTo>
                  <a:close/>
                  <a:moveTo>
                    <a:pt x="59" y="54"/>
                  </a:moveTo>
                  <a:cubicBezTo>
                    <a:pt x="64" y="49"/>
                    <a:pt x="64" y="49"/>
                    <a:pt x="64" y="49"/>
                  </a:cubicBezTo>
                  <a:cubicBezTo>
                    <a:pt x="64" y="50"/>
                    <a:pt x="65" y="51"/>
                    <a:pt x="65" y="52"/>
                  </a:cubicBezTo>
                  <a:cubicBezTo>
                    <a:pt x="61" y="57"/>
                    <a:pt x="61" y="57"/>
                    <a:pt x="61" y="57"/>
                  </a:cubicBezTo>
                  <a:lnTo>
                    <a:pt x="59" y="54"/>
                  </a:lnTo>
                  <a:close/>
                  <a:moveTo>
                    <a:pt x="56" y="52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1"/>
                    <a:pt x="64" y="43"/>
                    <a:pt x="64" y="45"/>
                  </a:cubicBezTo>
                  <a:lnTo>
                    <a:pt x="56" y="52"/>
                  </a:lnTo>
                  <a:close/>
                  <a:moveTo>
                    <a:pt x="57" y="65"/>
                  </a:moveTo>
                  <a:cubicBezTo>
                    <a:pt x="60" y="62"/>
                    <a:pt x="60" y="62"/>
                    <a:pt x="60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3" y="64"/>
                  </a:moveTo>
                  <a:cubicBezTo>
                    <a:pt x="52" y="64"/>
                    <a:pt x="51" y="63"/>
                    <a:pt x="50" y="63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3" y="64"/>
                  </a:lnTo>
                  <a:close/>
                  <a:moveTo>
                    <a:pt x="45" y="89"/>
                  </a:moveTo>
                  <a:cubicBezTo>
                    <a:pt x="45" y="89"/>
                    <a:pt x="45" y="88"/>
                    <a:pt x="45" y="88"/>
                  </a:cubicBezTo>
                  <a:cubicBezTo>
                    <a:pt x="45" y="87"/>
                    <a:pt x="44" y="85"/>
                    <a:pt x="43" y="84"/>
                  </a:cubicBezTo>
                  <a:cubicBezTo>
                    <a:pt x="43" y="83"/>
                    <a:pt x="43" y="81"/>
                    <a:pt x="43" y="80"/>
                  </a:cubicBezTo>
                  <a:cubicBezTo>
                    <a:pt x="43" y="78"/>
                    <a:pt x="41" y="78"/>
                    <a:pt x="41" y="80"/>
                  </a:cubicBezTo>
                  <a:cubicBezTo>
                    <a:pt x="41" y="80"/>
                    <a:pt x="41" y="80"/>
                    <a:pt x="41" y="8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8" y="79"/>
                    <a:pt x="36" y="78"/>
                    <a:pt x="34" y="78"/>
                  </a:cubicBezTo>
                  <a:cubicBezTo>
                    <a:pt x="34" y="76"/>
                    <a:pt x="34" y="74"/>
                    <a:pt x="34" y="73"/>
                  </a:cubicBezTo>
                  <a:cubicBezTo>
                    <a:pt x="35" y="71"/>
                    <a:pt x="33" y="71"/>
                    <a:pt x="32" y="72"/>
                  </a:cubicBezTo>
                  <a:cubicBezTo>
                    <a:pt x="32" y="74"/>
                    <a:pt x="32" y="76"/>
                    <a:pt x="32" y="78"/>
                  </a:cubicBezTo>
                  <a:cubicBezTo>
                    <a:pt x="31" y="78"/>
                    <a:pt x="31" y="78"/>
                    <a:pt x="30" y="78"/>
                  </a:cubicBezTo>
                  <a:cubicBezTo>
                    <a:pt x="30" y="77"/>
                    <a:pt x="30" y="75"/>
                    <a:pt x="30" y="74"/>
                  </a:cubicBezTo>
                  <a:cubicBezTo>
                    <a:pt x="30" y="73"/>
                    <a:pt x="27" y="73"/>
                    <a:pt x="27" y="74"/>
                  </a:cubicBezTo>
                  <a:cubicBezTo>
                    <a:pt x="27" y="76"/>
                    <a:pt x="27" y="77"/>
                    <a:pt x="28" y="78"/>
                  </a:cubicBezTo>
                  <a:cubicBezTo>
                    <a:pt x="25" y="79"/>
                    <a:pt x="23" y="80"/>
                    <a:pt x="22" y="82"/>
                  </a:cubicBezTo>
                  <a:cubicBezTo>
                    <a:pt x="19" y="85"/>
                    <a:pt x="19" y="87"/>
                    <a:pt x="19" y="90"/>
                  </a:cubicBezTo>
                  <a:cubicBezTo>
                    <a:pt x="17" y="90"/>
                    <a:pt x="13" y="90"/>
                    <a:pt x="11" y="88"/>
                  </a:cubicBezTo>
                  <a:cubicBezTo>
                    <a:pt x="12" y="85"/>
                    <a:pt x="13" y="83"/>
                    <a:pt x="15" y="81"/>
                  </a:cubicBezTo>
                  <a:cubicBezTo>
                    <a:pt x="15" y="82"/>
                    <a:pt x="16" y="84"/>
                    <a:pt x="17" y="85"/>
                  </a:cubicBezTo>
                  <a:cubicBezTo>
                    <a:pt x="18" y="86"/>
                    <a:pt x="19" y="84"/>
                    <a:pt x="18" y="83"/>
                  </a:cubicBezTo>
                  <a:cubicBezTo>
                    <a:pt x="17" y="82"/>
                    <a:pt x="17" y="80"/>
                    <a:pt x="17" y="79"/>
                  </a:cubicBezTo>
                  <a:cubicBezTo>
                    <a:pt x="18" y="77"/>
                    <a:pt x="19" y="76"/>
                    <a:pt x="20" y="75"/>
                  </a:cubicBezTo>
                  <a:cubicBezTo>
                    <a:pt x="20" y="76"/>
                    <a:pt x="20" y="78"/>
                    <a:pt x="20" y="79"/>
                  </a:cubicBezTo>
                  <a:cubicBezTo>
                    <a:pt x="20" y="80"/>
                    <a:pt x="22" y="79"/>
                    <a:pt x="22" y="78"/>
                  </a:cubicBezTo>
                  <a:cubicBezTo>
                    <a:pt x="22" y="77"/>
                    <a:pt x="22" y="76"/>
                    <a:pt x="22" y="76"/>
                  </a:cubicBezTo>
                  <a:cubicBezTo>
                    <a:pt x="22" y="75"/>
                    <a:pt x="22" y="74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8" y="69"/>
                    <a:pt x="35" y="67"/>
                    <a:pt x="43" y="67"/>
                  </a:cubicBezTo>
                  <a:cubicBezTo>
                    <a:pt x="41" y="70"/>
                    <a:pt x="41" y="73"/>
                    <a:pt x="41" y="77"/>
                  </a:cubicBezTo>
                  <a:cubicBezTo>
                    <a:pt x="41" y="78"/>
                    <a:pt x="43" y="78"/>
                    <a:pt x="43" y="77"/>
                  </a:cubicBezTo>
                  <a:cubicBezTo>
                    <a:pt x="43" y="73"/>
                    <a:pt x="43" y="70"/>
                    <a:pt x="45" y="67"/>
                  </a:cubicBezTo>
                  <a:cubicBezTo>
                    <a:pt x="49" y="68"/>
                    <a:pt x="53" y="69"/>
                    <a:pt x="57" y="70"/>
                  </a:cubicBezTo>
                  <a:cubicBezTo>
                    <a:pt x="51" y="80"/>
                    <a:pt x="51" y="92"/>
                    <a:pt x="56" y="102"/>
                  </a:cubicBezTo>
                  <a:cubicBezTo>
                    <a:pt x="54" y="99"/>
                    <a:pt x="53" y="96"/>
                    <a:pt x="52" y="93"/>
                  </a:cubicBezTo>
                  <a:cubicBezTo>
                    <a:pt x="50" y="89"/>
                    <a:pt x="49" y="84"/>
                    <a:pt x="50" y="80"/>
                  </a:cubicBezTo>
                  <a:cubicBezTo>
                    <a:pt x="50" y="78"/>
                    <a:pt x="48" y="77"/>
                    <a:pt x="48" y="79"/>
                  </a:cubicBezTo>
                  <a:cubicBezTo>
                    <a:pt x="47" y="84"/>
                    <a:pt x="48" y="88"/>
                    <a:pt x="49" y="93"/>
                  </a:cubicBezTo>
                  <a:cubicBezTo>
                    <a:pt x="50" y="96"/>
                    <a:pt x="52" y="99"/>
                    <a:pt x="53" y="102"/>
                  </a:cubicBezTo>
                  <a:cubicBezTo>
                    <a:pt x="50" y="99"/>
                    <a:pt x="47" y="94"/>
                    <a:pt x="45" y="89"/>
                  </a:cubicBezTo>
                  <a:close/>
                  <a:moveTo>
                    <a:pt x="11" y="92"/>
                  </a:moveTo>
                  <a:cubicBezTo>
                    <a:pt x="11" y="91"/>
                    <a:pt x="11" y="91"/>
                    <a:pt x="11" y="90"/>
                  </a:cubicBezTo>
                  <a:cubicBezTo>
                    <a:pt x="13" y="92"/>
                    <a:pt x="17" y="92"/>
                    <a:pt x="20" y="92"/>
                  </a:cubicBezTo>
                  <a:cubicBezTo>
                    <a:pt x="21" y="92"/>
                    <a:pt x="24" y="99"/>
                    <a:pt x="27" y="99"/>
                  </a:cubicBezTo>
                  <a:cubicBezTo>
                    <a:pt x="31" y="98"/>
                    <a:pt x="28" y="93"/>
                    <a:pt x="29" y="90"/>
                  </a:cubicBezTo>
                  <a:cubicBezTo>
                    <a:pt x="29" y="87"/>
                    <a:pt x="33" y="83"/>
                    <a:pt x="37" y="84"/>
                  </a:cubicBezTo>
                  <a:cubicBezTo>
                    <a:pt x="39" y="85"/>
                    <a:pt x="41" y="87"/>
                    <a:pt x="41" y="90"/>
                  </a:cubicBezTo>
                  <a:cubicBezTo>
                    <a:pt x="42" y="91"/>
                    <a:pt x="42" y="92"/>
                    <a:pt x="41" y="94"/>
                  </a:cubicBezTo>
                  <a:cubicBezTo>
                    <a:pt x="40" y="102"/>
                    <a:pt x="28" y="109"/>
                    <a:pt x="20" y="106"/>
                  </a:cubicBezTo>
                  <a:cubicBezTo>
                    <a:pt x="14" y="104"/>
                    <a:pt x="11" y="98"/>
                    <a:pt x="1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6610" y="2945"/>
              <a:ext cx="405" cy="1154"/>
            </a:xfrm>
            <a:custGeom>
              <a:avLst/>
              <a:gdLst>
                <a:gd name="T0" fmla="*/ 23 w 115"/>
                <a:gd name="T1" fmla="*/ 212 h 327"/>
                <a:gd name="T2" fmla="*/ 19 w 115"/>
                <a:gd name="T3" fmla="*/ 266 h 327"/>
                <a:gd name="T4" fmla="*/ 28 w 115"/>
                <a:gd name="T5" fmla="*/ 301 h 327"/>
                <a:gd name="T6" fmla="*/ 34 w 115"/>
                <a:gd name="T7" fmla="*/ 305 h 327"/>
                <a:gd name="T8" fmla="*/ 96 w 115"/>
                <a:gd name="T9" fmla="*/ 291 h 327"/>
                <a:gd name="T10" fmla="*/ 91 w 115"/>
                <a:gd name="T11" fmla="*/ 190 h 327"/>
                <a:gd name="T12" fmla="*/ 61 w 115"/>
                <a:gd name="T13" fmla="*/ 143 h 327"/>
                <a:gd name="T14" fmla="*/ 94 w 115"/>
                <a:gd name="T15" fmla="*/ 67 h 327"/>
                <a:gd name="T16" fmla="*/ 49 w 115"/>
                <a:gd name="T17" fmla="*/ 28 h 327"/>
                <a:gd name="T18" fmla="*/ 10 w 115"/>
                <a:gd name="T19" fmla="*/ 108 h 327"/>
                <a:gd name="T20" fmla="*/ 29 w 115"/>
                <a:gd name="T21" fmla="*/ 112 h 327"/>
                <a:gd name="T22" fmla="*/ 26 w 115"/>
                <a:gd name="T23" fmla="*/ 95 h 327"/>
                <a:gd name="T24" fmla="*/ 43 w 115"/>
                <a:gd name="T25" fmla="*/ 108 h 327"/>
                <a:gd name="T26" fmla="*/ 51 w 115"/>
                <a:gd name="T27" fmla="*/ 114 h 327"/>
                <a:gd name="T28" fmla="*/ 54 w 115"/>
                <a:gd name="T29" fmla="*/ 101 h 327"/>
                <a:gd name="T30" fmla="*/ 58 w 115"/>
                <a:gd name="T31" fmla="*/ 91 h 327"/>
                <a:gd name="T32" fmla="*/ 23 w 115"/>
                <a:gd name="T33" fmla="*/ 152 h 327"/>
                <a:gd name="T34" fmla="*/ 25 w 115"/>
                <a:gd name="T35" fmla="*/ 176 h 327"/>
                <a:gd name="T36" fmla="*/ 21 w 115"/>
                <a:gd name="T37" fmla="*/ 191 h 327"/>
                <a:gd name="T38" fmla="*/ 28 w 115"/>
                <a:gd name="T39" fmla="*/ 161 h 327"/>
                <a:gd name="T40" fmla="*/ 50 w 115"/>
                <a:gd name="T41" fmla="*/ 140 h 327"/>
                <a:gd name="T42" fmla="*/ 36 w 115"/>
                <a:gd name="T43" fmla="*/ 145 h 327"/>
                <a:gd name="T44" fmla="*/ 24 w 115"/>
                <a:gd name="T45" fmla="*/ 165 h 327"/>
                <a:gd name="T46" fmla="*/ 18 w 115"/>
                <a:gd name="T47" fmla="*/ 172 h 327"/>
                <a:gd name="T48" fmla="*/ 18 w 115"/>
                <a:gd name="T49" fmla="*/ 191 h 327"/>
                <a:gd name="T50" fmla="*/ 19 w 115"/>
                <a:gd name="T51" fmla="*/ 181 h 327"/>
                <a:gd name="T52" fmla="*/ 24 w 115"/>
                <a:gd name="T53" fmla="*/ 190 h 327"/>
                <a:gd name="T54" fmla="*/ 30 w 115"/>
                <a:gd name="T55" fmla="*/ 173 h 327"/>
                <a:gd name="T56" fmla="*/ 24 w 115"/>
                <a:gd name="T57" fmla="*/ 196 h 327"/>
                <a:gd name="T58" fmla="*/ 27 w 115"/>
                <a:gd name="T59" fmla="*/ 193 h 327"/>
                <a:gd name="T60" fmla="*/ 39 w 115"/>
                <a:gd name="T61" fmla="*/ 153 h 327"/>
                <a:gd name="T62" fmla="*/ 26 w 115"/>
                <a:gd name="T63" fmla="*/ 246 h 327"/>
                <a:gd name="T64" fmla="*/ 37 w 115"/>
                <a:gd name="T65" fmla="*/ 261 h 327"/>
                <a:gd name="T66" fmla="*/ 48 w 115"/>
                <a:gd name="T67" fmla="*/ 250 h 327"/>
                <a:gd name="T68" fmla="*/ 48 w 115"/>
                <a:gd name="T69" fmla="*/ 250 h 327"/>
                <a:gd name="T70" fmla="*/ 79 w 115"/>
                <a:gd name="T71" fmla="*/ 258 h 327"/>
                <a:gd name="T72" fmla="*/ 81 w 115"/>
                <a:gd name="T73" fmla="*/ 274 h 327"/>
                <a:gd name="T74" fmla="*/ 65 w 115"/>
                <a:gd name="T75" fmla="*/ 288 h 327"/>
                <a:gd name="T76" fmla="*/ 65 w 115"/>
                <a:gd name="T77" fmla="*/ 251 h 327"/>
                <a:gd name="T78" fmla="*/ 55 w 115"/>
                <a:gd name="T79" fmla="*/ 230 h 327"/>
                <a:gd name="T80" fmla="*/ 99 w 115"/>
                <a:gd name="T81" fmla="*/ 312 h 327"/>
                <a:gd name="T82" fmla="*/ 71 w 115"/>
                <a:gd name="T83" fmla="*/ 314 h 327"/>
                <a:gd name="T84" fmla="*/ 102 w 115"/>
                <a:gd name="T85" fmla="*/ 204 h 327"/>
                <a:gd name="T86" fmla="*/ 39 w 115"/>
                <a:gd name="T87" fmla="*/ 253 h 327"/>
                <a:gd name="T88" fmla="*/ 67 w 115"/>
                <a:gd name="T89" fmla="*/ 183 h 327"/>
                <a:gd name="T90" fmla="*/ 59 w 115"/>
                <a:gd name="T91" fmla="*/ 177 h 327"/>
                <a:gd name="T92" fmla="*/ 49 w 115"/>
                <a:gd name="T93" fmla="*/ 198 h 327"/>
                <a:gd name="T94" fmla="*/ 73 w 115"/>
                <a:gd name="T95" fmla="*/ 177 h 327"/>
                <a:gd name="T96" fmla="*/ 48 w 115"/>
                <a:gd name="T97" fmla="*/ 157 h 327"/>
                <a:gd name="T98" fmla="*/ 95 w 115"/>
                <a:gd name="T99" fmla="*/ 113 h 327"/>
                <a:gd name="T100" fmla="*/ 54 w 115"/>
                <a:gd name="T101" fmla="*/ 137 h 327"/>
                <a:gd name="T102" fmla="*/ 35 w 115"/>
                <a:gd name="T103" fmla="*/ 143 h 327"/>
                <a:gd name="T104" fmla="*/ 40 w 115"/>
                <a:gd name="T105" fmla="*/ 127 h 327"/>
                <a:gd name="T106" fmla="*/ 78 w 115"/>
                <a:gd name="T107" fmla="*/ 31 h 327"/>
                <a:gd name="T108" fmla="*/ 79 w 115"/>
                <a:gd name="T109" fmla="*/ 47 h 327"/>
                <a:gd name="T110" fmla="*/ 77 w 115"/>
                <a:gd name="T111" fmla="*/ 65 h 327"/>
                <a:gd name="T112" fmla="*/ 67 w 115"/>
                <a:gd name="T113" fmla="*/ 51 h 327"/>
                <a:gd name="T114" fmla="*/ 55 w 115"/>
                <a:gd name="T115" fmla="*/ 57 h 327"/>
                <a:gd name="T116" fmla="*/ 31 w 115"/>
                <a:gd name="T117" fmla="*/ 84 h 327"/>
                <a:gd name="T118" fmla="*/ 28 w 115"/>
                <a:gd name="T119" fmla="*/ 65 h 327"/>
                <a:gd name="T120" fmla="*/ 10 w 115"/>
                <a:gd name="T121" fmla="*/ 90 h 327"/>
                <a:gd name="T122" fmla="*/ 11 w 115"/>
                <a:gd name="T123" fmla="*/ 94 h 327"/>
                <a:gd name="T124" fmla="*/ 8 w 115"/>
                <a:gd name="T125" fmla="*/ 9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7" y="111"/>
                  </a:moveTo>
                  <a:cubicBezTo>
                    <a:pt x="12" y="122"/>
                    <a:pt x="23" y="128"/>
                    <a:pt x="34" y="127"/>
                  </a:cubicBezTo>
                  <a:cubicBezTo>
                    <a:pt x="31" y="132"/>
                    <a:pt x="28" y="136"/>
                    <a:pt x="25" y="140"/>
                  </a:cubicBezTo>
                  <a:cubicBezTo>
                    <a:pt x="17" y="152"/>
                    <a:pt x="11" y="166"/>
                    <a:pt x="11" y="182"/>
                  </a:cubicBezTo>
                  <a:cubicBezTo>
                    <a:pt x="11" y="192"/>
                    <a:pt x="16" y="203"/>
                    <a:pt x="23" y="210"/>
                  </a:cubicBezTo>
                  <a:cubicBezTo>
                    <a:pt x="23" y="211"/>
                    <a:pt x="23" y="211"/>
                    <a:pt x="23" y="212"/>
                  </a:cubicBezTo>
                  <a:cubicBezTo>
                    <a:pt x="24" y="215"/>
                    <a:pt x="23" y="214"/>
                    <a:pt x="20" y="212"/>
                  </a:cubicBezTo>
                  <a:cubicBezTo>
                    <a:pt x="18" y="210"/>
                    <a:pt x="13" y="210"/>
                    <a:pt x="11" y="209"/>
                  </a:cubicBezTo>
                  <a:cubicBezTo>
                    <a:pt x="8" y="209"/>
                    <a:pt x="10" y="214"/>
                    <a:pt x="10" y="219"/>
                  </a:cubicBezTo>
                  <a:cubicBezTo>
                    <a:pt x="11" y="223"/>
                    <a:pt x="5" y="228"/>
                    <a:pt x="10" y="236"/>
                  </a:cubicBezTo>
                  <a:cubicBezTo>
                    <a:pt x="14" y="242"/>
                    <a:pt x="20" y="248"/>
                    <a:pt x="25" y="255"/>
                  </a:cubicBezTo>
                  <a:cubicBezTo>
                    <a:pt x="27" y="260"/>
                    <a:pt x="24" y="265"/>
                    <a:pt x="19" y="266"/>
                  </a:cubicBezTo>
                  <a:cubicBezTo>
                    <a:pt x="16" y="267"/>
                    <a:pt x="18" y="271"/>
                    <a:pt x="20" y="271"/>
                  </a:cubicBezTo>
                  <a:cubicBezTo>
                    <a:pt x="21" y="270"/>
                    <a:pt x="22" y="270"/>
                    <a:pt x="23" y="270"/>
                  </a:cubicBezTo>
                  <a:cubicBezTo>
                    <a:pt x="27" y="272"/>
                    <a:pt x="32" y="275"/>
                    <a:pt x="35" y="278"/>
                  </a:cubicBezTo>
                  <a:cubicBezTo>
                    <a:pt x="36" y="286"/>
                    <a:pt x="34" y="293"/>
                    <a:pt x="30" y="297"/>
                  </a:cubicBezTo>
                  <a:cubicBezTo>
                    <a:pt x="28" y="298"/>
                    <a:pt x="28" y="300"/>
                    <a:pt x="28" y="301"/>
                  </a:cubicBezTo>
                  <a:cubicBezTo>
                    <a:pt x="28" y="301"/>
                    <a:pt x="28" y="301"/>
                    <a:pt x="28" y="301"/>
                  </a:cubicBezTo>
                  <a:cubicBezTo>
                    <a:pt x="27" y="301"/>
                    <a:pt x="26" y="303"/>
                    <a:pt x="28" y="303"/>
                  </a:cubicBezTo>
                  <a:cubicBezTo>
                    <a:pt x="31" y="304"/>
                    <a:pt x="33" y="307"/>
                    <a:pt x="32" y="310"/>
                  </a:cubicBezTo>
                  <a:cubicBezTo>
                    <a:pt x="32" y="313"/>
                    <a:pt x="29" y="316"/>
                    <a:pt x="27" y="317"/>
                  </a:cubicBezTo>
                  <a:cubicBezTo>
                    <a:pt x="26" y="318"/>
                    <a:pt x="27" y="320"/>
                    <a:pt x="28" y="319"/>
                  </a:cubicBezTo>
                  <a:cubicBezTo>
                    <a:pt x="31" y="317"/>
                    <a:pt x="35" y="314"/>
                    <a:pt x="35" y="309"/>
                  </a:cubicBezTo>
                  <a:cubicBezTo>
                    <a:pt x="35" y="308"/>
                    <a:pt x="34" y="306"/>
                    <a:pt x="34" y="305"/>
                  </a:cubicBezTo>
                  <a:cubicBezTo>
                    <a:pt x="43" y="316"/>
                    <a:pt x="56" y="325"/>
                    <a:pt x="71" y="326"/>
                  </a:cubicBezTo>
                  <a:cubicBezTo>
                    <a:pt x="86" y="327"/>
                    <a:pt x="101" y="320"/>
                    <a:pt x="108" y="307"/>
                  </a:cubicBezTo>
                  <a:cubicBezTo>
                    <a:pt x="109" y="307"/>
                    <a:pt x="109" y="307"/>
                    <a:pt x="109" y="306"/>
                  </a:cubicBezTo>
                  <a:cubicBezTo>
                    <a:pt x="109" y="306"/>
                    <a:pt x="109" y="306"/>
                    <a:pt x="109" y="305"/>
                  </a:cubicBezTo>
                  <a:cubicBezTo>
                    <a:pt x="109" y="305"/>
                    <a:pt x="109" y="304"/>
                    <a:pt x="109" y="304"/>
                  </a:cubicBezTo>
                  <a:cubicBezTo>
                    <a:pt x="104" y="300"/>
                    <a:pt x="100" y="295"/>
                    <a:pt x="96" y="291"/>
                  </a:cubicBezTo>
                  <a:cubicBezTo>
                    <a:pt x="100" y="263"/>
                    <a:pt x="90" y="235"/>
                    <a:pt x="68" y="217"/>
                  </a:cubicBezTo>
                  <a:cubicBezTo>
                    <a:pt x="68" y="217"/>
                    <a:pt x="68" y="217"/>
                    <a:pt x="69" y="216"/>
                  </a:cubicBezTo>
                  <a:cubicBezTo>
                    <a:pt x="84" y="210"/>
                    <a:pt x="95" y="213"/>
                    <a:pt x="101" y="217"/>
                  </a:cubicBezTo>
                  <a:cubicBezTo>
                    <a:pt x="104" y="218"/>
                    <a:pt x="111" y="225"/>
                    <a:pt x="112" y="221"/>
                  </a:cubicBezTo>
                  <a:cubicBezTo>
                    <a:pt x="113" y="220"/>
                    <a:pt x="113" y="219"/>
                    <a:pt x="113" y="218"/>
                  </a:cubicBezTo>
                  <a:cubicBezTo>
                    <a:pt x="115" y="206"/>
                    <a:pt x="103" y="194"/>
                    <a:pt x="91" y="190"/>
                  </a:cubicBezTo>
                  <a:cubicBezTo>
                    <a:pt x="84" y="188"/>
                    <a:pt x="77" y="188"/>
                    <a:pt x="71" y="192"/>
                  </a:cubicBezTo>
                  <a:cubicBezTo>
                    <a:pt x="71" y="192"/>
                    <a:pt x="67" y="188"/>
                    <a:pt x="61" y="190"/>
                  </a:cubicBezTo>
                  <a:cubicBezTo>
                    <a:pt x="59" y="190"/>
                    <a:pt x="57" y="191"/>
                    <a:pt x="56" y="193"/>
                  </a:cubicBezTo>
                  <a:cubicBezTo>
                    <a:pt x="55" y="192"/>
                    <a:pt x="54" y="190"/>
                    <a:pt x="53" y="188"/>
                  </a:cubicBezTo>
                  <a:cubicBezTo>
                    <a:pt x="65" y="193"/>
                    <a:pt x="79" y="183"/>
                    <a:pt x="80" y="169"/>
                  </a:cubicBezTo>
                  <a:cubicBezTo>
                    <a:pt x="81" y="158"/>
                    <a:pt x="72" y="145"/>
                    <a:pt x="61" y="143"/>
                  </a:cubicBezTo>
                  <a:cubicBezTo>
                    <a:pt x="75" y="134"/>
                    <a:pt x="90" y="126"/>
                    <a:pt x="101" y="113"/>
                  </a:cubicBezTo>
                  <a:cubicBezTo>
                    <a:pt x="102" y="113"/>
                    <a:pt x="102" y="113"/>
                    <a:pt x="102" y="112"/>
                  </a:cubicBezTo>
                  <a:cubicBezTo>
                    <a:pt x="102" y="112"/>
                    <a:pt x="103" y="111"/>
                    <a:pt x="102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0"/>
                    <a:pt x="88" y="102"/>
                    <a:pt x="81" y="99"/>
                  </a:cubicBezTo>
                  <a:cubicBezTo>
                    <a:pt x="88" y="90"/>
                    <a:pt x="93" y="79"/>
                    <a:pt x="94" y="67"/>
                  </a:cubicBezTo>
                  <a:cubicBezTo>
                    <a:pt x="95" y="56"/>
                    <a:pt x="92" y="46"/>
                    <a:pt x="87" y="37"/>
                  </a:cubicBezTo>
                  <a:cubicBezTo>
                    <a:pt x="81" y="26"/>
                    <a:pt x="73" y="15"/>
                    <a:pt x="77" y="3"/>
                  </a:cubicBezTo>
                  <a:cubicBezTo>
                    <a:pt x="77" y="2"/>
                    <a:pt x="77" y="1"/>
                    <a:pt x="76" y="1"/>
                  </a:cubicBezTo>
                  <a:cubicBezTo>
                    <a:pt x="76" y="0"/>
                    <a:pt x="75" y="0"/>
                    <a:pt x="74" y="0"/>
                  </a:cubicBezTo>
                  <a:cubicBezTo>
                    <a:pt x="62" y="6"/>
                    <a:pt x="54" y="15"/>
                    <a:pt x="50" y="27"/>
                  </a:cubicBezTo>
                  <a:cubicBezTo>
                    <a:pt x="49" y="27"/>
                    <a:pt x="49" y="28"/>
                    <a:pt x="49" y="28"/>
                  </a:cubicBezTo>
                  <a:cubicBezTo>
                    <a:pt x="45" y="39"/>
                    <a:pt x="43" y="50"/>
                    <a:pt x="45" y="61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31" y="57"/>
                    <a:pt x="17" y="63"/>
                    <a:pt x="9" y="73"/>
                  </a:cubicBezTo>
                  <a:cubicBezTo>
                    <a:pt x="1" y="84"/>
                    <a:pt x="0" y="99"/>
                    <a:pt x="7" y="111"/>
                  </a:cubicBezTo>
                  <a:close/>
                  <a:moveTo>
                    <a:pt x="20" y="119"/>
                  </a:moveTo>
                  <a:cubicBezTo>
                    <a:pt x="16" y="117"/>
                    <a:pt x="12" y="113"/>
                    <a:pt x="10" y="108"/>
                  </a:cubicBezTo>
                  <a:cubicBezTo>
                    <a:pt x="9" y="106"/>
                    <a:pt x="9" y="105"/>
                    <a:pt x="8" y="103"/>
                  </a:cubicBezTo>
                  <a:cubicBezTo>
                    <a:pt x="12" y="107"/>
                    <a:pt x="17" y="110"/>
                    <a:pt x="23" y="108"/>
                  </a:cubicBezTo>
                  <a:cubicBezTo>
                    <a:pt x="24" y="109"/>
                    <a:pt x="25" y="110"/>
                    <a:pt x="26" y="111"/>
                  </a:cubicBezTo>
                  <a:cubicBezTo>
                    <a:pt x="24" y="111"/>
                    <a:pt x="22" y="111"/>
                    <a:pt x="20" y="111"/>
                  </a:cubicBezTo>
                  <a:cubicBezTo>
                    <a:pt x="19" y="111"/>
                    <a:pt x="18" y="113"/>
                    <a:pt x="20" y="113"/>
                  </a:cubicBezTo>
                  <a:cubicBezTo>
                    <a:pt x="23" y="114"/>
                    <a:pt x="26" y="113"/>
                    <a:pt x="29" y="112"/>
                  </a:cubicBezTo>
                  <a:cubicBezTo>
                    <a:pt x="30" y="112"/>
                    <a:pt x="31" y="113"/>
                    <a:pt x="32" y="113"/>
                  </a:cubicBezTo>
                  <a:cubicBezTo>
                    <a:pt x="34" y="113"/>
                    <a:pt x="35" y="114"/>
                    <a:pt x="37" y="114"/>
                  </a:cubicBezTo>
                  <a:cubicBezTo>
                    <a:pt x="32" y="117"/>
                    <a:pt x="26" y="119"/>
                    <a:pt x="20" y="119"/>
                  </a:cubicBezTo>
                  <a:close/>
                  <a:moveTo>
                    <a:pt x="25" y="104"/>
                  </a:moveTo>
                  <a:cubicBezTo>
                    <a:pt x="25" y="104"/>
                    <a:pt x="25" y="103"/>
                    <a:pt x="25" y="103"/>
                  </a:cubicBezTo>
                  <a:cubicBezTo>
                    <a:pt x="22" y="101"/>
                    <a:pt x="23" y="97"/>
                    <a:pt x="26" y="95"/>
                  </a:cubicBezTo>
                  <a:cubicBezTo>
                    <a:pt x="28" y="93"/>
                    <a:pt x="32" y="95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9" y="101"/>
                    <a:pt x="42" y="104"/>
                    <a:pt x="43" y="108"/>
                  </a:cubicBezTo>
                  <a:cubicBezTo>
                    <a:pt x="42" y="109"/>
                    <a:pt x="40" y="109"/>
                    <a:pt x="39" y="109"/>
                  </a:cubicBezTo>
                  <a:cubicBezTo>
                    <a:pt x="34" y="109"/>
                    <a:pt x="28" y="108"/>
                    <a:pt x="25" y="104"/>
                  </a:cubicBezTo>
                  <a:close/>
                  <a:moveTo>
                    <a:pt x="80" y="72"/>
                  </a:moveTo>
                  <a:cubicBezTo>
                    <a:pt x="81" y="68"/>
                    <a:pt x="81" y="65"/>
                    <a:pt x="81" y="62"/>
                  </a:cubicBezTo>
                  <a:cubicBezTo>
                    <a:pt x="81" y="65"/>
                    <a:pt x="81" y="67"/>
                    <a:pt x="81" y="70"/>
                  </a:cubicBezTo>
                  <a:cubicBezTo>
                    <a:pt x="81" y="89"/>
                    <a:pt x="68" y="107"/>
                    <a:pt x="51" y="114"/>
                  </a:cubicBezTo>
                  <a:cubicBezTo>
                    <a:pt x="52" y="112"/>
                    <a:pt x="54" y="110"/>
                    <a:pt x="55" y="108"/>
                  </a:cubicBezTo>
                  <a:cubicBezTo>
                    <a:pt x="69" y="101"/>
                    <a:pt x="78" y="87"/>
                    <a:pt x="80" y="72"/>
                  </a:cubicBezTo>
                  <a:close/>
                  <a:moveTo>
                    <a:pt x="38" y="91"/>
                  </a:moveTo>
                  <a:cubicBezTo>
                    <a:pt x="44" y="88"/>
                    <a:pt x="52" y="88"/>
                    <a:pt x="58" y="93"/>
                  </a:cubicBezTo>
                  <a:cubicBezTo>
                    <a:pt x="57" y="96"/>
                    <a:pt x="56" y="98"/>
                    <a:pt x="54" y="100"/>
                  </a:cubicBezTo>
                  <a:cubicBezTo>
                    <a:pt x="54" y="100"/>
                    <a:pt x="54" y="101"/>
                    <a:pt x="54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1" y="104"/>
                    <a:pt x="49" y="106"/>
                    <a:pt x="45" y="107"/>
                  </a:cubicBezTo>
                  <a:cubicBezTo>
                    <a:pt x="44" y="103"/>
                    <a:pt x="41" y="100"/>
                    <a:pt x="38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9" y="96"/>
                    <a:pt x="39" y="94"/>
                    <a:pt x="38" y="91"/>
                  </a:cubicBezTo>
                  <a:close/>
                  <a:moveTo>
                    <a:pt x="58" y="91"/>
                  </a:moveTo>
                  <a:cubicBezTo>
                    <a:pt x="52" y="86"/>
                    <a:pt x="44" y="85"/>
                    <a:pt x="37" y="89"/>
                  </a:cubicBezTo>
                  <a:cubicBezTo>
                    <a:pt x="37" y="88"/>
                    <a:pt x="36" y="87"/>
                    <a:pt x="35" y="87"/>
                  </a:cubicBezTo>
                  <a:cubicBezTo>
                    <a:pt x="37" y="78"/>
                    <a:pt x="43" y="70"/>
                    <a:pt x="52" y="71"/>
                  </a:cubicBezTo>
                  <a:cubicBezTo>
                    <a:pt x="56" y="76"/>
                    <a:pt x="59" y="82"/>
                    <a:pt x="59" y="88"/>
                  </a:cubicBezTo>
                  <a:cubicBezTo>
                    <a:pt x="59" y="89"/>
                    <a:pt x="59" y="90"/>
                    <a:pt x="58" y="91"/>
                  </a:cubicBezTo>
                  <a:close/>
                  <a:moveTo>
                    <a:pt x="23" y="152"/>
                  </a:moveTo>
                  <a:cubicBezTo>
                    <a:pt x="25" y="151"/>
                    <a:pt x="26" y="150"/>
                    <a:pt x="27" y="149"/>
                  </a:cubicBezTo>
                  <a:cubicBezTo>
                    <a:pt x="24" y="155"/>
                    <a:pt x="21" y="160"/>
                    <a:pt x="19" y="167"/>
                  </a:cubicBezTo>
                  <a:cubicBezTo>
                    <a:pt x="18" y="168"/>
                    <a:pt x="17" y="168"/>
                    <a:pt x="17" y="169"/>
                  </a:cubicBezTo>
                  <a:cubicBezTo>
                    <a:pt x="18" y="163"/>
                    <a:pt x="20" y="157"/>
                    <a:pt x="23" y="152"/>
                  </a:cubicBezTo>
                  <a:close/>
                  <a:moveTo>
                    <a:pt x="24" y="177"/>
                  </a:moveTo>
                  <a:cubicBezTo>
                    <a:pt x="24" y="177"/>
                    <a:pt x="24" y="177"/>
                    <a:pt x="25" y="176"/>
                  </a:cubicBezTo>
                  <a:cubicBezTo>
                    <a:pt x="25" y="178"/>
                    <a:pt x="25" y="180"/>
                    <a:pt x="25" y="182"/>
                  </a:cubicBezTo>
                  <a:cubicBezTo>
                    <a:pt x="24" y="182"/>
                    <a:pt x="24" y="183"/>
                    <a:pt x="23" y="183"/>
                  </a:cubicBezTo>
                  <a:cubicBezTo>
                    <a:pt x="23" y="181"/>
                    <a:pt x="23" y="179"/>
                    <a:pt x="24" y="177"/>
                  </a:cubicBezTo>
                  <a:close/>
                  <a:moveTo>
                    <a:pt x="23" y="193"/>
                  </a:moveTo>
                  <a:cubicBezTo>
                    <a:pt x="22" y="193"/>
                    <a:pt x="22" y="194"/>
                    <a:pt x="22" y="194"/>
                  </a:cubicBezTo>
                  <a:cubicBezTo>
                    <a:pt x="22" y="193"/>
                    <a:pt x="21" y="192"/>
                    <a:pt x="21" y="191"/>
                  </a:cubicBezTo>
                  <a:cubicBezTo>
                    <a:pt x="21" y="190"/>
                    <a:pt x="21" y="190"/>
                    <a:pt x="22" y="189"/>
                  </a:cubicBezTo>
                  <a:cubicBezTo>
                    <a:pt x="22" y="190"/>
                    <a:pt x="22" y="191"/>
                    <a:pt x="23" y="193"/>
                  </a:cubicBezTo>
                  <a:close/>
                  <a:moveTo>
                    <a:pt x="26" y="173"/>
                  </a:moveTo>
                  <a:cubicBezTo>
                    <a:pt x="25" y="173"/>
                    <a:pt x="25" y="174"/>
                    <a:pt x="24" y="174"/>
                  </a:cubicBezTo>
                  <a:cubicBezTo>
                    <a:pt x="25" y="171"/>
                    <a:pt x="26" y="168"/>
                    <a:pt x="27" y="165"/>
                  </a:cubicBezTo>
                  <a:cubicBezTo>
                    <a:pt x="27" y="163"/>
                    <a:pt x="28" y="162"/>
                    <a:pt x="28" y="161"/>
                  </a:cubicBezTo>
                  <a:cubicBezTo>
                    <a:pt x="30" y="160"/>
                    <a:pt x="32" y="158"/>
                    <a:pt x="33" y="157"/>
                  </a:cubicBezTo>
                  <a:cubicBezTo>
                    <a:pt x="33" y="158"/>
                    <a:pt x="32" y="159"/>
                    <a:pt x="32" y="159"/>
                  </a:cubicBezTo>
                  <a:cubicBezTo>
                    <a:pt x="29" y="163"/>
                    <a:pt x="27" y="168"/>
                    <a:pt x="26" y="173"/>
                  </a:cubicBezTo>
                  <a:close/>
                  <a:moveTo>
                    <a:pt x="31" y="156"/>
                  </a:moveTo>
                  <a:cubicBezTo>
                    <a:pt x="34" y="151"/>
                    <a:pt x="37" y="147"/>
                    <a:pt x="41" y="143"/>
                  </a:cubicBezTo>
                  <a:cubicBezTo>
                    <a:pt x="44" y="142"/>
                    <a:pt x="47" y="141"/>
                    <a:pt x="50" y="140"/>
                  </a:cubicBezTo>
                  <a:cubicBezTo>
                    <a:pt x="45" y="144"/>
                    <a:pt x="42" y="147"/>
                    <a:pt x="38" y="151"/>
                  </a:cubicBezTo>
                  <a:cubicBezTo>
                    <a:pt x="36" y="153"/>
                    <a:pt x="33" y="154"/>
                    <a:pt x="31" y="156"/>
                  </a:cubicBezTo>
                  <a:close/>
                  <a:moveTo>
                    <a:pt x="26" y="160"/>
                  </a:moveTo>
                  <a:cubicBezTo>
                    <a:pt x="25" y="161"/>
                    <a:pt x="24" y="162"/>
                    <a:pt x="23" y="163"/>
                  </a:cubicBezTo>
                  <a:cubicBezTo>
                    <a:pt x="25" y="157"/>
                    <a:pt x="28" y="152"/>
                    <a:pt x="32" y="147"/>
                  </a:cubicBezTo>
                  <a:cubicBezTo>
                    <a:pt x="33" y="146"/>
                    <a:pt x="35" y="146"/>
                    <a:pt x="36" y="145"/>
                  </a:cubicBezTo>
                  <a:cubicBezTo>
                    <a:pt x="32" y="149"/>
                    <a:pt x="29" y="154"/>
                    <a:pt x="26" y="160"/>
                  </a:cubicBezTo>
                  <a:close/>
                  <a:moveTo>
                    <a:pt x="22" y="176"/>
                  </a:moveTo>
                  <a:cubicBezTo>
                    <a:pt x="21" y="177"/>
                    <a:pt x="20" y="178"/>
                    <a:pt x="19" y="178"/>
                  </a:cubicBezTo>
                  <a:cubicBezTo>
                    <a:pt x="20" y="175"/>
                    <a:pt x="20" y="172"/>
                    <a:pt x="21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7"/>
                    <a:pt x="23" y="166"/>
                    <a:pt x="24" y="165"/>
                  </a:cubicBezTo>
                  <a:cubicBezTo>
                    <a:pt x="24" y="165"/>
                    <a:pt x="24" y="166"/>
                    <a:pt x="24" y="167"/>
                  </a:cubicBezTo>
                  <a:cubicBezTo>
                    <a:pt x="23" y="170"/>
                    <a:pt x="22" y="173"/>
                    <a:pt x="22" y="176"/>
                  </a:cubicBezTo>
                  <a:close/>
                  <a:moveTo>
                    <a:pt x="16" y="182"/>
                  </a:moveTo>
                  <a:cubicBezTo>
                    <a:pt x="16" y="180"/>
                    <a:pt x="16" y="177"/>
                    <a:pt x="16" y="175"/>
                  </a:cubicBezTo>
                  <a:cubicBezTo>
                    <a:pt x="16" y="175"/>
                    <a:pt x="16" y="174"/>
                    <a:pt x="16" y="174"/>
                  </a:cubicBezTo>
                  <a:cubicBezTo>
                    <a:pt x="16" y="173"/>
                    <a:pt x="17" y="172"/>
                    <a:pt x="18" y="172"/>
                  </a:cubicBezTo>
                  <a:cubicBezTo>
                    <a:pt x="17" y="175"/>
                    <a:pt x="17" y="178"/>
                    <a:pt x="17" y="181"/>
                  </a:cubicBezTo>
                  <a:cubicBezTo>
                    <a:pt x="17" y="181"/>
                    <a:pt x="16" y="182"/>
                    <a:pt x="16" y="182"/>
                  </a:cubicBezTo>
                  <a:close/>
                  <a:moveTo>
                    <a:pt x="18" y="192"/>
                  </a:moveTo>
                  <a:cubicBezTo>
                    <a:pt x="17" y="190"/>
                    <a:pt x="16" y="188"/>
                    <a:pt x="16" y="186"/>
                  </a:cubicBezTo>
                  <a:cubicBezTo>
                    <a:pt x="16" y="185"/>
                    <a:pt x="17" y="185"/>
                    <a:pt x="17" y="184"/>
                  </a:cubicBezTo>
                  <a:cubicBezTo>
                    <a:pt x="17" y="186"/>
                    <a:pt x="18" y="188"/>
                    <a:pt x="18" y="191"/>
                  </a:cubicBezTo>
                  <a:cubicBezTo>
                    <a:pt x="18" y="191"/>
                    <a:pt x="18" y="192"/>
                    <a:pt x="18" y="192"/>
                  </a:cubicBezTo>
                  <a:close/>
                  <a:moveTo>
                    <a:pt x="19" y="181"/>
                  </a:moveTo>
                  <a:cubicBezTo>
                    <a:pt x="20" y="181"/>
                    <a:pt x="21" y="180"/>
                    <a:pt x="21" y="180"/>
                  </a:cubicBezTo>
                  <a:cubicBezTo>
                    <a:pt x="21" y="182"/>
                    <a:pt x="21" y="184"/>
                    <a:pt x="21" y="186"/>
                  </a:cubicBezTo>
                  <a:cubicBezTo>
                    <a:pt x="21" y="186"/>
                    <a:pt x="20" y="187"/>
                    <a:pt x="20" y="188"/>
                  </a:cubicBezTo>
                  <a:cubicBezTo>
                    <a:pt x="20" y="186"/>
                    <a:pt x="20" y="184"/>
                    <a:pt x="19" y="181"/>
                  </a:cubicBezTo>
                  <a:close/>
                  <a:moveTo>
                    <a:pt x="19" y="196"/>
                  </a:moveTo>
                  <a:cubicBezTo>
                    <a:pt x="19" y="195"/>
                    <a:pt x="19" y="194"/>
                    <a:pt x="20" y="194"/>
                  </a:cubicBezTo>
                  <a:cubicBezTo>
                    <a:pt x="20" y="195"/>
                    <a:pt x="21" y="197"/>
                    <a:pt x="21" y="198"/>
                  </a:cubicBezTo>
                  <a:cubicBezTo>
                    <a:pt x="21" y="199"/>
                    <a:pt x="21" y="199"/>
                    <a:pt x="21" y="200"/>
                  </a:cubicBezTo>
                  <a:cubicBezTo>
                    <a:pt x="20" y="199"/>
                    <a:pt x="20" y="197"/>
                    <a:pt x="19" y="196"/>
                  </a:cubicBezTo>
                  <a:close/>
                  <a:moveTo>
                    <a:pt x="24" y="190"/>
                  </a:moveTo>
                  <a:cubicBezTo>
                    <a:pt x="24" y="189"/>
                    <a:pt x="24" y="188"/>
                    <a:pt x="23" y="187"/>
                  </a:cubicBezTo>
                  <a:cubicBezTo>
                    <a:pt x="24" y="186"/>
                    <a:pt x="24" y="186"/>
                    <a:pt x="25" y="185"/>
                  </a:cubicBezTo>
                  <a:cubicBezTo>
                    <a:pt x="25" y="186"/>
                    <a:pt x="25" y="187"/>
                    <a:pt x="25" y="188"/>
                  </a:cubicBezTo>
                  <a:cubicBezTo>
                    <a:pt x="25" y="189"/>
                    <a:pt x="24" y="189"/>
                    <a:pt x="24" y="190"/>
                  </a:cubicBezTo>
                  <a:close/>
                  <a:moveTo>
                    <a:pt x="28" y="174"/>
                  </a:moveTo>
                  <a:cubicBezTo>
                    <a:pt x="28" y="174"/>
                    <a:pt x="29" y="173"/>
                    <a:pt x="30" y="173"/>
                  </a:cubicBezTo>
                  <a:cubicBezTo>
                    <a:pt x="30" y="175"/>
                    <a:pt x="29" y="177"/>
                    <a:pt x="29" y="178"/>
                  </a:cubicBezTo>
                  <a:cubicBezTo>
                    <a:pt x="28" y="179"/>
                    <a:pt x="28" y="179"/>
                    <a:pt x="27" y="180"/>
                  </a:cubicBezTo>
                  <a:cubicBezTo>
                    <a:pt x="27" y="178"/>
                    <a:pt x="27" y="176"/>
                    <a:pt x="28" y="174"/>
                  </a:cubicBezTo>
                  <a:close/>
                  <a:moveTo>
                    <a:pt x="25" y="200"/>
                  </a:moveTo>
                  <a:cubicBezTo>
                    <a:pt x="24" y="199"/>
                    <a:pt x="24" y="198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7"/>
                    <a:pt x="25" y="197"/>
                    <a:pt x="25" y="198"/>
                  </a:cubicBezTo>
                  <a:cubicBezTo>
                    <a:pt x="25" y="199"/>
                    <a:pt x="25" y="199"/>
                    <a:pt x="25" y="200"/>
                  </a:cubicBezTo>
                  <a:close/>
                  <a:moveTo>
                    <a:pt x="26" y="195"/>
                  </a:moveTo>
                  <a:cubicBezTo>
                    <a:pt x="26" y="195"/>
                    <a:pt x="25" y="194"/>
                    <a:pt x="25" y="193"/>
                  </a:cubicBezTo>
                  <a:cubicBezTo>
                    <a:pt x="25" y="192"/>
                    <a:pt x="26" y="192"/>
                    <a:pt x="26" y="191"/>
                  </a:cubicBezTo>
                  <a:cubicBezTo>
                    <a:pt x="26" y="192"/>
                    <a:pt x="27" y="193"/>
                    <a:pt x="27" y="193"/>
                  </a:cubicBezTo>
                  <a:cubicBezTo>
                    <a:pt x="27" y="194"/>
                    <a:pt x="26" y="195"/>
                    <a:pt x="26" y="195"/>
                  </a:cubicBezTo>
                  <a:close/>
                  <a:moveTo>
                    <a:pt x="33" y="164"/>
                  </a:moveTo>
                  <a:cubicBezTo>
                    <a:pt x="32" y="165"/>
                    <a:pt x="32" y="167"/>
                    <a:pt x="31" y="170"/>
                  </a:cubicBezTo>
                  <a:cubicBezTo>
                    <a:pt x="30" y="170"/>
                    <a:pt x="29" y="171"/>
                    <a:pt x="29" y="171"/>
                  </a:cubicBezTo>
                  <a:cubicBezTo>
                    <a:pt x="30" y="166"/>
                    <a:pt x="33" y="161"/>
                    <a:pt x="37" y="157"/>
                  </a:cubicBezTo>
                  <a:cubicBezTo>
                    <a:pt x="37" y="156"/>
                    <a:pt x="38" y="154"/>
                    <a:pt x="39" y="153"/>
                  </a:cubicBezTo>
                  <a:cubicBezTo>
                    <a:pt x="41" y="152"/>
                    <a:pt x="42" y="152"/>
                    <a:pt x="44" y="151"/>
                  </a:cubicBezTo>
                  <a:cubicBezTo>
                    <a:pt x="40" y="155"/>
                    <a:pt x="36" y="159"/>
                    <a:pt x="33" y="164"/>
                  </a:cubicBezTo>
                  <a:close/>
                  <a:moveTo>
                    <a:pt x="17" y="234"/>
                  </a:moveTo>
                  <a:cubicBezTo>
                    <a:pt x="16" y="229"/>
                    <a:pt x="19" y="222"/>
                    <a:pt x="15" y="216"/>
                  </a:cubicBezTo>
                  <a:cubicBezTo>
                    <a:pt x="15" y="216"/>
                    <a:pt x="20" y="220"/>
                    <a:pt x="19" y="229"/>
                  </a:cubicBezTo>
                  <a:cubicBezTo>
                    <a:pt x="18" y="235"/>
                    <a:pt x="21" y="239"/>
                    <a:pt x="26" y="246"/>
                  </a:cubicBezTo>
                  <a:cubicBezTo>
                    <a:pt x="26" y="246"/>
                    <a:pt x="17" y="239"/>
                    <a:pt x="17" y="234"/>
                  </a:cubicBezTo>
                  <a:close/>
                  <a:moveTo>
                    <a:pt x="37" y="261"/>
                  </a:moveTo>
                  <a:cubicBezTo>
                    <a:pt x="27" y="245"/>
                    <a:pt x="30" y="236"/>
                    <a:pt x="34" y="224"/>
                  </a:cubicBezTo>
                  <a:cubicBezTo>
                    <a:pt x="42" y="207"/>
                    <a:pt x="36" y="194"/>
                    <a:pt x="36" y="194"/>
                  </a:cubicBezTo>
                  <a:cubicBezTo>
                    <a:pt x="42" y="203"/>
                    <a:pt x="43" y="213"/>
                    <a:pt x="36" y="228"/>
                  </a:cubicBezTo>
                  <a:cubicBezTo>
                    <a:pt x="29" y="246"/>
                    <a:pt x="37" y="261"/>
                    <a:pt x="37" y="261"/>
                  </a:cubicBezTo>
                  <a:close/>
                  <a:moveTo>
                    <a:pt x="25" y="268"/>
                  </a:moveTo>
                  <a:cubicBezTo>
                    <a:pt x="27" y="266"/>
                    <a:pt x="29" y="264"/>
                    <a:pt x="30" y="261"/>
                  </a:cubicBezTo>
                  <a:cubicBezTo>
                    <a:pt x="30" y="262"/>
                    <a:pt x="31" y="263"/>
                    <a:pt x="31" y="264"/>
                  </a:cubicBezTo>
                  <a:cubicBezTo>
                    <a:pt x="33" y="267"/>
                    <a:pt x="34" y="271"/>
                    <a:pt x="35" y="275"/>
                  </a:cubicBezTo>
                  <a:cubicBezTo>
                    <a:pt x="32" y="272"/>
                    <a:pt x="29" y="270"/>
                    <a:pt x="25" y="268"/>
                  </a:cubicBezTo>
                  <a:close/>
                  <a:moveTo>
                    <a:pt x="48" y="250"/>
                  </a:moveTo>
                  <a:cubicBezTo>
                    <a:pt x="49" y="247"/>
                    <a:pt x="50" y="243"/>
                    <a:pt x="51" y="239"/>
                  </a:cubicBezTo>
                  <a:cubicBezTo>
                    <a:pt x="60" y="249"/>
                    <a:pt x="67" y="262"/>
                    <a:pt x="65" y="276"/>
                  </a:cubicBezTo>
                  <a:cubicBezTo>
                    <a:pt x="63" y="289"/>
                    <a:pt x="50" y="301"/>
                    <a:pt x="36" y="299"/>
                  </a:cubicBezTo>
                  <a:cubicBezTo>
                    <a:pt x="38" y="296"/>
                    <a:pt x="40" y="294"/>
                    <a:pt x="41" y="292"/>
                  </a:cubicBezTo>
                  <a:cubicBezTo>
                    <a:pt x="51" y="292"/>
                    <a:pt x="57" y="285"/>
                    <a:pt x="59" y="276"/>
                  </a:cubicBezTo>
                  <a:cubicBezTo>
                    <a:pt x="61" y="266"/>
                    <a:pt x="55" y="257"/>
                    <a:pt x="48" y="250"/>
                  </a:cubicBezTo>
                  <a:close/>
                  <a:moveTo>
                    <a:pt x="79" y="258"/>
                  </a:moveTo>
                  <a:cubicBezTo>
                    <a:pt x="79" y="259"/>
                    <a:pt x="80" y="261"/>
                    <a:pt x="80" y="262"/>
                  </a:cubicBezTo>
                  <a:cubicBezTo>
                    <a:pt x="80" y="263"/>
                    <a:pt x="80" y="263"/>
                    <a:pt x="80" y="263"/>
                  </a:cubicBezTo>
                  <a:cubicBezTo>
                    <a:pt x="80" y="281"/>
                    <a:pt x="67" y="297"/>
                    <a:pt x="49" y="301"/>
                  </a:cubicBezTo>
                  <a:cubicBezTo>
                    <a:pt x="52" y="301"/>
                    <a:pt x="54" y="299"/>
                    <a:pt x="56" y="298"/>
                  </a:cubicBezTo>
                  <a:cubicBezTo>
                    <a:pt x="70" y="290"/>
                    <a:pt x="79" y="274"/>
                    <a:pt x="79" y="258"/>
                  </a:cubicBezTo>
                  <a:close/>
                  <a:moveTo>
                    <a:pt x="81" y="274"/>
                  </a:moveTo>
                  <a:cubicBezTo>
                    <a:pt x="81" y="276"/>
                    <a:pt x="81" y="278"/>
                    <a:pt x="81" y="279"/>
                  </a:cubicBezTo>
                  <a:cubicBezTo>
                    <a:pt x="78" y="286"/>
                    <a:pt x="74" y="293"/>
                    <a:pt x="68" y="297"/>
                  </a:cubicBezTo>
                  <a:cubicBezTo>
                    <a:pt x="63" y="300"/>
                    <a:pt x="58" y="302"/>
                    <a:pt x="52" y="303"/>
                  </a:cubicBezTo>
                  <a:cubicBezTo>
                    <a:pt x="60" y="301"/>
                    <a:pt x="67" y="296"/>
                    <a:pt x="73" y="290"/>
                  </a:cubicBezTo>
                  <a:cubicBezTo>
                    <a:pt x="77" y="285"/>
                    <a:pt x="79" y="280"/>
                    <a:pt x="81" y="274"/>
                  </a:cubicBezTo>
                  <a:close/>
                  <a:moveTo>
                    <a:pt x="65" y="288"/>
                  </a:moveTo>
                  <a:cubicBezTo>
                    <a:pt x="66" y="286"/>
                    <a:pt x="67" y="283"/>
                    <a:pt x="68" y="281"/>
                  </a:cubicBezTo>
                  <a:cubicBezTo>
                    <a:pt x="69" y="279"/>
                    <a:pt x="69" y="277"/>
                    <a:pt x="70" y="275"/>
                  </a:cubicBezTo>
                  <a:cubicBezTo>
                    <a:pt x="73" y="263"/>
                    <a:pt x="73" y="251"/>
                    <a:pt x="69" y="239"/>
                  </a:cubicBezTo>
                  <a:cubicBezTo>
                    <a:pt x="72" y="242"/>
                    <a:pt x="74" y="245"/>
                    <a:pt x="76" y="249"/>
                  </a:cubicBezTo>
                  <a:cubicBezTo>
                    <a:pt x="79" y="263"/>
                    <a:pt x="75" y="277"/>
                    <a:pt x="65" y="288"/>
                  </a:cubicBezTo>
                  <a:close/>
                  <a:moveTo>
                    <a:pt x="69" y="265"/>
                  </a:moveTo>
                  <a:cubicBezTo>
                    <a:pt x="69" y="262"/>
                    <a:pt x="68" y="259"/>
                    <a:pt x="67" y="256"/>
                  </a:cubicBezTo>
                  <a:cubicBezTo>
                    <a:pt x="68" y="247"/>
                    <a:pt x="65" y="237"/>
                    <a:pt x="60" y="229"/>
                  </a:cubicBezTo>
                  <a:cubicBezTo>
                    <a:pt x="62" y="230"/>
                    <a:pt x="64" y="232"/>
                    <a:pt x="65" y="233"/>
                  </a:cubicBezTo>
                  <a:cubicBezTo>
                    <a:pt x="69" y="243"/>
                    <a:pt x="71" y="254"/>
                    <a:pt x="69" y="265"/>
                  </a:cubicBezTo>
                  <a:close/>
                  <a:moveTo>
                    <a:pt x="65" y="251"/>
                  </a:moveTo>
                  <a:cubicBezTo>
                    <a:pt x="64" y="249"/>
                    <a:pt x="63" y="248"/>
                    <a:pt x="63" y="247"/>
                  </a:cubicBezTo>
                  <a:cubicBezTo>
                    <a:pt x="62" y="240"/>
                    <a:pt x="60" y="234"/>
                    <a:pt x="57" y="228"/>
                  </a:cubicBezTo>
                  <a:cubicBezTo>
                    <a:pt x="62" y="235"/>
                    <a:pt x="64" y="243"/>
                    <a:pt x="65" y="251"/>
                  </a:cubicBezTo>
                  <a:close/>
                  <a:moveTo>
                    <a:pt x="59" y="242"/>
                  </a:moveTo>
                  <a:cubicBezTo>
                    <a:pt x="59" y="241"/>
                    <a:pt x="58" y="240"/>
                    <a:pt x="57" y="239"/>
                  </a:cubicBezTo>
                  <a:cubicBezTo>
                    <a:pt x="57" y="236"/>
                    <a:pt x="56" y="233"/>
                    <a:pt x="55" y="230"/>
                  </a:cubicBezTo>
                  <a:cubicBezTo>
                    <a:pt x="55" y="230"/>
                    <a:pt x="55" y="229"/>
                    <a:pt x="55" y="229"/>
                  </a:cubicBezTo>
                  <a:cubicBezTo>
                    <a:pt x="57" y="233"/>
                    <a:pt x="58" y="238"/>
                    <a:pt x="59" y="242"/>
                  </a:cubicBezTo>
                  <a:close/>
                  <a:moveTo>
                    <a:pt x="85" y="311"/>
                  </a:moveTo>
                  <a:cubicBezTo>
                    <a:pt x="84" y="313"/>
                    <a:pt x="86" y="314"/>
                    <a:pt x="87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91" y="314"/>
                    <a:pt x="95" y="313"/>
                    <a:pt x="99" y="312"/>
                  </a:cubicBezTo>
                  <a:cubicBezTo>
                    <a:pt x="91" y="319"/>
                    <a:pt x="80" y="322"/>
                    <a:pt x="70" y="321"/>
                  </a:cubicBezTo>
                  <a:cubicBezTo>
                    <a:pt x="58" y="320"/>
                    <a:pt x="47" y="314"/>
                    <a:pt x="40" y="305"/>
                  </a:cubicBezTo>
                  <a:cubicBezTo>
                    <a:pt x="50" y="307"/>
                    <a:pt x="61" y="305"/>
                    <a:pt x="70" y="298"/>
                  </a:cubicBezTo>
                  <a:cubicBezTo>
                    <a:pt x="73" y="296"/>
                    <a:pt x="76" y="292"/>
                    <a:pt x="79" y="289"/>
                  </a:cubicBezTo>
                  <a:cubicBezTo>
                    <a:pt x="76" y="297"/>
                    <a:pt x="73" y="304"/>
                    <a:pt x="67" y="311"/>
                  </a:cubicBezTo>
                  <a:cubicBezTo>
                    <a:pt x="65" y="313"/>
                    <a:pt x="69" y="316"/>
                    <a:pt x="71" y="314"/>
                  </a:cubicBezTo>
                  <a:cubicBezTo>
                    <a:pt x="83" y="299"/>
                    <a:pt x="88" y="280"/>
                    <a:pt x="84" y="261"/>
                  </a:cubicBezTo>
                  <a:cubicBezTo>
                    <a:pt x="81" y="246"/>
                    <a:pt x="72" y="232"/>
                    <a:pt x="60" y="223"/>
                  </a:cubicBezTo>
                  <a:cubicBezTo>
                    <a:pt x="61" y="222"/>
                    <a:pt x="62" y="220"/>
                    <a:pt x="63" y="220"/>
                  </a:cubicBezTo>
                  <a:cubicBezTo>
                    <a:pt x="91" y="241"/>
                    <a:pt x="100" y="279"/>
                    <a:pt x="85" y="311"/>
                  </a:cubicBezTo>
                  <a:close/>
                  <a:moveTo>
                    <a:pt x="59" y="209"/>
                  </a:moveTo>
                  <a:cubicBezTo>
                    <a:pt x="84" y="191"/>
                    <a:pt x="101" y="203"/>
                    <a:pt x="102" y="204"/>
                  </a:cubicBezTo>
                  <a:cubicBezTo>
                    <a:pt x="104" y="205"/>
                    <a:pt x="106" y="206"/>
                    <a:pt x="105" y="208"/>
                  </a:cubicBezTo>
                  <a:cubicBezTo>
                    <a:pt x="105" y="209"/>
                    <a:pt x="103" y="209"/>
                    <a:pt x="101" y="208"/>
                  </a:cubicBezTo>
                  <a:cubicBezTo>
                    <a:pt x="98" y="206"/>
                    <a:pt x="87" y="199"/>
                    <a:pt x="66" y="209"/>
                  </a:cubicBezTo>
                  <a:cubicBezTo>
                    <a:pt x="53" y="216"/>
                    <a:pt x="48" y="226"/>
                    <a:pt x="45" y="235"/>
                  </a:cubicBezTo>
                  <a:cubicBezTo>
                    <a:pt x="39" y="252"/>
                    <a:pt x="43" y="265"/>
                    <a:pt x="42" y="265"/>
                  </a:cubicBezTo>
                  <a:cubicBezTo>
                    <a:pt x="40" y="265"/>
                    <a:pt x="40" y="260"/>
                    <a:pt x="39" y="253"/>
                  </a:cubicBezTo>
                  <a:cubicBezTo>
                    <a:pt x="39" y="251"/>
                    <a:pt x="38" y="243"/>
                    <a:pt x="41" y="234"/>
                  </a:cubicBezTo>
                  <a:cubicBezTo>
                    <a:pt x="44" y="226"/>
                    <a:pt x="48" y="218"/>
                    <a:pt x="59" y="209"/>
                  </a:cubicBezTo>
                  <a:close/>
                  <a:moveTo>
                    <a:pt x="73" y="177"/>
                  </a:moveTo>
                  <a:cubicBezTo>
                    <a:pt x="72" y="179"/>
                    <a:pt x="70" y="181"/>
                    <a:pt x="68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8" y="182"/>
                    <a:pt x="67" y="183"/>
                    <a:pt x="67" y="183"/>
                  </a:cubicBezTo>
                  <a:cubicBezTo>
                    <a:pt x="62" y="186"/>
                    <a:pt x="56" y="186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1"/>
                    <a:pt x="50" y="181"/>
                    <a:pt x="50" y="180"/>
                  </a:cubicBezTo>
                  <a:cubicBezTo>
                    <a:pt x="48" y="176"/>
                    <a:pt x="48" y="172"/>
                    <a:pt x="51" y="169"/>
                  </a:cubicBezTo>
                  <a:cubicBezTo>
                    <a:pt x="55" y="164"/>
                    <a:pt x="62" y="171"/>
                    <a:pt x="57" y="173"/>
                  </a:cubicBezTo>
                  <a:cubicBezTo>
                    <a:pt x="54" y="174"/>
                    <a:pt x="56" y="178"/>
                    <a:pt x="59" y="177"/>
                  </a:cubicBezTo>
                  <a:cubicBezTo>
                    <a:pt x="62" y="176"/>
                    <a:pt x="65" y="170"/>
                    <a:pt x="62" y="166"/>
                  </a:cubicBezTo>
                  <a:cubicBezTo>
                    <a:pt x="59" y="162"/>
                    <a:pt x="54" y="162"/>
                    <a:pt x="49" y="165"/>
                  </a:cubicBezTo>
                  <a:cubicBezTo>
                    <a:pt x="44" y="168"/>
                    <a:pt x="43" y="175"/>
                    <a:pt x="45" y="181"/>
                  </a:cubicBezTo>
                  <a:cubicBezTo>
                    <a:pt x="46" y="187"/>
                    <a:pt x="49" y="192"/>
                    <a:pt x="53" y="197"/>
                  </a:cubicBezTo>
                  <a:cubicBezTo>
                    <a:pt x="53" y="198"/>
                    <a:pt x="53" y="199"/>
                    <a:pt x="53" y="201"/>
                  </a:cubicBezTo>
                  <a:cubicBezTo>
                    <a:pt x="52" y="203"/>
                    <a:pt x="49" y="202"/>
                    <a:pt x="49" y="198"/>
                  </a:cubicBezTo>
                  <a:cubicBezTo>
                    <a:pt x="48" y="193"/>
                    <a:pt x="44" y="189"/>
                    <a:pt x="40" y="187"/>
                  </a:cubicBezTo>
                  <a:cubicBezTo>
                    <a:pt x="40" y="187"/>
                    <a:pt x="39" y="186"/>
                    <a:pt x="39" y="186"/>
                  </a:cubicBezTo>
                  <a:cubicBezTo>
                    <a:pt x="36" y="182"/>
                    <a:pt x="36" y="177"/>
                    <a:pt x="39" y="172"/>
                  </a:cubicBezTo>
                  <a:cubicBezTo>
                    <a:pt x="41" y="166"/>
                    <a:pt x="48" y="162"/>
                    <a:pt x="54" y="161"/>
                  </a:cubicBezTo>
                  <a:cubicBezTo>
                    <a:pt x="61" y="159"/>
                    <a:pt x="68" y="161"/>
                    <a:pt x="72" y="167"/>
                  </a:cubicBezTo>
                  <a:cubicBezTo>
                    <a:pt x="75" y="170"/>
                    <a:pt x="75" y="174"/>
                    <a:pt x="73" y="177"/>
                  </a:cubicBezTo>
                  <a:close/>
                  <a:moveTo>
                    <a:pt x="74" y="161"/>
                  </a:moveTo>
                  <a:cubicBezTo>
                    <a:pt x="75" y="164"/>
                    <a:pt x="76" y="166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3" y="160"/>
                    <a:pt x="64" y="157"/>
                    <a:pt x="56" y="158"/>
                  </a:cubicBezTo>
                  <a:cubicBezTo>
                    <a:pt x="49" y="159"/>
                    <a:pt x="43" y="163"/>
                    <a:pt x="38" y="168"/>
                  </a:cubicBezTo>
                  <a:cubicBezTo>
                    <a:pt x="41" y="164"/>
                    <a:pt x="44" y="160"/>
                    <a:pt x="48" y="157"/>
                  </a:cubicBezTo>
                  <a:cubicBezTo>
                    <a:pt x="56" y="151"/>
                    <a:pt x="69" y="152"/>
                    <a:pt x="74" y="161"/>
                  </a:cubicBezTo>
                  <a:close/>
                  <a:moveTo>
                    <a:pt x="70" y="154"/>
                  </a:moveTo>
                  <a:cubicBezTo>
                    <a:pt x="64" y="150"/>
                    <a:pt x="55" y="150"/>
                    <a:pt x="48" y="154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60" y="146"/>
                    <a:pt x="66" y="149"/>
                    <a:pt x="70" y="154"/>
                  </a:cubicBezTo>
                  <a:close/>
                  <a:moveTo>
                    <a:pt x="95" y="113"/>
                  </a:moveTo>
                  <a:cubicBezTo>
                    <a:pt x="93" y="114"/>
                    <a:pt x="88" y="120"/>
                    <a:pt x="87" y="121"/>
                  </a:cubicBezTo>
                  <a:cubicBezTo>
                    <a:pt x="75" y="130"/>
                    <a:pt x="62" y="137"/>
                    <a:pt x="50" y="146"/>
                  </a:cubicBezTo>
                  <a:cubicBezTo>
                    <a:pt x="48" y="147"/>
                    <a:pt x="46" y="147"/>
                    <a:pt x="44" y="148"/>
                  </a:cubicBezTo>
                  <a:cubicBezTo>
                    <a:pt x="52" y="141"/>
                    <a:pt x="61" y="135"/>
                    <a:pt x="70" y="129"/>
                  </a:cubicBezTo>
                  <a:cubicBezTo>
                    <a:pt x="71" y="129"/>
                    <a:pt x="70" y="127"/>
                    <a:pt x="69" y="127"/>
                  </a:cubicBezTo>
                  <a:cubicBezTo>
                    <a:pt x="64" y="130"/>
                    <a:pt x="58" y="134"/>
                    <a:pt x="54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0" y="138"/>
                    <a:pt x="47" y="139"/>
                    <a:pt x="45" y="139"/>
                  </a:cubicBezTo>
                  <a:cubicBezTo>
                    <a:pt x="47" y="137"/>
                    <a:pt x="49" y="135"/>
                    <a:pt x="51" y="133"/>
                  </a:cubicBezTo>
                  <a:cubicBezTo>
                    <a:pt x="52" y="132"/>
                    <a:pt x="50" y="131"/>
                    <a:pt x="49" y="132"/>
                  </a:cubicBezTo>
                  <a:cubicBezTo>
                    <a:pt x="46" y="135"/>
                    <a:pt x="43" y="138"/>
                    <a:pt x="40" y="141"/>
                  </a:cubicBezTo>
                  <a:cubicBezTo>
                    <a:pt x="38" y="142"/>
                    <a:pt x="37" y="142"/>
                    <a:pt x="35" y="143"/>
                  </a:cubicBezTo>
                  <a:cubicBezTo>
                    <a:pt x="38" y="140"/>
                    <a:pt x="41" y="136"/>
                    <a:pt x="44" y="133"/>
                  </a:cubicBezTo>
                  <a:cubicBezTo>
                    <a:pt x="45" y="132"/>
                    <a:pt x="44" y="131"/>
                    <a:pt x="43" y="132"/>
                  </a:cubicBezTo>
                  <a:cubicBezTo>
                    <a:pt x="38" y="136"/>
                    <a:pt x="34" y="140"/>
                    <a:pt x="30" y="145"/>
                  </a:cubicBezTo>
                  <a:cubicBezTo>
                    <a:pt x="29" y="146"/>
                    <a:pt x="27" y="147"/>
                    <a:pt x="26" y="148"/>
                  </a:cubicBezTo>
                  <a:cubicBezTo>
                    <a:pt x="29" y="142"/>
                    <a:pt x="33" y="137"/>
                    <a:pt x="37" y="132"/>
                  </a:cubicBezTo>
                  <a:cubicBezTo>
                    <a:pt x="38" y="130"/>
                    <a:pt x="39" y="129"/>
                    <a:pt x="40" y="127"/>
                  </a:cubicBezTo>
                  <a:cubicBezTo>
                    <a:pt x="46" y="126"/>
                    <a:pt x="52" y="124"/>
                    <a:pt x="57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3"/>
                    <a:pt x="57" y="124"/>
                    <a:pt x="58" y="124"/>
                  </a:cubicBezTo>
                  <a:cubicBezTo>
                    <a:pt x="62" y="120"/>
                    <a:pt x="67" y="117"/>
                    <a:pt x="72" y="114"/>
                  </a:cubicBezTo>
                  <a:cubicBezTo>
                    <a:pt x="79" y="111"/>
                    <a:pt x="87" y="111"/>
                    <a:pt x="95" y="113"/>
                  </a:cubicBezTo>
                  <a:close/>
                  <a:moveTo>
                    <a:pt x="78" y="31"/>
                  </a:moveTo>
                  <a:cubicBezTo>
                    <a:pt x="84" y="42"/>
                    <a:pt x="90" y="51"/>
                    <a:pt x="90" y="63"/>
                  </a:cubicBezTo>
                  <a:cubicBezTo>
                    <a:pt x="90" y="82"/>
                    <a:pt x="78" y="99"/>
                    <a:pt x="65" y="113"/>
                  </a:cubicBezTo>
                  <a:cubicBezTo>
                    <a:pt x="58" y="118"/>
                    <a:pt x="51" y="122"/>
                    <a:pt x="43" y="124"/>
                  </a:cubicBezTo>
                  <a:cubicBezTo>
                    <a:pt x="44" y="122"/>
                    <a:pt x="46" y="120"/>
                    <a:pt x="48" y="118"/>
                  </a:cubicBezTo>
                  <a:cubicBezTo>
                    <a:pt x="66" y="111"/>
                    <a:pt x="80" y="96"/>
                    <a:pt x="83" y="76"/>
                  </a:cubicBezTo>
                  <a:cubicBezTo>
                    <a:pt x="85" y="66"/>
                    <a:pt x="83" y="57"/>
                    <a:pt x="79" y="47"/>
                  </a:cubicBezTo>
                  <a:cubicBezTo>
                    <a:pt x="77" y="38"/>
                    <a:pt x="73" y="30"/>
                    <a:pt x="73" y="20"/>
                  </a:cubicBezTo>
                  <a:cubicBezTo>
                    <a:pt x="75" y="24"/>
                    <a:pt x="76" y="28"/>
                    <a:pt x="78" y="31"/>
                  </a:cubicBezTo>
                  <a:close/>
                  <a:moveTo>
                    <a:pt x="79" y="64"/>
                  </a:moveTo>
                  <a:cubicBezTo>
                    <a:pt x="79" y="79"/>
                    <a:pt x="71" y="95"/>
                    <a:pt x="58" y="104"/>
                  </a:cubicBezTo>
                  <a:cubicBezTo>
                    <a:pt x="60" y="101"/>
                    <a:pt x="61" y="99"/>
                    <a:pt x="62" y="97"/>
                  </a:cubicBezTo>
                  <a:cubicBezTo>
                    <a:pt x="71" y="89"/>
                    <a:pt x="77" y="77"/>
                    <a:pt x="77" y="65"/>
                  </a:cubicBezTo>
                  <a:cubicBezTo>
                    <a:pt x="77" y="52"/>
                    <a:pt x="70" y="38"/>
                    <a:pt x="69" y="25"/>
                  </a:cubicBezTo>
                  <a:cubicBezTo>
                    <a:pt x="71" y="38"/>
                    <a:pt x="78" y="51"/>
                    <a:pt x="79" y="64"/>
                  </a:cubicBezTo>
                  <a:close/>
                  <a:moveTo>
                    <a:pt x="74" y="56"/>
                  </a:moveTo>
                  <a:cubicBezTo>
                    <a:pt x="76" y="68"/>
                    <a:pt x="73" y="80"/>
                    <a:pt x="66" y="89"/>
                  </a:cubicBezTo>
                  <a:cubicBezTo>
                    <a:pt x="71" y="78"/>
                    <a:pt x="74" y="65"/>
                    <a:pt x="70" y="52"/>
                  </a:cubicBezTo>
                  <a:cubicBezTo>
                    <a:pt x="69" y="51"/>
                    <a:pt x="68" y="50"/>
                    <a:pt x="67" y="51"/>
                  </a:cubicBezTo>
                  <a:cubicBezTo>
                    <a:pt x="68" y="43"/>
                    <a:pt x="67" y="36"/>
                    <a:pt x="67" y="28"/>
                  </a:cubicBezTo>
                  <a:cubicBezTo>
                    <a:pt x="68" y="38"/>
                    <a:pt x="72" y="47"/>
                    <a:pt x="74" y="56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8"/>
                  </a:cubicBezTo>
                  <a:cubicBezTo>
                    <a:pt x="58" y="23"/>
                    <a:pt x="74" y="50"/>
                    <a:pt x="59" y="64"/>
                  </a:cubicBezTo>
                  <a:cubicBezTo>
                    <a:pt x="57" y="62"/>
                    <a:pt x="56" y="60"/>
                    <a:pt x="55" y="57"/>
                  </a:cubicBezTo>
                  <a:cubicBezTo>
                    <a:pt x="48" y="38"/>
                    <a:pt x="54" y="17"/>
                    <a:pt x="72" y="7"/>
                  </a:cubicBezTo>
                  <a:close/>
                  <a:moveTo>
                    <a:pt x="31" y="65"/>
                  </a:moveTo>
                  <a:cubicBezTo>
                    <a:pt x="34" y="64"/>
                    <a:pt x="38" y="64"/>
                    <a:pt x="41" y="65"/>
                  </a:cubicBezTo>
                  <a:cubicBezTo>
                    <a:pt x="44" y="66"/>
                    <a:pt x="47" y="67"/>
                    <a:pt x="49" y="69"/>
                  </a:cubicBezTo>
                  <a:cubicBezTo>
                    <a:pt x="41" y="70"/>
                    <a:pt x="35" y="77"/>
                    <a:pt x="33" y="85"/>
                  </a:cubicBezTo>
                  <a:cubicBezTo>
                    <a:pt x="32" y="85"/>
                    <a:pt x="32" y="84"/>
                    <a:pt x="31" y="84"/>
                  </a:cubicBezTo>
                  <a:cubicBezTo>
                    <a:pt x="26" y="78"/>
                    <a:pt x="26" y="71"/>
                    <a:pt x="31" y="65"/>
                  </a:cubicBezTo>
                  <a:close/>
                  <a:moveTo>
                    <a:pt x="28" y="65"/>
                  </a:moveTo>
                  <a:cubicBezTo>
                    <a:pt x="24" y="71"/>
                    <a:pt x="24" y="78"/>
                    <a:pt x="28" y="84"/>
                  </a:cubicBezTo>
                  <a:cubicBezTo>
                    <a:pt x="27" y="84"/>
                    <a:pt x="26" y="85"/>
                    <a:pt x="25" y="85"/>
                  </a:cubicBezTo>
                  <a:cubicBezTo>
                    <a:pt x="22" y="80"/>
                    <a:pt x="20" y="74"/>
                    <a:pt x="21" y="68"/>
                  </a:cubicBezTo>
                  <a:cubicBezTo>
                    <a:pt x="23" y="67"/>
                    <a:pt x="25" y="66"/>
                    <a:pt x="28" y="65"/>
                  </a:cubicBezTo>
                  <a:close/>
                  <a:moveTo>
                    <a:pt x="19" y="70"/>
                  </a:moveTo>
                  <a:cubicBezTo>
                    <a:pt x="18" y="76"/>
                    <a:pt x="20" y="81"/>
                    <a:pt x="23" y="86"/>
                  </a:cubicBezTo>
                  <a:cubicBezTo>
                    <a:pt x="23" y="86"/>
                    <a:pt x="22" y="87"/>
                    <a:pt x="21" y="87"/>
                  </a:cubicBezTo>
                  <a:cubicBezTo>
                    <a:pt x="17" y="83"/>
                    <a:pt x="15" y="78"/>
                    <a:pt x="16" y="73"/>
                  </a:cubicBezTo>
                  <a:cubicBezTo>
                    <a:pt x="17" y="72"/>
                    <a:pt x="18" y="71"/>
                    <a:pt x="19" y="70"/>
                  </a:cubicBezTo>
                  <a:close/>
                  <a:moveTo>
                    <a:pt x="10" y="90"/>
                  </a:moveTo>
                  <a:cubicBezTo>
                    <a:pt x="9" y="89"/>
                    <a:pt x="9" y="88"/>
                    <a:pt x="8" y="87"/>
                  </a:cubicBezTo>
                  <a:cubicBezTo>
                    <a:pt x="9" y="83"/>
                    <a:pt x="11" y="79"/>
                    <a:pt x="13" y="76"/>
                  </a:cubicBezTo>
                  <a:cubicBezTo>
                    <a:pt x="14" y="81"/>
                    <a:pt x="16" y="85"/>
                    <a:pt x="20" y="89"/>
                  </a:cubicBezTo>
                  <a:cubicBezTo>
                    <a:pt x="19" y="91"/>
                    <a:pt x="18" y="93"/>
                    <a:pt x="18" y="96"/>
                  </a:cubicBezTo>
                  <a:cubicBezTo>
                    <a:pt x="16" y="95"/>
                    <a:pt x="14" y="94"/>
                    <a:pt x="13" y="92"/>
                  </a:cubicBezTo>
                  <a:cubicBezTo>
                    <a:pt x="12" y="91"/>
                    <a:pt x="10" y="92"/>
                    <a:pt x="11" y="94"/>
                  </a:cubicBezTo>
                  <a:cubicBezTo>
                    <a:pt x="12" y="96"/>
                    <a:pt x="15" y="97"/>
                    <a:pt x="18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01"/>
                    <a:pt x="19" y="104"/>
                    <a:pt x="21" y="106"/>
                  </a:cubicBezTo>
                  <a:cubicBezTo>
                    <a:pt x="15" y="107"/>
                    <a:pt x="9" y="103"/>
                    <a:pt x="7" y="96"/>
                  </a:cubicBezTo>
                  <a:cubicBezTo>
                    <a:pt x="7" y="94"/>
                    <a:pt x="7" y="92"/>
                    <a:pt x="7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9" y="92"/>
                    <a:pt x="10" y="91"/>
                    <a:pt x="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5432" y="4124"/>
              <a:ext cx="1153" cy="405"/>
            </a:xfrm>
            <a:custGeom>
              <a:avLst/>
              <a:gdLst>
                <a:gd name="T0" fmla="*/ 0 w 327"/>
                <a:gd name="T1" fmla="*/ 74 h 115"/>
                <a:gd name="T2" fmla="*/ 111 w 327"/>
                <a:gd name="T3" fmla="*/ 102 h 115"/>
                <a:gd name="T4" fmla="*/ 188 w 327"/>
                <a:gd name="T5" fmla="*/ 53 h 115"/>
                <a:gd name="T6" fmla="*/ 221 w 327"/>
                <a:gd name="T7" fmla="*/ 112 h 115"/>
                <a:gd name="T8" fmla="*/ 305 w 327"/>
                <a:gd name="T9" fmla="*/ 109 h 115"/>
                <a:gd name="T10" fmla="*/ 319 w 327"/>
                <a:gd name="T11" fmla="*/ 28 h 115"/>
                <a:gd name="T12" fmla="*/ 297 w 327"/>
                <a:gd name="T13" fmla="*/ 30 h 115"/>
                <a:gd name="T14" fmla="*/ 236 w 327"/>
                <a:gd name="T15" fmla="*/ 10 h 115"/>
                <a:gd name="T16" fmla="*/ 182 w 327"/>
                <a:gd name="T17" fmla="*/ 11 h 115"/>
                <a:gd name="T18" fmla="*/ 113 w 327"/>
                <a:gd name="T19" fmla="*/ 32 h 115"/>
                <a:gd name="T20" fmla="*/ 103 w 327"/>
                <a:gd name="T21" fmla="*/ 8 h 115"/>
                <a:gd name="T22" fmla="*/ 99 w 327"/>
                <a:gd name="T23" fmla="*/ 35 h 115"/>
                <a:gd name="T24" fmla="*/ 103 w 327"/>
                <a:gd name="T25" fmla="*/ 25 h 115"/>
                <a:gd name="T26" fmla="*/ 62 w 327"/>
                <a:gd name="T27" fmla="*/ 81 h 115"/>
                <a:gd name="T28" fmla="*/ 101 w 327"/>
                <a:gd name="T29" fmla="*/ 53 h 115"/>
                <a:gd name="T30" fmla="*/ 88 w 327"/>
                <a:gd name="T31" fmla="*/ 59 h 115"/>
                <a:gd name="T32" fmla="*/ 169 w 327"/>
                <a:gd name="T33" fmla="*/ 17 h 115"/>
                <a:gd name="T34" fmla="*/ 182 w 327"/>
                <a:gd name="T35" fmla="*/ 25 h 115"/>
                <a:gd name="T36" fmla="*/ 194 w 327"/>
                <a:gd name="T37" fmla="*/ 22 h 115"/>
                <a:gd name="T38" fmla="*/ 165 w 327"/>
                <a:gd name="T39" fmla="*/ 27 h 115"/>
                <a:gd name="T40" fmla="*/ 143 w 327"/>
                <a:gd name="T41" fmla="*/ 41 h 115"/>
                <a:gd name="T42" fmla="*/ 160 w 327"/>
                <a:gd name="T43" fmla="*/ 26 h 115"/>
                <a:gd name="T44" fmla="*/ 178 w 327"/>
                <a:gd name="T45" fmla="*/ 19 h 115"/>
                <a:gd name="T46" fmla="*/ 175 w 327"/>
                <a:gd name="T47" fmla="*/ 16 h 115"/>
                <a:gd name="T48" fmla="*/ 192 w 327"/>
                <a:gd name="T49" fmla="*/ 18 h 115"/>
                <a:gd name="T50" fmla="*/ 187 w 327"/>
                <a:gd name="T51" fmla="*/ 20 h 115"/>
                <a:gd name="T52" fmla="*/ 188 w 327"/>
                <a:gd name="T53" fmla="*/ 25 h 115"/>
                <a:gd name="T54" fmla="*/ 178 w 327"/>
                <a:gd name="T55" fmla="*/ 29 h 115"/>
                <a:gd name="T56" fmla="*/ 197 w 327"/>
                <a:gd name="T57" fmla="*/ 24 h 115"/>
                <a:gd name="T58" fmla="*/ 195 w 327"/>
                <a:gd name="T59" fmla="*/ 26 h 115"/>
                <a:gd name="T60" fmla="*/ 170 w 327"/>
                <a:gd name="T61" fmla="*/ 31 h 115"/>
                <a:gd name="T62" fmla="*/ 234 w 327"/>
                <a:gd name="T63" fmla="*/ 17 h 115"/>
                <a:gd name="T64" fmla="*/ 228 w 327"/>
                <a:gd name="T65" fmla="*/ 36 h 115"/>
                <a:gd name="T66" fmla="*/ 276 w 327"/>
                <a:gd name="T67" fmla="*/ 59 h 115"/>
                <a:gd name="T68" fmla="*/ 276 w 327"/>
                <a:gd name="T69" fmla="*/ 59 h 115"/>
                <a:gd name="T70" fmla="*/ 298 w 327"/>
                <a:gd name="T71" fmla="*/ 56 h 115"/>
                <a:gd name="T72" fmla="*/ 290 w 327"/>
                <a:gd name="T73" fmla="*/ 73 h 115"/>
                <a:gd name="T74" fmla="*/ 249 w 327"/>
                <a:gd name="T75" fmla="*/ 76 h 115"/>
                <a:gd name="T76" fmla="*/ 228 w 327"/>
                <a:gd name="T77" fmla="*/ 57 h 115"/>
                <a:gd name="T78" fmla="*/ 239 w 327"/>
                <a:gd name="T79" fmla="*/ 57 h 115"/>
                <a:gd name="T80" fmla="*/ 314 w 327"/>
                <a:gd name="T81" fmla="*/ 71 h 115"/>
                <a:gd name="T82" fmla="*/ 312 w 327"/>
                <a:gd name="T83" fmla="*/ 99 h 115"/>
                <a:gd name="T84" fmla="*/ 253 w 327"/>
                <a:gd name="T85" fmla="*/ 39 h 115"/>
                <a:gd name="T86" fmla="*/ 204 w 327"/>
                <a:gd name="T87" fmla="*/ 102 h 115"/>
                <a:gd name="T88" fmla="*/ 186 w 327"/>
                <a:gd name="T89" fmla="*/ 39 h 115"/>
                <a:gd name="T90" fmla="*/ 165 w 327"/>
                <a:gd name="T91" fmla="*/ 49 h 115"/>
                <a:gd name="T92" fmla="*/ 181 w 327"/>
                <a:gd name="T93" fmla="*/ 50 h 115"/>
                <a:gd name="T94" fmla="*/ 167 w 327"/>
                <a:gd name="T95" fmla="*/ 72 h 115"/>
                <a:gd name="T96" fmla="*/ 161 w 327"/>
                <a:gd name="T97" fmla="*/ 75 h 115"/>
                <a:gd name="T98" fmla="*/ 114 w 327"/>
                <a:gd name="T99" fmla="*/ 72 h 115"/>
                <a:gd name="T100" fmla="*/ 148 w 327"/>
                <a:gd name="T101" fmla="*/ 26 h 115"/>
                <a:gd name="T102" fmla="*/ 132 w 327"/>
                <a:gd name="T103" fmla="*/ 49 h 115"/>
                <a:gd name="T104" fmla="*/ 129 w 327"/>
                <a:gd name="T105" fmla="*/ 70 h 115"/>
                <a:gd name="T106" fmla="*/ 20 w 327"/>
                <a:gd name="T107" fmla="*/ 73 h 115"/>
                <a:gd name="T108" fmla="*/ 63 w 327"/>
                <a:gd name="T109" fmla="*/ 90 h 115"/>
                <a:gd name="T110" fmla="*/ 103 w 327"/>
                <a:gd name="T111" fmla="*/ 58 h 115"/>
                <a:gd name="T112" fmla="*/ 89 w 327"/>
                <a:gd name="T113" fmla="*/ 66 h 115"/>
                <a:gd name="T114" fmla="*/ 7 w 327"/>
                <a:gd name="T115" fmla="*/ 72 h 115"/>
                <a:gd name="T116" fmla="*/ 65 w 327"/>
                <a:gd name="T117" fmla="*/ 31 h 115"/>
                <a:gd name="T118" fmla="*/ 68 w 327"/>
                <a:gd name="T119" fmla="*/ 21 h 115"/>
                <a:gd name="T120" fmla="*/ 91 w 327"/>
                <a:gd name="T121" fmla="*/ 8 h 115"/>
                <a:gd name="T122" fmla="*/ 94 w 327"/>
                <a:gd name="T123" fmla="*/ 11 h 115"/>
                <a:gd name="T124" fmla="*/ 90 w 327"/>
                <a:gd name="T125" fmla="*/ 1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73" y="9"/>
                  </a:moveTo>
                  <a:cubicBezTo>
                    <a:pt x="63" y="17"/>
                    <a:pt x="57" y="31"/>
                    <a:pt x="61" y="43"/>
                  </a:cubicBezTo>
                  <a:cubicBezTo>
                    <a:pt x="61" y="44"/>
                    <a:pt x="61" y="44"/>
                    <a:pt x="61" y="45"/>
                  </a:cubicBezTo>
                  <a:cubicBezTo>
                    <a:pt x="50" y="44"/>
                    <a:pt x="38" y="45"/>
                    <a:pt x="28" y="49"/>
                  </a:cubicBezTo>
                  <a:cubicBezTo>
                    <a:pt x="28" y="49"/>
                    <a:pt x="27" y="49"/>
                    <a:pt x="27" y="50"/>
                  </a:cubicBezTo>
                  <a:cubicBezTo>
                    <a:pt x="15" y="54"/>
                    <a:pt x="6" y="62"/>
                    <a:pt x="0" y="74"/>
                  </a:cubicBezTo>
                  <a:cubicBezTo>
                    <a:pt x="0" y="75"/>
                    <a:pt x="0" y="76"/>
                    <a:pt x="1" y="77"/>
                  </a:cubicBezTo>
                  <a:cubicBezTo>
                    <a:pt x="1" y="77"/>
                    <a:pt x="2" y="77"/>
                    <a:pt x="3" y="77"/>
                  </a:cubicBezTo>
                  <a:cubicBezTo>
                    <a:pt x="15" y="74"/>
                    <a:pt x="26" y="81"/>
                    <a:pt x="37" y="87"/>
                  </a:cubicBezTo>
                  <a:cubicBezTo>
                    <a:pt x="46" y="92"/>
                    <a:pt x="56" y="95"/>
                    <a:pt x="67" y="94"/>
                  </a:cubicBezTo>
                  <a:cubicBezTo>
                    <a:pt x="79" y="93"/>
                    <a:pt x="90" y="88"/>
                    <a:pt x="99" y="81"/>
                  </a:cubicBezTo>
                  <a:cubicBezTo>
                    <a:pt x="102" y="88"/>
                    <a:pt x="110" y="102"/>
                    <a:pt x="111" y="102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111" y="103"/>
                    <a:pt x="112" y="102"/>
                    <a:pt x="112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26" y="90"/>
                    <a:pt x="134" y="75"/>
                    <a:pt x="143" y="61"/>
                  </a:cubicBezTo>
                  <a:cubicBezTo>
                    <a:pt x="145" y="72"/>
                    <a:pt x="158" y="81"/>
                    <a:pt x="169" y="80"/>
                  </a:cubicBezTo>
                  <a:cubicBezTo>
                    <a:pt x="183" y="79"/>
                    <a:pt x="193" y="65"/>
                    <a:pt x="188" y="53"/>
                  </a:cubicBezTo>
                  <a:cubicBezTo>
                    <a:pt x="190" y="54"/>
                    <a:pt x="191" y="55"/>
                    <a:pt x="193" y="56"/>
                  </a:cubicBezTo>
                  <a:cubicBezTo>
                    <a:pt x="191" y="57"/>
                    <a:pt x="190" y="59"/>
                    <a:pt x="189" y="61"/>
                  </a:cubicBezTo>
                  <a:cubicBezTo>
                    <a:pt x="188" y="67"/>
                    <a:pt x="192" y="72"/>
                    <a:pt x="192" y="72"/>
                  </a:cubicBezTo>
                  <a:cubicBezTo>
                    <a:pt x="188" y="77"/>
                    <a:pt x="188" y="84"/>
                    <a:pt x="190" y="91"/>
                  </a:cubicBezTo>
                  <a:cubicBezTo>
                    <a:pt x="194" y="103"/>
                    <a:pt x="206" y="115"/>
                    <a:pt x="218" y="113"/>
                  </a:cubicBezTo>
                  <a:cubicBezTo>
                    <a:pt x="219" y="113"/>
                    <a:pt x="220" y="113"/>
                    <a:pt x="221" y="112"/>
                  </a:cubicBezTo>
                  <a:cubicBezTo>
                    <a:pt x="225" y="111"/>
                    <a:pt x="218" y="104"/>
                    <a:pt x="217" y="101"/>
                  </a:cubicBezTo>
                  <a:cubicBezTo>
                    <a:pt x="213" y="95"/>
                    <a:pt x="210" y="84"/>
                    <a:pt x="216" y="69"/>
                  </a:cubicBezTo>
                  <a:cubicBezTo>
                    <a:pt x="217" y="68"/>
                    <a:pt x="217" y="68"/>
                    <a:pt x="217" y="68"/>
                  </a:cubicBezTo>
                  <a:cubicBezTo>
                    <a:pt x="235" y="90"/>
                    <a:pt x="263" y="100"/>
                    <a:pt x="291" y="96"/>
                  </a:cubicBezTo>
                  <a:cubicBezTo>
                    <a:pt x="295" y="100"/>
                    <a:pt x="299" y="105"/>
                    <a:pt x="304" y="109"/>
                  </a:cubicBezTo>
                  <a:cubicBezTo>
                    <a:pt x="304" y="109"/>
                    <a:pt x="305" y="109"/>
                    <a:pt x="305" y="109"/>
                  </a:cubicBezTo>
                  <a:cubicBezTo>
                    <a:pt x="306" y="109"/>
                    <a:pt x="306" y="109"/>
                    <a:pt x="306" y="109"/>
                  </a:cubicBezTo>
                  <a:cubicBezTo>
                    <a:pt x="307" y="109"/>
                    <a:pt x="307" y="109"/>
                    <a:pt x="307" y="108"/>
                  </a:cubicBezTo>
                  <a:cubicBezTo>
                    <a:pt x="320" y="101"/>
                    <a:pt x="327" y="86"/>
                    <a:pt x="326" y="71"/>
                  </a:cubicBezTo>
                  <a:cubicBezTo>
                    <a:pt x="325" y="56"/>
                    <a:pt x="316" y="43"/>
                    <a:pt x="305" y="34"/>
                  </a:cubicBezTo>
                  <a:cubicBezTo>
                    <a:pt x="306" y="34"/>
                    <a:pt x="308" y="35"/>
                    <a:pt x="309" y="35"/>
                  </a:cubicBezTo>
                  <a:cubicBezTo>
                    <a:pt x="314" y="35"/>
                    <a:pt x="317" y="31"/>
                    <a:pt x="319" y="28"/>
                  </a:cubicBezTo>
                  <a:cubicBezTo>
                    <a:pt x="320" y="27"/>
                    <a:pt x="318" y="26"/>
                    <a:pt x="317" y="27"/>
                  </a:cubicBezTo>
                  <a:cubicBezTo>
                    <a:pt x="316" y="29"/>
                    <a:pt x="313" y="32"/>
                    <a:pt x="310" y="32"/>
                  </a:cubicBezTo>
                  <a:cubicBezTo>
                    <a:pt x="307" y="33"/>
                    <a:pt x="304" y="31"/>
                    <a:pt x="303" y="28"/>
                  </a:cubicBezTo>
                  <a:cubicBezTo>
                    <a:pt x="303" y="27"/>
                    <a:pt x="301" y="27"/>
                    <a:pt x="301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0" y="28"/>
                    <a:pt x="298" y="28"/>
                    <a:pt x="297" y="30"/>
                  </a:cubicBezTo>
                  <a:cubicBezTo>
                    <a:pt x="293" y="34"/>
                    <a:pt x="286" y="36"/>
                    <a:pt x="278" y="35"/>
                  </a:cubicBezTo>
                  <a:cubicBezTo>
                    <a:pt x="275" y="32"/>
                    <a:pt x="272" y="27"/>
                    <a:pt x="270" y="23"/>
                  </a:cubicBezTo>
                  <a:cubicBezTo>
                    <a:pt x="270" y="22"/>
                    <a:pt x="270" y="21"/>
                    <a:pt x="270" y="21"/>
                  </a:cubicBezTo>
                  <a:cubicBezTo>
                    <a:pt x="271" y="18"/>
                    <a:pt x="267" y="16"/>
                    <a:pt x="266" y="19"/>
                  </a:cubicBezTo>
                  <a:cubicBezTo>
                    <a:pt x="265" y="24"/>
                    <a:pt x="260" y="27"/>
                    <a:pt x="255" y="25"/>
                  </a:cubicBezTo>
                  <a:cubicBezTo>
                    <a:pt x="248" y="20"/>
                    <a:pt x="242" y="14"/>
                    <a:pt x="236" y="10"/>
                  </a:cubicBezTo>
                  <a:cubicBezTo>
                    <a:pt x="228" y="5"/>
                    <a:pt x="223" y="11"/>
                    <a:pt x="219" y="10"/>
                  </a:cubicBezTo>
                  <a:cubicBezTo>
                    <a:pt x="214" y="10"/>
                    <a:pt x="209" y="8"/>
                    <a:pt x="209" y="11"/>
                  </a:cubicBezTo>
                  <a:cubicBezTo>
                    <a:pt x="210" y="13"/>
                    <a:pt x="210" y="18"/>
                    <a:pt x="212" y="21"/>
                  </a:cubicBezTo>
                  <a:cubicBezTo>
                    <a:pt x="214" y="23"/>
                    <a:pt x="215" y="24"/>
                    <a:pt x="212" y="23"/>
                  </a:cubicBezTo>
                  <a:cubicBezTo>
                    <a:pt x="211" y="23"/>
                    <a:pt x="211" y="23"/>
                    <a:pt x="210" y="23"/>
                  </a:cubicBezTo>
                  <a:cubicBezTo>
                    <a:pt x="203" y="16"/>
                    <a:pt x="192" y="11"/>
                    <a:pt x="182" y="11"/>
                  </a:cubicBezTo>
                  <a:cubicBezTo>
                    <a:pt x="166" y="11"/>
                    <a:pt x="152" y="17"/>
                    <a:pt x="140" y="25"/>
                  </a:cubicBezTo>
                  <a:cubicBezTo>
                    <a:pt x="136" y="28"/>
                    <a:pt x="132" y="31"/>
                    <a:pt x="127" y="35"/>
                  </a:cubicBezTo>
                  <a:cubicBezTo>
                    <a:pt x="128" y="23"/>
                    <a:pt x="122" y="12"/>
                    <a:pt x="111" y="7"/>
                  </a:cubicBezTo>
                  <a:cubicBezTo>
                    <a:pt x="99" y="0"/>
                    <a:pt x="84" y="1"/>
                    <a:pt x="73" y="9"/>
                  </a:cubicBezTo>
                  <a:close/>
                  <a:moveTo>
                    <a:pt x="114" y="37"/>
                  </a:moveTo>
                  <a:cubicBezTo>
                    <a:pt x="114" y="35"/>
                    <a:pt x="113" y="34"/>
                    <a:pt x="113" y="32"/>
                  </a:cubicBezTo>
                  <a:cubicBezTo>
                    <a:pt x="113" y="31"/>
                    <a:pt x="112" y="30"/>
                    <a:pt x="112" y="29"/>
                  </a:cubicBezTo>
                  <a:cubicBezTo>
                    <a:pt x="113" y="26"/>
                    <a:pt x="114" y="23"/>
                    <a:pt x="113" y="20"/>
                  </a:cubicBezTo>
                  <a:cubicBezTo>
                    <a:pt x="113" y="18"/>
                    <a:pt x="111" y="19"/>
                    <a:pt x="111" y="20"/>
                  </a:cubicBezTo>
                  <a:cubicBezTo>
                    <a:pt x="111" y="22"/>
                    <a:pt x="111" y="24"/>
                    <a:pt x="111" y="27"/>
                  </a:cubicBezTo>
                  <a:cubicBezTo>
                    <a:pt x="110" y="25"/>
                    <a:pt x="109" y="24"/>
                    <a:pt x="108" y="23"/>
                  </a:cubicBezTo>
                  <a:cubicBezTo>
                    <a:pt x="110" y="17"/>
                    <a:pt x="107" y="12"/>
                    <a:pt x="103" y="8"/>
                  </a:cubicBezTo>
                  <a:cubicBezTo>
                    <a:pt x="105" y="9"/>
                    <a:pt x="106" y="9"/>
                    <a:pt x="108" y="10"/>
                  </a:cubicBezTo>
                  <a:cubicBezTo>
                    <a:pt x="113" y="13"/>
                    <a:pt x="117" y="16"/>
                    <a:pt x="119" y="20"/>
                  </a:cubicBezTo>
                  <a:cubicBezTo>
                    <a:pt x="119" y="26"/>
                    <a:pt x="117" y="32"/>
                    <a:pt x="114" y="37"/>
                  </a:cubicBezTo>
                  <a:close/>
                  <a:moveTo>
                    <a:pt x="109" y="39"/>
                  </a:moveTo>
                  <a:cubicBezTo>
                    <a:pt x="109" y="40"/>
                    <a:pt x="108" y="42"/>
                    <a:pt x="108" y="43"/>
                  </a:cubicBezTo>
                  <a:cubicBezTo>
                    <a:pt x="104" y="42"/>
                    <a:pt x="101" y="39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8" y="34"/>
                    <a:pt x="98" y="34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5" y="32"/>
                    <a:pt x="93" y="28"/>
                    <a:pt x="95" y="26"/>
                  </a:cubicBezTo>
                  <a:cubicBezTo>
                    <a:pt x="97" y="23"/>
                    <a:pt x="101" y="22"/>
                    <a:pt x="103" y="25"/>
                  </a:cubicBezTo>
                  <a:cubicBezTo>
                    <a:pt x="103" y="25"/>
                    <a:pt x="104" y="25"/>
                    <a:pt x="104" y="25"/>
                  </a:cubicBezTo>
                  <a:cubicBezTo>
                    <a:pt x="107" y="28"/>
                    <a:pt x="109" y="34"/>
                    <a:pt x="109" y="39"/>
                  </a:cubicBezTo>
                  <a:close/>
                  <a:moveTo>
                    <a:pt x="108" y="55"/>
                  </a:moveTo>
                  <a:cubicBezTo>
                    <a:pt x="110" y="54"/>
                    <a:pt x="112" y="52"/>
                    <a:pt x="114" y="51"/>
                  </a:cubicBezTo>
                  <a:cubicBezTo>
                    <a:pt x="107" y="68"/>
                    <a:pt x="89" y="81"/>
                    <a:pt x="70" y="81"/>
                  </a:cubicBezTo>
                  <a:cubicBezTo>
                    <a:pt x="67" y="81"/>
                    <a:pt x="64" y="81"/>
                    <a:pt x="62" y="81"/>
                  </a:cubicBezTo>
                  <a:cubicBezTo>
                    <a:pt x="65" y="81"/>
                    <a:pt x="68" y="81"/>
                    <a:pt x="72" y="81"/>
                  </a:cubicBezTo>
                  <a:cubicBezTo>
                    <a:pt x="87" y="78"/>
                    <a:pt x="101" y="69"/>
                    <a:pt x="108" y="55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0" y="41"/>
                    <a:pt x="103" y="44"/>
                    <a:pt x="107" y="45"/>
                  </a:cubicBezTo>
                  <a:cubicBezTo>
                    <a:pt x="106" y="49"/>
                    <a:pt x="104" y="51"/>
                    <a:pt x="101" y="53"/>
                  </a:cubicBezTo>
                  <a:cubicBezTo>
                    <a:pt x="101" y="53"/>
                    <a:pt x="101" y="53"/>
                    <a:pt x="101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8" y="56"/>
                    <a:pt x="96" y="57"/>
                    <a:pt x="93" y="58"/>
                  </a:cubicBezTo>
                  <a:cubicBezTo>
                    <a:pt x="88" y="52"/>
                    <a:pt x="87" y="45"/>
                    <a:pt x="91" y="38"/>
                  </a:cubicBezTo>
                  <a:cubicBezTo>
                    <a:pt x="93" y="39"/>
                    <a:pt x="96" y="39"/>
                    <a:pt x="98" y="38"/>
                  </a:cubicBezTo>
                  <a:close/>
                  <a:moveTo>
                    <a:pt x="88" y="59"/>
                  </a:moveTo>
                  <a:cubicBezTo>
                    <a:pt x="82" y="59"/>
                    <a:pt x="76" y="56"/>
                    <a:pt x="71" y="52"/>
                  </a:cubicBezTo>
                  <a:cubicBezTo>
                    <a:pt x="70" y="43"/>
                    <a:pt x="78" y="37"/>
                    <a:pt x="87" y="35"/>
                  </a:cubicBezTo>
                  <a:cubicBezTo>
                    <a:pt x="87" y="36"/>
                    <a:pt x="88" y="37"/>
                    <a:pt x="89" y="37"/>
                  </a:cubicBezTo>
                  <a:cubicBezTo>
                    <a:pt x="85" y="44"/>
                    <a:pt x="86" y="52"/>
                    <a:pt x="91" y="58"/>
                  </a:cubicBezTo>
                  <a:cubicBezTo>
                    <a:pt x="90" y="59"/>
                    <a:pt x="89" y="59"/>
                    <a:pt x="88" y="59"/>
                  </a:cubicBezTo>
                  <a:close/>
                  <a:moveTo>
                    <a:pt x="169" y="17"/>
                  </a:moveTo>
                  <a:cubicBezTo>
                    <a:pt x="168" y="17"/>
                    <a:pt x="168" y="18"/>
                    <a:pt x="167" y="19"/>
                  </a:cubicBezTo>
                  <a:cubicBezTo>
                    <a:pt x="160" y="21"/>
                    <a:pt x="155" y="24"/>
                    <a:pt x="149" y="27"/>
                  </a:cubicBezTo>
                  <a:cubicBezTo>
                    <a:pt x="150" y="26"/>
                    <a:pt x="151" y="25"/>
                    <a:pt x="152" y="23"/>
                  </a:cubicBezTo>
                  <a:cubicBezTo>
                    <a:pt x="157" y="20"/>
                    <a:pt x="163" y="18"/>
                    <a:pt x="169" y="17"/>
                  </a:cubicBezTo>
                  <a:close/>
                  <a:moveTo>
                    <a:pt x="183" y="23"/>
                  </a:moveTo>
                  <a:cubicBezTo>
                    <a:pt x="183" y="24"/>
                    <a:pt x="182" y="24"/>
                    <a:pt x="182" y="25"/>
                  </a:cubicBezTo>
                  <a:cubicBezTo>
                    <a:pt x="180" y="25"/>
                    <a:pt x="178" y="25"/>
                    <a:pt x="176" y="25"/>
                  </a:cubicBezTo>
                  <a:cubicBezTo>
                    <a:pt x="177" y="25"/>
                    <a:pt x="177" y="24"/>
                    <a:pt x="177" y="24"/>
                  </a:cubicBezTo>
                  <a:cubicBezTo>
                    <a:pt x="179" y="23"/>
                    <a:pt x="181" y="23"/>
                    <a:pt x="183" y="23"/>
                  </a:cubicBezTo>
                  <a:close/>
                  <a:moveTo>
                    <a:pt x="189" y="22"/>
                  </a:moveTo>
                  <a:cubicBezTo>
                    <a:pt x="190" y="22"/>
                    <a:pt x="190" y="21"/>
                    <a:pt x="191" y="21"/>
                  </a:cubicBezTo>
                  <a:cubicBezTo>
                    <a:pt x="192" y="21"/>
                    <a:pt x="193" y="22"/>
                    <a:pt x="194" y="22"/>
                  </a:cubicBezTo>
                  <a:cubicBezTo>
                    <a:pt x="193" y="22"/>
                    <a:pt x="193" y="22"/>
                    <a:pt x="192" y="23"/>
                  </a:cubicBezTo>
                  <a:cubicBezTo>
                    <a:pt x="191" y="22"/>
                    <a:pt x="190" y="22"/>
                    <a:pt x="189" y="22"/>
                  </a:cubicBezTo>
                  <a:close/>
                  <a:moveTo>
                    <a:pt x="159" y="32"/>
                  </a:moveTo>
                  <a:cubicBezTo>
                    <a:pt x="159" y="32"/>
                    <a:pt x="158" y="33"/>
                    <a:pt x="157" y="33"/>
                  </a:cubicBezTo>
                  <a:cubicBezTo>
                    <a:pt x="158" y="32"/>
                    <a:pt x="160" y="30"/>
                    <a:pt x="161" y="28"/>
                  </a:cubicBezTo>
                  <a:cubicBezTo>
                    <a:pt x="162" y="28"/>
                    <a:pt x="163" y="27"/>
                    <a:pt x="165" y="27"/>
                  </a:cubicBezTo>
                  <a:cubicBezTo>
                    <a:pt x="168" y="26"/>
                    <a:pt x="171" y="25"/>
                    <a:pt x="174" y="24"/>
                  </a:cubicBezTo>
                  <a:cubicBezTo>
                    <a:pt x="174" y="25"/>
                    <a:pt x="173" y="25"/>
                    <a:pt x="173" y="26"/>
                  </a:cubicBezTo>
                  <a:cubicBezTo>
                    <a:pt x="168" y="27"/>
                    <a:pt x="163" y="29"/>
                    <a:pt x="159" y="32"/>
                  </a:cubicBezTo>
                  <a:close/>
                  <a:moveTo>
                    <a:pt x="151" y="38"/>
                  </a:moveTo>
                  <a:cubicBezTo>
                    <a:pt x="147" y="42"/>
                    <a:pt x="144" y="46"/>
                    <a:pt x="140" y="50"/>
                  </a:cubicBezTo>
                  <a:cubicBezTo>
                    <a:pt x="141" y="47"/>
                    <a:pt x="142" y="44"/>
                    <a:pt x="143" y="41"/>
                  </a:cubicBezTo>
                  <a:cubicBezTo>
                    <a:pt x="147" y="37"/>
                    <a:pt x="151" y="34"/>
                    <a:pt x="156" y="31"/>
                  </a:cubicBezTo>
                  <a:cubicBezTo>
                    <a:pt x="154" y="33"/>
                    <a:pt x="153" y="36"/>
                    <a:pt x="151" y="38"/>
                  </a:cubicBezTo>
                  <a:close/>
                  <a:moveTo>
                    <a:pt x="145" y="36"/>
                  </a:moveTo>
                  <a:cubicBezTo>
                    <a:pt x="146" y="35"/>
                    <a:pt x="146" y="33"/>
                    <a:pt x="147" y="32"/>
                  </a:cubicBezTo>
                  <a:cubicBezTo>
                    <a:pt x="152" y="28"/>
                    <a:pt x="157" y="25"/>
                    <a:pt x="163" y="23"/>
                  </a:cubicBezTo>
                  <a:cubicBezTo>
                    <a:pt x="162" y="24"/>
                    <a:pt x="161" y="25"/>
                    <a:pt x="160" y="26"/>
                  </a:cubicBezTo>
                  <a:cubicBezTo>
                    <a:pt x="154" y="29"/>
                    <a:pt x="149" y="33"/>
                    <a:pt x="145" y="36"/>
                  </a:cubicBezTo>
                  <a:close/>
                  <a:moveTo>
                    <a:pt x="166" y="24"/>
                  </a:moveTo>
                  <a:cubicBezTo>
                    <a:pt x="166" y="24"/>
                    <a:pt x="165" y="24"/>
                    <a:pt x="165" y="24"/>
                  </a:cubicBezTo>
                  <a:cubicBezTo>
                    <a:pt x="166" y="23"/>
                    <a:pt x="167" y="22"/>
                    <a:pt x="168" y="21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72" y="20"/>
                    <a:pt x="175" y="20"/>
                    <a:pt x="178" y="19"/>
                  </a:cubicBezTo>
                  <a:cubicBezTo>
                    <a:pt x="177" y="20"/>
                    <a:pt x="177" y="21"/>
                    <a:pt x="176" y="22"/>
                  </a:cubicBezTo>
                  <a:cubicBezTo>
                    <a:pt x="173" y="22"/>
                    <a:pt x="170" y="23"/>
                    <a:pt x="166" y="24"/>
                  </a:cubicBezTo>
                  <a:close/>
                  <a:moveTo>
                    <a:pt x="181" y="17"/>
                  </a:moveTo>
                  <a:cubicBezTo>
                    <a:pt x="178" y="17"/>
                    <a:pt x="175" y="17"/>
                    <a:pt x="172" y="18"/>
                  </a:cubicBezTo>
                  <a:cubicBezTo>
                    <a:pt x="172" y="17"/>
                    <a:pt x="173" y="17"/>
                    <a:pt x="174" y="16"/>
                  </a:cubicBezTo>
                  <a:cubicBezTo>
                    <a:pt x="174" y="16"/>
                    <a:pt x="175" y="16"/>
                    <a:pt x="175" y="16"/>
                  </a:cubicBezTo>
                  <a:cubicBezTo>
                    <a:pt x="177" y="16"/>
                    <a:pt x="180" y="16"/>
                    <a:pt x="182" y="16"/>
                  </a:cubicBezTo>
                  <a:cubicBezTo>
                    <a:pt x="182" y="16"/>
                    <a:pt x="181" y="17"/>
                    <a:pt x="181" y="17"/>
                  </a:cubicBezTo>
                  <a:close/>
                  <a:moveTo>
                    <a:pt x="190" y="18"/>
                  </a:moveTo>
                  <a:cubicBezTo>
                    <a:pt x="188" y="18"/>
                    <a:pt x="186" y="18"/>
                    <a:pt x="184" y="17"/>
                  </a:cubicBezTo>
                  <a:cubicBezTo>
                    <a:pt x="184" y="17"/>
                    <a:pt x="185" y="17"/>
                    <a:pt x="186" y="16"/>
                  </a:cubicBezTo>
                  <a:cubicBezTo>
                    <a:pt x="188" y="16"/>
                    <a:pt x="190" y="17"/>
                    <a:pt x="192" y="18"/>
                  </a:cubicBezTo>
                  <a:cubicBezTo>
                    <a:pt x="192" y="18"/>
                    <a:pt x="191" y="18"/>
                    <a:pt x="190" y="18"/>
                  </a:cubicBezTo>
                  <a:close/>
                  <a:moveTo>
                    <a:pt x="187" y="20"/>
                  </a:moveTo>
                  <a:cubicBezTo>
                    <a:pt x="187" y="21"/>
                    <a:pt x="186" y="21"/>
                    <a:pt x="186" y="21"/>
                  </a:cubicBezTo>
                  <a:cubicBezTo>
                    <a:pt x="184" y="21"/>
                    <a:pt x="182" y="21"/>
                    <a:pt x="180" y="21"/>
                  </a:cubicBezTo>
                  <a:cubicBezTo>
                    <a:pt x="180" y="21"/>
                    <a:pt x="181" y="20"/>
                    <a:pt x="181" y="19"/>
                  </a:cubicBezTo>
                  <a:cubicBezTo>
                    <a:pt x="183" y="20"/>
                    <a:pt x="185" y="20"/>
                    <a:pt x="187" y="20"/>
                  </a:cubicBezTo>
                  <a:close/>
                  <a:moveTo>
                    <a:pt x="200" y="21"/>
                  </a:moveTo>
                  <a:cubicBezTo>
                    <a:pt x="199" y="21"/>
                    <a:pt x="199" y="21"/>
                    <a:pt x="198" y="21"/>
                  </a:cubicBezTo>
                  <a:cubicBezTo>
                    <a:pt x="196" y="21"/>
                    <a:pt x="195" y="20"/>
                    <a:pt x="194" y="20"/>
                  </a:cubicBezTo>
                  <a:cubicBezTo>
                    <a:pt x="194" y="19"/>
                    <a:pt x="195" y="19"/>
                    <a:pt x="196" y="19"/>
                  </a:cubicBezTo>
                  <a:cubicBezTo>
                    <a:pt x="197" y="20"/>
                    <a:pt x="199" y="20"/>
                    <a:pt x="200" y="21"/>
                  </a:cubicBezTo>
                  <a:close/>
                  <a:moveTo>
                    <a:pt x="188" y="25"/>
                  </a:moveTo>
                  <a:cubicBezTo>
                    <a:pt x="187" y="25"/>
                    <a:pt x="186" y="25"/>
                    <a:pt x="185" y="25"/>
                  </a:cubicBezTo>
                  <a:cubicBezTo>
                    <a:pt x="186" y="24"/>
                    <a:pt x="186" y="24"/>
                    <a:pt x="187" y="24"/>
                  </a:cubicBezTo>
                  <a:cubicBezTo>
                    <a:pt x="188" y="24"/>
                    <a:pt x="189" y="24"/>
                    <a:pt x="190" y="24"/>
                  </a:cubicBezTo>
                  <a:cubicBezTo>
                    <a:pt x="189" y="24"/>
                    <a:pt x="189" y="25"/>
                    <a:pt x="188" y="25"/>
                  </a:cubicBezTo>
                  <a:close/>
                  <a:moveTo>
                    <a:pt x="180" y="27"/>
                  </a:moveTo>
                  <a:cubicBezTo>
                    <a:pt x="179" y="28"/>
                    <a:pt x="179" y="28"/>
                    <a:pt x="178" y="29"/>
                  </a:cubicBezTo>
                  <a:cubicBezTo>
                    <a:pt x="177" y="29"/>
                    <a:pt x="175" y="30"/>
                    <a:pt x="173" y="30"/>
                  </a:cubicBezTo>
                  <a:cubicBezTo>
                    <a:pt x="173" y="29"/>
                    <a:pt x="174" y="29"/>
                    <a:pt x="174" y="28"/>
                  </a:cubicBezTo>
                  <a:cubicBezTo>
                    <a:pt x="176" y="27"/>
                    <a:pt x="178" y="27"/>
                    <a:pt x="180" y="27"/>
                  </a:cubicBezTo>
                  <a:close/>
                  <a:moveTo>
                    <a:pt x="198" y="25"/>
                  </a:moveTo>
                  <a:cubicBezTo>
                    <a:pt x="197" y="25"/>
                    <a:pt x="197" y="24"/>
                    <a:pt x="196" y="24"/>
                  </a:cubicBezTo>
                  <a:cubicBezTo>
                    <a:pt x="196" y="24"/>
                    <a:pt x="197" y="24"/>
                    <a:pt x="197" y="24"/>
                  </a:cubicBezTo>
                  <a:cubicBezTo>
                    <a:pt x="198" y="24"/>
                    <a:pt x="199" y="25"/>
                    <a:pt x="199" y="25"/>
                  </a:cubicBezTo>
                  <a:cubicBezTo>
                    <a:pt x="199" y="25"/>
                    <a:pt x="199" y="25"/>
                    <a:pt x="198" y="25"/>
                  </a:cubicBezTo>
                  <a:close/>
                  <a:moveTo>
                    <a:pt x="193" y="27"/>
                  </a:moveTo>
                  <a:cubicBezTo>
                    <a:pt x="192" y="27"/>
                    <a:pt x="192" y="26"/>
                    <a:pt x="191" y="26"/>
                  </a:cubicBezTo>
                  <a:cubicBezTo>
                    <a:pt x="191" y="26"/>
                    <a:pt x="192" y="25"/>
                    <a:pt x="193" y="25"/>
                  </a:cubicBezTo>
                  <a:cubicBezTo>
                    <a:pt x="194" y="25"/>
                    <a:pt x="195" y="26"/>
                    <a:pt x="195" y="26"/>
                  </a:cubicBezTo>
                  <a:cubicBezTo>
                    <a:pt x="195" y="26"/>
                    <a:pt x="194" y="27"/>
                    <a:pt x="193" y="27"/>
                  </a:cubicBezTo>
                  <a:close/>
                  <a:moveTo>
                    <a:pt x="151" y="44"/>
                  </a:moveTo>
                  <a:cubicBezTo>
                    <a:pt x="152" y="42"/>
                    <a:pt x="152" y="41"/>
                    <a:pt x="153" y="39"/>
                  </a:cubicBezTo>
                  <a:cubicBezTo>
                    <a:pt x="154" y="38"/>
                    <a:pt x="155" y="38"/>
                    <a:pt x="157" y="37"/>
                  </a:cubicBezTo>
                  <a:cubicBezTo>
                    <a:pt x="161" y="33"/>
                    <a:pt x="166" y="30"/>
                    <a:pt x="171" y="29"/>
                  </a:cubicBezTo>
                  <a:cubicBezTo>
                    <a:pt x="171" y="29"/>
                    <a:pt x="170" y="30"/>
                    <a:pt x="170" y="31"/>
                  </a:cubicBezTo>
                  <a:cubicBezTo>
                    <a:pt x="167" y="32"/>
                    <a:pt x="165" y="32"/>
                    <a:pt x="164" y="33"/>
                  </a:cubicBezTo>
                  <a:cubicBezTo>
                    <a:pt x="159" y="36"/>
                    <a:pt x="155" y="40"/>
                    <a:pt x="151" y="44"/>
                  </a:cubicBezTo>
                  <a:close/>
                  <a:moveTo>
                    <a:pt x="246" y="26"/>
                  </a:moveTo>
                  <a:cubicBezTo>
                    <a:pt x="239" y="21"/>
                    <a:pt x="235" y="18"/>
                    <a:pt x="229" y="19"/>
                  </a:cubicBezTo>
                  <a:cubicBezTo>
                    <a:pt x="220" y="20"/>
                    <a:pt x="216" y="15"/>
                    <a:pt x="216" y="15"/>
                  </a:cubicBezTo>
                  <a:cubicBezTo>
                    <a:pt x="222" y="19"/>
                    <a:pt x="229" y="16"/>
                    <a:pt x="234" y="17"/>
                  </a:cubicBezTo>
                  <a:cubicBezTo>
                    <a:pt x="239" y="17"/>
                    <a:pt x="246" y="26"/>
                    <a:pt x="246" y="26"/>
                  </a:cubicBezTo>
                  <a:close/>
                  <a:moveTo>
                    <a:pt x="228" y="36"/>
                  </a:moveTo>
                  <a:cubicBezTo>
                    <a:pt x="212" y="43"/>
                    <a:pt x="203" y="42"/>
                    <a:pt x="194" y="36"/>
                  </a:cubicBezTo>
                  <a:cubicBezTo>
                    <a:pt x="194" y="36"/>
                    <a:pt x="207" y="42"/>
                    <a:pt x="224" y="34"/>
                  </a:cubicBezTo>
                  <a:cubicBezTo>
                    <a:pt x="236" y="30"/>
                    <a:pt x="245" y="27"/>
                    <a:pt x="261" y="37"/>
                  </a:cubicBezTo>
                  <a:cubicBezTo>
                    <a:pt x="261" y="37"/>
                    <a:pt x="246" y="29"/>
                    <a:pt x="228" y="36"/>
                  </a:cubicBezTo>
                  <a:close/>
                  <a:moveTo>
                    <a:pt x="275" y="35"/>
                  </a:moveTo>
                  <a:cubicBezTo>
                    <a:pt x="271" y="35"/>
                    <a:pt x="267" y="33"/>
                    <a:pt x="264" y="31"/>
                  </a:cubicBezTo>
                  <a:cubicBezTo>
                    <a:pt x="263" y="31"/>
                    <a:pt x="262" y="30"/>
                    <a:pt x="261" y="30"/>
                  </a:cubicBezTo>
                  <a:cubicBezTo>
                    <a:pt x="264" y="29"/>
                    <a:pt x="266" y="27"/>
                    <a:pt x="268" y="25"/>
                  </a:cubicBezTo>
                  <a:cubicBezTo>
                    <a:pt x="270" y="29"/>
                    <a:pt x="272" y="32"/>
                    <a:pt x="275" y="35"/>
                  </a:cubicBezTo>
                  <a:close/>
                  <a:moveTo>
                    <a:pt x="276" y="59"/>
                  </a:moveTo>
                  <a:cubicBezTo>
                    <a:pt x="284" y="57"/>
                    <a:pt x="292" y="51"/>
                    <a:pt x="292" y="42"/>
                  </a:cubicBezTo>
                  <a:cubicBezTo>
                    <a:pt x="294" y="40"/>
                    <a:pt x="296" y="38"/>
                    <a:pt x="298" y="36"/>
                  </a:cubicBezTo>
                  <a:cubicBezTo>
                    <a:pt x="301" y="50"/>
                    <a:pt x="289" y="63"/>
                    <a:pt x="276" y="65"/>
                  </a:cubicBezTo>
                  <a:cubicBezTo>
                    <a:pt x="262" y="67"/>
                    <a:pt x="249" y="60"/>
                    <a:pt x="239" y="51"/>
                  </a:cubicBezTo>
                  <a:cubicBezTo>
                    <a:pt x="243" y="50"/>
                    <a:pt x="247" y="49"/>
                    <a:pt x="250" y="48"/>
                  </a:cubicBezTo>
                  <a:cubicBezTo>
                    <a:pt x="257" y="55"/>
                    <a:pt x="266" y="61"/>
                    <a:pt x="276" y="59"/>
                  </a:cubicBezTo>
                  <a:close/>
                  <a:moveTo>
                    <a:pt x="298" y="56"/>
                  </a:moveTo>
                  <a:cubicBezTo>
                    <a:pt x="299" y="54"/>
                    <a:pt x="301" y="52"/>
                    <a:pt x="301" y="49"/>
                  </a:cubicBezTo>
                  <a:cubicBezTo>
                    <a:pt x="297" y="67"/>
                    <a:pt x="281" y="80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1" y="80"/>
                    <a:pt x="259" y="79"/>
                    <a:pt x="258" y="79"/>
                  </a:cubicBezTo>
                  <a:cubicBezTo>
                    <a:pt x="274" y="79"/>
                    <a:pt x="290" y="70"/>
                    <a:pt x="298" y="56"/>
                  </a:cubicBezTo>
                  <a:close/>
                  <a:moveTo>
                    <a:pt x="290" y="73"/>
                  </a:moveTo>
                  <a:cubicBezTo>
                    <a:pt x="296" y="67"/>
                    <a:pt x="301" y="60"/>
                    <a:pt x="303" y="53"/>
                  </a:cubicBezTo>
                  <a:cubicBezTo>
                    <a:pt x="302" y="58"/>
                    <a:pt x="300" y="63"/>
                    <a:pt x="297" y="68"/>
                  </a:cubicBezTo>
                  <a:cubicBezTo>
                    <a:pt x="292" y="74"/>
                    <a:pt x="286" y="78"/>
                    <a:pt x="279" y="81"/>
                  </a:cubicBezTo>
                  <a:cubicBezTo>
                    <a:pt x="278" y="81"/>
                    <a:pt x="276" y="81"/>
                    <a:pt x="274" y="81"/>
                  </a:cubicBezTo>
                  <a:cubicBezTo>
                    <a:pt x="280" y="80"/>
                    <a:pt x="285" y="77"/>
                    <a:pt x="290" y="73"/>
                  </a:cubicBezTo>
                  <a:close/>
                  <a:moveTo>
                    <a:pt x="249" y="76"/>
                  </a:moveTo>
                  <a:cubicBezTo>
                    <a:pt x="245" y="74"/>
                    <a:pt x="242" y="72"/>
                    <a:pt x="239" y="70"/>
                  </a:cubicBezTo>
                  <a:cubicBezTo>
                    <a:pt x="250" y="73"/>
                    <a:pt x="263" y="73"/>
                    <a:pt x="275" y="70"/>
                  </a:cubicBezTo>
                  <a:cubicBezTo>
                    <a:pt x="277" y="69"/>
                    <a:pt x="279" y="69"/>
                    <a:pt x="281" y="68"/>
                  </a:cubicBezTo>
                  <a:cubicBezTo>
                    <a:pt x="283" y="67"/>
                    <a:pt x="286" y="66"/>
                    <a:pt x="288" y="65"/>
                  </a:cubicBezTo>
                  <a:cubicBezTo>
                    <a:pt x="277" y="75"/>
                    <a:pt x="263" y="79"/>
                    <a:pt x="249" y="76"/>
                  </a:cubicBezTo>
                  <a:close/>
                  <a:moveTo>
                    <a:pt x="233" y="65"/>
                  </a:moveTo>
                  <a:cubicBezTo>
                    <a:pt x="232" y="64"/>
                    <a:pt x="230" y="62"/>
                    <a:pt x="229" y="61"/>
                  </a:cubicBezTo>
                  <a:cubicBezTo>
                    <a:pt x="237" y="65"/>
                    <a:pt x="247" y="68"/>
                    <a:pt x="256" y="67"/>
                  </a:cubicBezTo>
                  <a:cubicBezTo>
                    <a:pt x="259" y="68"/>
                    <a:pt x="262" y="69"/>
                    <a:pt x="265" y="70"/>
                  </a:cubicBezTo>
                  <a:cubicBezTo>
                    <a:pt x="254" y="71"/>
                    <a:pt x="243" y="70"/>
                    <a:pt x="233" y="65"/>
                  </a:cubicBezTo>
                  <a:close/>
                  <a:moveTo>
                    <a:pt x="228" y="57"/>
                  </a:moveTo>
                  <a:cubicBezTo>
                    <a:pt x="234" y="60"/>
                    <a:pt x="240" y="62"/>
                    <a:pt x="247" y="63"/>
                  </a:cubicBezTo>
                  <a:cubicBezTo>
                    <a:pt x="248" y="63"/>
                    <a:pt x="249" y="64"/>
                    <a:pt x="251" y="65"/>
                  </a:cubicBezTo>
                  <a:cubicBezTo>
                    <a:pt x="243" y="64"/>
                    <a:pt x="235" y="62"/>
                    <a:pt x="228" y="57"/>
                  </a:cubicBezTo>
                  <a:close/>
                  <a:moveTo>
                    <a:pt x="229" y="55"/>
                  </a:moveTo>
                  <a:cubicBezTo>
                    <a:pt x="229" y="55"/>
                    <a:pt x="230" y="55"/>
                    <a:pt x="230" y="55"/>
                  </a:cubicBezTo>
                  <a:cubicBezTo>
                    <a:pt x="233" y="56"/>
                    <a:pt x="236" y="57"/>
                    <a:pt x="239" y="57"/>
                  </a:cubicBezTo>
                  <a:cubicBezTo>
                    <a:pt x="240" y="58"/>
                    <a:pt x="241" y="59"/>
                    <a:pt x="242" y="59"/>
                  </a:cubicBezTo>
                  <a:cubicBezTo>
                    <a:pt x="238" y="58"/>
                    <a:pt x="233" y="57"/>
                    <a:pt x="229" y="55"/>
                  </a:cubicBezTo>
                  <a:close/>
                  <a:moveTo>
                    <a:pt x="219" y="63"/>
                  </a:moveTo>
                  <a:cubicBezTo>
                    <a:pt x="220" y="62"/>
                    <a:pt x="221" y="61"/>
                    <a:pt x="223" y="60"/>
                  </a:cubicBezTo>
                  <a:cubicBezTo>
                    <a:pt x="232" y="72"/>
                    <a:pt x="246" y="81"/>
                    <a:pt x="261" y="84"/>
                  </a:cubicBezTo>
                  <a:cubicBezTo>
                    <a:pt x="280" y="88"/>
                    <a:pt x="299" y="83"/>
                    <a:pt x="314" y="71"/>
                  </a:cubicBezTo>
                  <a:cubicBezTo>
                    <a:pt x="316" y="69"/>
                    <a:pt x="313" y="65"/>
                    <a:pt x="311" y="67"/>
                  </a:cubicBezTo>
                  <a:cubicBezTo>
                    <a:pt x="304" y="73"/>
                    <a:pt x="297" y="77"/>
                    <a:pt x="289" y="79"/>
                  </a:cubicBezTo>
                  <a:cubicBezTo>
                    <a:pt x="292" y="76"/>
                    <a:pt x="296" y="74"/>
                    <a:pt x="298" y="70"/>
                  </a:cubicBezTo>
                  <a:cubicBezTo>
                    <a:pt x="305" y="61"/>
                    <a:pt x="307" y="50"/>
                    <a:pt x="305" y="40"/>
                  </a:cubicBezTo>
                  <a:cubicBezTo>
                    <a:pt x="314" y="48"/>
                    <a:pt x="320" y="58"/>
                    <a:pt x="321" y="70"/>
                  </a:cubicBezTo>
                  <a:cubicBezTo>
                    <a:pt x="322" y="80"/>
                    <a:pt x="319" y="91"/>
                    <a:pt x="312" y="99"/>
                  </a:cubicBezTo>
                  <a:cubicBezTo>
                    <a:pt x="313" y="95"/>
                    <a:pt x="314" y="91"/>
                    <a:pt x="314" y="87"/>
                  </a:cubicBezTo>
                  <a:cubicBezTo>
                    <a:pt x="314" y="87"/>
                    <a:pt x="314" y="87"/>
                    <a:pt x="314" y="87"/>
                  </a:cubicBezTo>
                  <a:cubicBezTo>
                    <a:pt x="314" y="86"/>
                    <a:pt x="313" y="84"/>
                    <a:pt x="311" y="85"/>
                  </a:cubicBezTo>
                  <a:cubicBezTo>
                    <a:pt x="279" y="100"/>
                    <a:pt x="241" y="91"/>
                    <a:pt x="219" y="63"/>
                  </a:cubicBezTo>
                  <a:close/>
                  <a:moveTo>
                    <a:pt x="234" y="41"/>
                  </a:moveTo>
                  <a:cubicBezTo>
                    <a:pt x="243" y="38"/>
                    <a:pt x="251" y="39"/>
                    <a:pt x="253" y="39"/>
                  </a:cubicBezTo>
                  <a:cubicBezTo>
                    <a:pt x="260" y="40"/>
                    <a:pt x="265" y="40"/>
                    <a:pt x="265" y="42"/>
                  </a:cubicBezTo>
                  <a:cubicBezTo>
                    <a:pt x="265" y="43"/>
                    <a:pt x="252" y="39"/>
                    <a:pt x="235" y="45"/>
                  </a:cubicBezTo>
                  <a:cubicBezTo>
                    <a:pt x="226" y="48"/>
                    <a:pt x="216" y="53"/>
                    <a:pt x="209" y="66"/>
                  </a:cubicBezTo>
                  <a:cubicBezTo>
                    <a:pt x="199" y="87"/>
                    <a:pt x="206" y="98"/>
                    <a:pt x="208" y="101"/>
                  </a:cubicBezTo>
                  <a:cubicBezTo>
                    <a:pt x="209" y="103"/>
                    <a:pt x="209" y="105"/>
                    <a:pt x="208" y="105"/>
                  </a:cubicBezTo>
                  <a:cubicBezTo>
                    <a:pt x="206" y="106"/>
                    <a:pt x="205" y="104"/>
                    <a:pt x="204" y="102"/>
                  </a:cubicBezTo>
                  <a:cubicBezTo>
                    <a:pt x="203" y="101"/>
                    <a:pt x="191" y="84"/>
                    <a:pt x="209" y="59"/>
                  </a:cubicBezTo>
                  <a:cubicBezTo>
                    <a:pt x="218" y="48"/>
                    <a:pt x="226" y="44"/>
                    <a:pt x="234" y="41"/>
                  </a:cubicBezTo>
                  <a:close/>
                  <a:moveTo>
                    <a:pt x="167" y="72"/>
                  </a:moveTo>
                  <a:cubicBezTo>
                    <a:pt x="161" y="68"/>
                    <a:pt x="159" y="61"/>
                    <a:pt x="161" y="54"/>
                  </a:cubicBezTo>
                  <a:cubicBezTo>
                    <a:pt x="162" y="48"/>
                    <a:pt x="166" y="41"/>
                    <a:pt x="172" y="39"/>
                  </a:cubicBezTo>
                  <a:cubicBezTo>
                    <a:pt x="177" y="36"/>
                    <a:pt x="182" y="36"/>
                    <a:pt x="186" y="39"/>
                  </a:cubicBezTo>
                  <a:cubicBezTo>
                    <a:pt x="186" y="39"/>
                    <a:pt x="187" y="40"/>
                    <a:pt x="187" y="40"/>
                  </a:cubicBezTo>
                  <a:cubicBezTo>
                    <a:pt x="189" y="44"/>
                    <a:pt x="193" y="48"/>
                    <a:pt x="198" y="49"/>
                  </a:cubicBezTo>
                  <a:cubicBezTo>
                    <a:pt x="202" y="49"/>
                    <a:pt x="203" y="52"/>
                    <a:pt x="201" y="53"/>
                  </a:cubicBezTo>
                  <a:cubicBezTo>
                    <a:pt x="199" y="53"/>
                    <a:pt x="198" y="53"/>
                    <a:pt x="197" y="53"/>
                  </a:cubicBezTo>
                  <a:cubicBezTo>
                    <a:pt x="192" y="49"/>
                    <a:pt x="187" y="46"/>
                    <a:pt x="181" y="45"/>
                  </a:cubicBezTo>
                  <a:cubicBezTo>
                    <a:pt x="175" y="44"/>
                    <a:pt x="168" y="44"/>
                    <a:pt x="165" y="49"/>
                  </a:cubicBezTo>
                  <a:cubicBezTo>
                    <a:pt x="162" y="54"/>
                    <a:pt x="162" y="59"/>
                    <a:pt x="166" y="62"/>
                  </a:cubicBezTo>
                  <a:cubicBezTo>
                    <a:pt x="170" y="65"/>
                    <a:pt x="176" y="63"/>
                    <a:pt x="177" y="59"/>
                  </a:cubicBezTo>
                  <a:cubicBezTo>
                    <a:pt x="178" y="56"/>
                    <a:pt x="174" y="54"/>
                    <a:pt x="173" y="57"/>
                  </a:cubicBezTo>
                  <a:cubicBezTo>
                    <a:pt x="171" y="62"/>
                    <a:pt x="164" y="55"/>
                    <a:pt x="169" y="51"/>
                  </a:cubicBezTo>
                  <a:cubicBezTo>
                    <a:pt x="172" y="48"/>
                    <a:pt x="176" y="48"/>
                    <a:pt x="180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6" y="56"/>
                    <a:pt x="186" y="62"/>
                    <a:pt x="183" y="6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70"/>
                    <a:pt x="179" y="72"/>
                    <a:pt x="177" y="73"/>
                  </a:cubicBezTo>
                  <a:cubicBezTo>
                    <a:pt x="174" y="75"/>
                    <a:pt x="170" y="75"/>
                    <a:pt x="167" y="72"/>
                  </a:cubicBezTo>
                  <a:close/>
                  <a:moveTo>
                    <a:pt x="157" y="48"/>
                  </a:moveTo>
                  <a:cubicBezTo>
                    <a:pt x="160" y="44"/>
                    <a:pt x="164" y="41"/>
                    <a:pt x="168" y="38"/>
                  </a:cubicBezTo>
                  <a:cubicBezTo>
                    <a:pt x="163" y="43"/>
                    <a:pt x="159" y="49"/>
                    <a:pt x="158" y="56"/>
                  </a:cubicBezTo>
                  <a:cubicBezTo>
                    <a:pt x="157" y="64"/>
                    <a:pt x="160" y="73"/>
                    <a:pt x="169" y="76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166" y="76"/>
                    <a:pt x="163" y="75"/>
                    <a:pt x="161" y="75"/>
                  </a:cubicBezTo>
                  <a:cubicBezTo>
                    <a:pt x="152" y="69"/>
                    <a:pt x="151" y="56"/>
                    <a:pt x="157" y="48"/>
                  </a:cubicBezTo>
                  <a:close/>
                  <a:moveTo>
                    <a:pt x="149" y="54"/>
                  </a:moveTo>
                  <a:cubicBezTo>
                    <a:pt x="154" y="48"/>
                    <a:pt x="154" y="48"/>
                    <a:pt x="154" y="48"/>
                  </a:cubicBezTo>
                  <a:cubicBezTo>
                    <a:pt x="150" y="55"/>
                    <a:pt x="150" y="64"/>
                    <a:pt x="154" y="70"/>
                  </a:cubicBezTo>
                  <a:cubicBezTo>
                    <a:pt x="149" y="66"/>
                    <a:pt x="146" y="60"/>
                    <a:pt x="149" y="54"/>
                  </a:cubicBezTo>
                  <a:close/>
                  <a:moveTo>
                    <a:pt x="114" y="72"/>
                  </a:moveTo>
                  <a:cubicBezTo>
                    <a:pt x="117" y="67"/>
                    <a:pt x="120" y="62"/>
                    <a:pt x="124" y="58"/>
                  </a:cubicBezTo>
                  <a:cubicBezTo>
                    <a:pt x="124" y="57"/>
                    <a:pt x="123" y="55"/>
                    <a:pt x="121" y="57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4" y="52"/>
                    <a:pt x="126" y="46"/>
                    <a:pt x="127" y="40"/>
                  </a:cubicBezTo>
                  <a:cubicBezTo>
                    <a:pt x="129" y="39"/>
                    <a:pt x="130" y="38"/>
                    <a:pt x="132" y="37"/>
                  </a:cubicBezTo>
                  <a:cubicBezTo>
                    <a:pt x="137" y="33"/>
                    <a:pt x="142" y="29"/>
                    <a:pt x="148" y="26"/>
                  </a:cubicBezTo>
                  <a:cubicBezTo>
                    <a:pt x="147" y="27"/>
                    <a:pt x="146" y="29"/>
                    <a:pt x="145" y="31"/>
                  </a:cubicBezTo>
                  <a:cubicBezTo>
                    <a:pt x="140" y="34"/>
                    <a:pt x="136" y="38"/>
                    <a:pt x="132" y="43"/>
                  </a:cubicBezTo>
                  <a:cubicBezTo>
                    <a:pt x="131" y="44"/>
                    <a:pt x="132" y="45"/>
                    <a:pt x="133" y="44"/>
                  </a:cubicBezTo>
                  <a:cubicBezTo>
                    <a:pt x="136" y="41"/>
                    <a:pt x="140" y="38"/>
                    <a:pt x="143" y="35"/>
                  </a:cubicBezTo>
                  <a:cubicBezTo>
                    <a:pt x="142" y="37"/>
                    <a:pt x="142" y="38"/>
                    <a:pt x="141" y="40"/>
                  </a:cubicBezTo>
                  <a:cubicBezTo>
                    <a:pt x="138" y="43"/>
                    <a:pt x="135" y="46"/>
                    <a:pt x="132" y="49"/>
                  </a:cubicBezTo>
                  <a:cubicBezTo>
                    <a:pt x="131" y="50"/>
                    <a:pt x="132" y="52"/>
                    <a:pt x="133" y="51"/>
                  </a:cubicBezTo>
                  <a:cubicBezTo>
                    <a:pt x="135" y="49"/>
                    <a:pt x="137" y="47"/>
                    <a:pt x="139" y="45"/>
                  </a:cubicBezTo>
                  <a:cubicBezTo>
                    <a:pt x="139" y="47"/>
                    <a:pt x="138" y="50"/>
                    <a:pt x="137" y="53"/>
                  </a:cubicBezTo>
                  <a:cubicBezTo>
                    <a:pt x="137" y="53"/>
                    <a:pt x="137" y="53"/>
                    <a:pt x="137" y="54"/>
                  </a:cubicBezTo>
                  <a:cubicBezTo>
                    <a:pt x="134" y="59"/>
                    <a:pt x="130" y="64"/>
                    <a:pt x="127" y="69"/>
                  </a:cubicBezTo>
                  <a:cubicBezTo>
                    <a:pt x="127" y="70"/>
                    <a:pt x="129" y="71"/>
                    <a:pt x="129" y="70"/>
                  </a:cubicBezTo>
                  <a:cubicBezTo>
                    <a:pt x="135" y="61"/>
                    <a:pt x="141" y="52"/>
                    <a:pt x="148" y="44"/>
                  </a:cubicBezTo>
                  <a:cubicBezTo>
                    <a:pt x="147" y="46"/>
                    <a:pt x="146" y="48"/>
                    <a:pt x="146" y="50"/>
                  </a:cubicBezTo>
                  <a:cubicBezTo>
                    <a:pt x="137" y="62"/>
                    <a:pt x="130" y="75"/>
                    <a:pt x="121" y="87"/>
                  </a:cubicBezTo>
                  <a:cubicBezTo>
                    <a:pt x="120" y="88"/>
                    <a:pt x="114" y="93"/>
                    <a:pt x="113" y="95"/>
                  </a:cubicBezTo>
                  <a:cubicBezTo>
                    <a:pt x="111" y="87"/>
                    <a:pt x="111" y="79"/>
                    <a:pt x="114" y="72"/>
                  </a:cubicBezTo>
                  <a:close/>
                  <a:moveTo>
                    <a:pt x="20" y="73"/>
                  </a:moveTo>
                  <a:cubicBezTo>
                    <a:pt x="29" y="73"/>
                    <a:pt x="38" y="77"/>
                    <a:pt x="47" y="80"/>
                  </a:cubicBezTo>
                  <a:cubicBezTo>
                    <a:pt x="57" y="83"/>
                    <a:pt x="66" y="85"/>
                    <a:pt x="76" y="83"/>
                  </a:cubicBezTo>
                  <a:cubicBezTo>
                    <a:pt x="96" y="80"/>
                    <a:pt x="111" y="66"/>
                    <a:pt x="118" y="48"/>
                  </a:cubicBezTo>
                  <a:cubicBezTo>
                    <a:pt x="120" y="46"/>
                    <a:pt x="122" y="44"/>
                    <a:pt x="124" y="43"/>
                  </a:cubicBezTo>
                  <a:cubicBezTo>
                    <a:pt x="122" y="51"/>
                    <a:pt x="118" y="58"/>
                    <a:pt x="113" y="65"/>
                  </a:cubicBezTo>
                  <a:cubicBezTo>
                    <a:pt x="99" y="78"/>
                    <a:pt x="82" y="90"/>
                    <a:pt x="63" y="90"/>
                  </a:cubicBezTo>
                  <a:cubicBezTo>
                    <a:pt x="51" y="90"/>
                    <a:pt x="41" y="84"/>
                    <a:pt x="31" y="78"/>
                  </a:cubicBezTo>
                  <a:cubicBezTo>
                    <a:pt x="28" y="76"/>
                    <a:pt x="24" y="75"/>
                    <a:pt x="20" y="73"/>
                  </a:cubicBezTo>
                  <a:close/>
                  <a:moveTo>
                    <a:pt x="25" y="69"/>
                  </a:moveTo>
                  <a:cubicBezTo>
                    <a:pt x="38" y="70"/>
                    <a:pt x="52" y="77"/>
                    <a:pt x="64" y="77"/>
                  </a:cubicBezTo>
                  <a:cubicBezTo>
                    <a:pt x="77" y="77"/>
                    <a:pt x="89" y="71"/>
                    <a:pt x="97" y="62"/>
                  </a:cubicBezTo>
                  <a:cubicBezTo>
                    <a:pt x="99" y="61"/>
                    <a:pt x="101" y="60"/>
                    <a:pt x="103" y="58"/>
                  </a:cubicBezTo>
                  <a:cubicBezTo>
                    <a:pt x="95" y="71"/>
                    <a:pt x="79" y="79"/>
                    <a:pt x="64" y="79"/>
                  </a:cubicBezTo>
                  <a:cubicBezTo>
                    <a:pt x="51" y="78"/>
                    <a:pt x="38" y="71"/>
                    <a:pt x="25" y="69"/>
                  </a:cubicBezTo>
                  <a:close/>
                  <a:moveTo>
                    <a:pt x="28" y="68"/>
                  </a:moveTo>
                  <a:cubicBezTo>
                    <a:pt x="35" y="67"/>
                    <a:pt x="43" y="68"/>
                    <a:pt x="50" y="67"/>
                  </a:cubicBezTo>
                  <a:cubicBezTo>
                    <a:pt x="50" y="68"/>
                    <a:pt x="51" y="69"/>
                    <a:pt x="52" y="70"/>
                  </a:cubicBezTo>
                  <a:cubicBezTo>
                    <a:pt x="65" y="74"/>
                    <a:pt x="78" y="71"/>
                    <a:pt x="89" y="66"/>
                  </a:cubicBezTo>
                  <a:cubicBezTo>
                    <a:pt x="80" y="73"/>
                    <a:pt x="68" y="76"/>
                    <a:pt x="56" y="74"/>
                  </a:cubicBezTo>
                  <a:cubicBezTo>
                    <a:pt x="47" y="72"/>
                    <a:pt x="37" y="69"/>
                    <a:pt x="28" y="68"/>
                  </a:cubicBezTo>
                  <a:close/>
                  <a:moveTo>
                    <a:pt x="57" y="56"/>
                  </a:moveTo>
                  <a:cubicBezTo>
                    <a:pt x="60" y="56"/>
                    <a:pt x="62" y="58"/>
                    <a:pt x="64" y="59"/>
                  </a:cubicBezTo>
                  <a:cubicBezTo>
                    <a:pt x="50" y="74"/>
                    <a:pt x="23" y="58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7" y="54"/>
                    <a:pt x="38" y="48"/>
                    <a:pt x="57" y="56"/>
                  </a:cubicBezTo>
                  <a:close/>
                  <a:moveTo>
                    <a:pt x="84" y="31"/>
                  </a:moveTo>
                  <a:cubicBezTo>
                    <a:pt x="84" y="32"/>
                    <a:pt x="85" y="33"/>
                    <a:pt x="85" y="33"/>
                  </a:cubicBezTo>
                  <a:cubicBezTo>
                    <a:pt x="77" y="35"/>
                    <a:pt x="69" y="41"/>
                    <a:pt x="69" y="49"/>
                  </a:cubicBezTo>
                  <a:cubicBezTo>
                    <a:pt x="67" y="47"/>
                    <a:pt x="66" y="44"/>
                    <a:pt x="65" y="41"/>
                  </a:cubicBezTo>
                  <a:cubicBezTo>
                    <a:pt x="64" y="38"/>
                    <a:pt x="64" y="34"/>
                    <a:pt x="65" y="31"/>
                  </a:cubicBezTo>
                  <a:cubicBezTo>
                    <a:pt x="70" y="27"/>
                    <a:pt x="78" y="26"/>
                    <a:pt x="84" y="31"/>
                  </a:cubicBezTo>
                  <a:close/>
                  <a:moveTo>
                    <a:pt x="68" y="21"/>
                  </a:moveTo>
                  <a:cubicBezTo>
                    <a:pt x="74" y="20"/>
                    <a:pt x="80" y="22"/>
                    <a:pt x="85" y="25"/>
                  </a:cubicBezTo>
                  <a:cubicBezTo>
                    <a:pt x="85" y="26"/>
                    <a:pt x="84" y="27"/>
                    <a:pt x="84" y="28"/>
                  </a:cubicBezTo>
                  <a:cubicBezTo>
                    <a:pt x="78" y="24"/>
                    <a:pt x="71" y="24"/>
                    <a:pt x="65" y="28"/>
                  </a:cubicBezTo>
                  <a:cubicBezTo>
                    <a:pt x="66" y="25"/>
                    <a:pt x="67" y="23"/>
                    <a:pt x="68" y="21"/>
                  </a:cubicBezTo>
                  <a:close/>
                  <a:moveTo>
                    <a:pt x="73" y="16"/>
                  </a:moveTo>
                  <a:cubicBezTo>
                    <a:pt x="78" y="15"/>
                    <a:pt x="83" y="17"/>
                    <a:pt x="87" y="21"/>
                  </a:cubicBezTo>
                  <a:cubicBezTo>
                    <a:pt x="87" y="22"/>
                    <a:pt x="86" y="23"/>
                    <a:pt x="86" y="23"/>
                  </a:cubicBezTo>
                  <a:cubicBezTo>
                    <a:pt x="81" y="20"/>
                    <a:pt x="76" y="18"/>
                    <a:pt x="70" y="19"/>
                  </a:cubicBezTo>
                  <a:cubicBezTo>
                    <a:pt x="71" y="18"/>
                    <a:pt x="72" y="17"/>
                    <a:pt x="73" y="16"/>
                  </a:cubicBezTo>
                  <a:close/>
                  <a:moveTo>
                    <a:pt x="91" y="8"/>
                  </a:moveTo>
                  <a:cubicBezTo>
                    <a:pt x="91" y="8"/>
                    <a:pt x="91" y="8"/>
                    <a:pt x="90" y="7"/>
                  </a:cubicBezTo>
                  <a:cubicBezTo>
                    <a:pt x="92" y="7"/>
                    <a:pt x="94" y="7"/>
                    <a:pt x="96" y="7"/>
                  </a:cubicBezTo>
                  <a:cubicBezTo>
                    <a:pt x="103" y="9"/>
                    <a:pt x="107" y="15"/>
                    <a:pt x="106" y="21"/>
                  </a:cubicBezTo>
                  <a:cubicBezTo>
                    <a:pt x="104" y="19"/>
                    <a:pt x="101" y="18"/>
                    <a:pt x="98" y="18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7" y="15"/>
                    <a:pt x="96" y="12"/>
                    <a:pt x="94" y="11"/>
                  </a:cubicBezTo>
                  <a:cubicBezTo>
                    <a:pt x="92" y="10"/>
                    <a:pt x="91" y="12"/>
                    <a:pt x="92" y="13"/>
                  </a:cubicBezTo>
                  <a:cubicBezTo>
                    <a:pt x="94" y="14"/>
                    <a:pt x="95" y="16"/>
                    <a:pt x="96" y="18"/>
                  </a:cubicBezTo>
                  <a:cubicBezTo>
                    <a:pt x="93" y="18"/>
                    <a:pt x="91" y="19"/>
                    <a:pt x="89" y="20"/>
                  </a:cubicBezTo>
                  <a:cubicBezTo>
                    <a:pt x="85" y="16"/>
                    <a:pt x="81" y="14"/>
                    <a:pt x="75" y="14"/>
                  </a:cubicBezTo>
                  <a:cubicBezTo>
                    <a:pt x="79" y="11"/>
                    <a:pt x="83" y="9"/>
                    <a:pt x="87" y="8"/>
                  </a:cubicBezTo>
                  <a:cubicBezTo>
                    <a:pt x="88" y="9"/>
                    <a:pt x="89" y="9"/>
                    <a:pt x="90" y="10"/>
                  </a:cubicBezTo>
                  <a:cubicBezTo>
                    <a:pt x="91" y="11"/>
                    <a:pt x="92" y="9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6564" y="181"/>
              <a:ext cx="218" cy="219"/>
            </a:xfrm>
            <a:custGeom>
              <a:avLst/>
              <a:gdLst>
                <a:gd name="T0" fmla="*/ 11 w 62"/>
                <a:gd name="T1" fmla="*/ 11 h 62"/>
                <a:gd name="T2" fmla="*/ 11 w 62"/>
                <a:gd name="T3" fmla="*/ 51 h 62"/>
                <a:gd name="T4" fmla="*/ 51 w 62"/>
                <a:gd name="T5" fmla="*/ 51 h 62"/>
                <a:gd name="T6" fmla="*/ 51 w 62"/>
                <a:gd name="T7" fmla="*/ 11 h 62"/>
                <a:gd name="T8" fmla="*/ 11 w 62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11"/>
                  </a:moveTo>
                  <a:cubicBezTo>
                    <a:pt x="0" y="22"/>
                    <a:pt x="0" y="40"/>
                    <a:pt x="11" y="51"/>
                  </a:cubicBezTo>
                  <a:cubicBezTo>
                    <a:pt x="22" y="62"/>
                    <a:pt x="40" y="62"/>
                    <a:pt x="51" y="51"/>
                  </a:cubicBezTo>
                  <a:cubicBezTo>
                    <a:pt x="62" y="40"/>
                    <a:pt x="62" y="22"/>
                    <a:pt x="51" y="11"/>
                  </a:cubicBezTo>
                  <a:cubicBezTo>
                    <a:pt x="40" y="0"/>
                    <a:pt x="22" y="0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592" y="206"/>
              <a:ext cx="166" cy="166"/>
            </a:xfrm>
            <a:custGeom>
              <a:avLst/>
              <a:gdLst>
                <a:gd name="T0" fmla="*/ 8 w 47"/>
                <a:gd name="T1" fmla="*/ 8 h 47"/>
                <a:gd name="T2" fmla="*/ 8 w 47"/>
                <a:gd name="T3" fmla="*/ 39 h 47"/>
                <a:gd name="T4" fmla="*/ 39 w 47"/>
                <a:gd name="T5" fmla="*/ 39 h 47"/>
                <a:gd name="T6" fmla="*/ 39 w 47"/>
                <a:gd name="T7" fmla="*/ 8 h 47"/>
                <a:gd name="T8" fmla="*/ 8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8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6" y="47"/>
                    <a:pt x="30" y="47"/>
                    <a:pt x="39" y="39"/>
                  </a:cubicBezTo>
                  <a:cubicBezTo>
                    <a:pt x="47" y="31"/>
                    <a:pt x="47" y="17"/>
                    <a:pt x="39" y="8"/>
                  </a:cubicBezTo>
                  <a:cubicBezTo>
                    <a:pt x="30" y="0"/>
                    <a:pt x="16" y="0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6349" y="210"/>
              <a:ext cx="405" cy="405"/>
            </a:xfrm>
            <a:custGeom>
              <a:avLst/>
              <a:gdLst>
                <a:gd name="T0" fmla="*/ 32 w 115"/>
                <a:gd name="T1" fmla="*/ 50 h 115"/>
                <a:gd name="T2" fmla="*/ 35 w 115"/>
                <a:gd name="T3" fmla="*/ 83 h 115"/>
                <a:gd name="T4" fmla="*/ 105 w 115"/>
                <a:gd name="T5" fmla="*/ 105 h 115"/>
                <a:gd name="T6" fmla="*/ 112 w 115"/>
                <a:gd name="T7" fmla="*/ 44 h 115"/>
                <a:gd name="T8" fmla="*/ 103 w 115"/>
                <a:gd name="T9" fmla="*/ 50 h 115"/>
                <a:gd name="T10" fmla="*/ 78 w 115"/>
                <a:gd name="T11" fmla="*/ 48 h 115"/>
                <a:gd name="T12" fmla="*/ 66 w 115"/>
                <a:gd name="T13" fmla="*/ 52 h 115"/>
                <a:gd name="T14" fmla="*/ 63 w 115"/>
                <a:gd name="T15" fmla="*/ 49 h 115"/>
                <a:gd name="T16" fmla="*/ 67 w 115"/>
                <a:gd name="T17" fmla="*/ 37 h 115"/>
                <a:gd name="T18" fmla="*/ 65 w 115"/>
                <a:gd name="T19" fmla="*/ 12 h 115"/>
                <a:gd name="T20" fmla="*/ 71 w 115"/>
                <a:gd name="T21" fmla="*/ 3 h 115"/>
                <a:gd name="T22" fmla="*/ 10 w 115"/>
                <a:gd name="T23" fmla="*/ 10 h 115"/>
                <a:gd name="T24" fmla="*/ 46 w 115"/>
                <a:gd name="T25" fmla="*/ 51 h 115"/>
                <a:gd name="T26" fmla="*/ 52 w 115"/>
                <a:gd name="T27" fmla="*/ 77 h 115"/>
                <a:gd name="T28" fmla="*/ 37 w 115"/>
                <a:gd name="T29" fmla="*/ 54 h 115"/>
                <a:gd name="T30" fmla="*/ 50 w 115"/>
                <a:gd name="T31" fmla="*/ 68 h 115"/>
                <a:gd name="T32" fmla="*/ 52 w 115"/>
                <a:gd name="T33" fmla="*/ 77 h 115"/>
                <a:gd name="T34" fmla="*/ 93 w 115"/>
                <a:gd name="T35" fmla="*/ 104 h 115"/>
                <a:gd name="T36" fmla="*/ 99 w 115"/>
                <a:gd name="T37" fmla="*/ 88 h 115"/>
                <a:gd name="T38" fmla="*/ 91 w 115"/>
                <a:gd name="T39" fmla="*/ 74 h 115"/>
                <a:gd name="T40" fmla="*/ 94 w 115"/>
                <a:gd name="T41" fmla="*/ 63 h 115"/>
                <a:gd name="T42" fmla="*/ 94 w 115"/>
                <a:gd name="T43" fmla="*/ 66 h 115"/>
                <a:gd name="T44" fmla="*/ 89 w 115"/>
                <a:gd name="T45" fmla="*/ 70 h 115"/>
                <a:gd name="T46" fmla="*/ 81 w 115"/>
                <a:gd name="T47" fmla="*/ 74 h 115"/>
                <a:gd name="T48" fmla="*/ 79 w 115"/>
                <a:gd name="T49" fmla="*/ 80 h 115"/>
                <a:gd name="T50" fmla="*/ 78 w 115"/>
                <a:gd name="T51" fmla="*/ 83 h 115"/>
                <a:gd name="T52" fmla="*/ 75 w 115"/>
                <a:gd name="T53" fmla="*/ 88 h 115"/>
                <a:gd name="T54" fmla="*/ 90 w 115"/>
                <a:gd name="T55" fmla="*/ 96 h 115"/>
                <a:gd name="T56" fmla="*/ 85 w 115"/>
                <a:gd name="T57" fmla="*/ 98 h 115"/>
                <a:gd name="T58" fmla="*/ 76 w 115"/>
                <a:gd name="T59" fmla="*/ 95 h 115"/>
                <a:gd name="T60" fmla="*/ 76 w 115"/>
                <a:gd name="T61" fmla="*/ 93 h 115"/>
                <a:gd name="T62" fmla="*/ 68 w 115"/>
                <a:gd name="T63" fmla="*/ 72 h 115"/>
                <a:gd name="T64" fmla="*/ 68 w 115"/>
                <a:gd name="T65" fmla="*/ 70 h 115"/>
                <a:gd name="T66" fmla="*/ 64 w 115"/>
                <a:gd name="T67" fmla="*/ 54 h 115"/>
                <a:gd name="T68" fmla="*/ 63 w 115"/>
                <a:gd name="T69" fmla="*/ 55 h 115"/>
                <a:gd name="T70" fmla="*/ 65 w 115"/>
                <a:gd name="T71" fmla="*/ 62 h 115"/>
                <a:gd name="T72" fmla="*/ 61 w 115"/>
                <a:gd name="T73" fmla="*/ 58 h 115"/>
                <a:gd name="T74" fmla="*/ 53 w 115"/>
                <a:gd name="T75" fmla="*/ 65 h 115"/>
                <a:gd name="T76" fmla="*/ 58 w 115"/>
                <a:gd name="T77" fmla="*/ 49 h 115"/>
                <a:gd name="T78" fmla="*/ 57 w 115"/>
                <a:gd name="T79" fmla="*/ 49 h 115"/>
                <a:gd name="T80" fmla="*/ 55 w 115"/>
                <a:gd name="T81" fmla="*/ 56 h 115"/>
                <a:gd name="T82" fmla="*/ 57 w 115"/>
                <a:gd name="T83" fmla="*/ 54 h 115"/>
                <a:gd name="T84" fmla="*/ 48 w 115"/>
                <a:gd name="T85" fmla="*/ 35 h 115"/>
                <a:gd name="T86" fmla="*/ 56 w 115"/>
                <a:gd name="T87" fmla="*/ 12 h 115"/>
                <a:gd name="T88" fmla="*/ 43 w 115"/>
                <a:gd name="T89" fmla="*/ 38 h 115"/>
                <a:gd name="T90" fmla="*/ 22 w 115"/>
                <a:gd name="T91" fmla="*/ 41 h 115"/>
                <a:gd name="T92" fmla="*/ 22 w 115"/>
                <a:gd name="T93" fmla="*/ 36 h 115"/>
                <a:gd name="T94" fmla="*/ 17 w 115"/>
                <a:gd name="T95" fmla="*/ 36 h 115"/>
                <a:gd name="T96" fmla="*/ 15 w 115"/>
                <a:gd name="T97" fmla="*/ 33 h 115"/>
                <a:gd name="T98" fmla="*/ 22 w 115"/>
                <a:gd name="T99" fmla="*/ 32 h 115"/>
                <a:gd name="T100" fmla="*/ 30 w 115"/>
                <a:gd name="T101" fmla="*/ 40 h 115"/>
                <a:gd name="T102" fmla="*/ 32 w 115"/>
                <a:gd name="T103" fmla="*/ 42 h 115"/>
                <a:gd name="T104" fmla="*/ 40 w 115"/>
                <a:gd name="T105" fmla="*/ 34 h 115"/>
                <a:gd name="T106" fmla="*/ 43 w 115"/>
                <a:gd name="T107" fmla="*/ 34 h 115"/>
                <a:gd name="T108" fmla="*/ 45 w 115"/>
                <a:gd name="T109" fmla="*/ 25 h 115"/>
                <a:gd name="T110" fmla="*/ 41 w 115"/>
                <a:gd name="T111" fmla="*/ 20 h 115"/>
                <a:gd name="T112" fmla="*/ 29 w 115"/>
                <a:gd name="T113" fmla="*/ 24 h 115"/>
                <a:gd name="T114" fmla="*/ 11 w 115"/>
                <a:gd name="T115" fmla="*/ 2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5">
                  <a:moveTo>
                    <a:pt x="10" y="10"/>
                  </a:moveTo>
                  <a:cubicBezTo>
                    <a:pt x="0" y="22"/>
                    <a:pt x="10" y="39"/>
                    <a:pt x="22" y="46"/>
                  </a:cubicBezTo>
                  <a:cubicBezTo>
                    <a:pt x="25" y="48"/>
                    <a:pt x="28" y="49"/>
                    <a:pt x="32" y="50"/>
                  </a:cubicBezTo>
                  <a:cubicBezTo>
                    <a:pt x="35" y="60"/>
                    <a:pt x="32" y="70"/>
                    <a:pt x="32" y="80"/>
                  </a:cubicBezTo>
                  <a:cubicBezTo>
                    <a:pt x="32" y="81"/>
                    <a:pt x="33" y="81"/>
                    <a:pt x="33" y="82"/>
                  </a:cubicBezTo>
                  <a:cubicBezTo>
                    <a:pt x="34" y="82"/>
                    <a:pt x="34" y="83"/>
                    <a:pt x="35" y="83"/>
                  </a:cubicBezTo>
                  <a:cubicBezTo>
                    <a:pt x="45" y="83"/>
                    <a:pt x="55" y="80"/>
                    <a:pt x="65" y="83"/>
                  </a:cubicBezTo>
                  <a:cubicBezTo>
                    <a:pt x="66" y="87"/>
                    <a:pt x="67" y="90"/>
                    <a:pt x="69" y="93"/>
                  </a:cubicBezTo>
                  <a:cubicBezTo>
                    <a:pt x="76" y="105"/>
                    <a:pt x="93" y="115"/>
                    <a:pt x="105" y="105"/>
                  </a:cubicBezTo>
                  <a:cubicBezTo>
                    <a:pt x="115" y="97"/>
                    <a:pt x="114" y="85"/>
                    <a:pt x="106" y="76"/>
                  </a:cubicBezTo>
                  <a:cubicBezTo>
                    <a:pt x="104" y="74"/>
                    <a:pt x="102" y="72"/>
                    <a:pt x="99" y="71"/>
                  </a:cubicBezTo>
                  <a:cubicBezTo>
                    <a:pt x="108" y="65"/>
                    <a:pt x="113" y="55"/>
                    <a:pt x="112" y="44"/>
                  </a:cubicBezTo>
                  <a:cubicBezTo>
                    <a:pt x="111" y="41"/>
                    <a:pt x="107" y="42"/>
                    <a:pt x="107" y="45"/>
                  </a:cubicBezTo>
                  <a:cubicBezTo>
                    <a:pt x="107" y="46"/>
                    <a:pt x="108" y="47"/>
                    <a:pt x="108" y="48"/>
                  </a:cubicBezTo>
                  <a:cubicBezTo>
                    <a:pt x="106" y="49"/>
                    <a:pt x="105" y="49"/>
                    <a:pt x="103" y="50"/>
                  </a:cubicBezTo>
                  <a:cubicBezTo>
                    <a:pt x="100" y="52"/>
                    <a:pt x="96" y="53"/>
                    <a:pt x="93" y="53"/>
                  </a:cubicBezTo>
                  <a:cubicBezTo>
                    <a:pt x="88" y="53"/>
                    <a:pt x="81" y="52"/>
                    <a:pt x="77" y="49"/>
                  </a:cubicBezTo>
                  <a:cubicBezTo>
                    <a:pt x="77" y="49"/>
                    <a:pt x="77" y="49"/>
                    <a:pt x="78" y="48"/>
                  </a:cubicBezTo>
                  <a:cubicBezTo>
                    <a:pt x="80" y="46"/>
                    <a:pt x="77" y="43"/>
                    <a:pt x="74" y="45"/>
                  </a:cubicBezTo>
                  <a:cubicBezTo>
                    <a:pt x="72" y="48"/>
                    <a:pt x="69" y="51"/>
                    <a:pt x="68" y="5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3"/>
                    <a:pt x="72" y="40"/>
                    <a:pt x="70" y="42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4" y="46"/>
                    <a:pt x="67" y="43"/>
                    <a:pt x="70" y="41"/>
                  </a:cubicBezTo>
                  <a:cubicBezTo>
                    <a:pt x="72" y="38"/>
                    <a:pt x="69" y="35"/>
                    <a:pt x="67" y="37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3" y="34"/>
                    <a:pt x="62" y="27"/>
                    <a:pt x="62" y="22"/>
                  </a:cubicBezTo>
                  <a:cubicBezTo>
                    <a:pt x="62" y="19"/>
                    <a:pt x="63" y="15"/>
                    <a:pt x="65" y="12"/>
                  </a:cubicBezTo>
                  <a:cubicBezTo>
                    <a:pt x="66" y="10"/>
                    <a:pt x="66" y="9"/>
                    <a:pt x="67" y="7"/>
                  </a:cubicBezTo>
                  <a:cubicBezTo>
                    <a:pt x="68" y="7"/>
                    <a:pt x="69" y="7"/>
                    <a:pt x="70" y="8"/>
                  </a:cubicBezTo>
                  <a:cubicBezTo>
                    <a:pt x="73" y="8"/>
                    <a:pt x="74" y="4"/>
                    <a:pt x="71" y="3"/>
                  </a:cubicBezTo>
                  <a:cubicBezTo>
                    <a:pt x="60" y="2"/>
                    <a:pt x="50" y="7"/>
                    <a:pt x="44" y="16"/>
                  </a:cubicBezTo>
                  <a:cubicBezTo>
                    <a:pt x="43" y="13"/>
                    <a:pt x="41" y="11"/>
                    <a:pt x="39" y="9"/>
                  </a:cubicBezTo>
                  <a:cubicBezTo>
                    <a:pt x="30" y="1"/>
                    <a:pt x="18" y="0"/>
                    <a:pt x="10" y="10"/>
                  </a:cubicBezTo>
                  <a:close/>
                  <a:moveTo>
                    <a:pt x="50" y="62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4" y="51"/>
                    <a:pt x="46" y="51"/>
                  </a:cubicBezTo>
                  <a:cubicBezTo>
                    <a:pt x="53" y="59"/>
                    <a:pt x="53" y="59"/>
                    <a:pt x="53" y="59"/>
                  </a:cubicBezTo>
                  <a:lnTo>
                    <a:pt x="50" y="62"/>
                  </a:lnTo>
                  <a:close/>
                  <a:moveTo>
                    <a:pt x="52" y="77"/>
                  </a:moveTo>
                  <a:cubicBezTo>
                    <a:pt x="47" y="77"/>
                    <a:pt x="42" y="78"/>
                    <a:pt x="37" y="78"/>
                  </a:cubicBezTo>
                  <a:cubicBezTo>
                    <a:pt x="37" y="73"/>
                    <a:pt x="38" y="68"/>
                    <a:pt x="38" y="63"/>
                  </a:cubicBezTo>
                  <a:cubicBezTo>
                    <a:pt x="38" y="60"/>
                    <a:pt x="38" y="57"/>
                    <a:pt x="37" y="5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4" y="67"/>
                    <a:pt x="48" y="71"/>
                    <a:pt x="50" y="6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58" y="77"/>
                    <a:pt x="55" y="77"/>
                    <a:pt x="52" y="77"/>
                  </a:cubicBezTo>
                  <a:close/>
                  <a:moveTo>
                    <a:pt x="95" y="74"/>
                  </a:moveTo>
                  <a:cubicBezTo>
                    <a:pt x="103" y="75"/>
                    <a:pt x="110" y="87"/>
                    <a:pt x="107" y="95"/>
                  </a:cubicBezTo>
                  <a:cubicBezTo>
                    <a:pt x="105" y="101"/>
                    <a:pt x="99" y="104"/>
                    <a:pt x="93" y="104"/>
                  </a:cubicBezTo>
                  <a:cubicBezTo>
                    <a:pt x="92" y="104"/>
                    <a:pt x="92" y="104"/>
                    <a:pt x="91" y="104"/>
                  </a:cubicBezTo>
                  <a:cubicBezTo>
                    <a:pt x="93" y="102"/>
                    <a:pt x="93" y="98"/>
                    <a:pt x="93" y="95"/>
                  </a:cubicBezTo>
                  <a:cubicBezTo>
                    <a:pt x="92" y="94"/>
                    <a:pt x="99" y="91"/>
                    <a:pt x="99" y="88"/>
                  </a:cubicBezTo>
                  <a:cubicBezTo>
                    <a:pt x="99" y="84"/>
                    <a:pt x="94" y="87"/>
                    <a:pt x="91" y="86"/>
                  </a:cubicBezTo>
                  <a:cubicBezTo>
                    <a:pt x="88" y="86"/>
                    <a:pt x="84" y="82"/>
                    <a:pt x="85" y="78"/>
                  </a:cubicBezTo>
                  <a:cubicBezTo>
                    <a:pt x="86" y="76"/>
                    <a:pt x="88" y="74"/>
                    <a:pt x="91" y="74"/>
                  </a:cubicBezTo>
                  <a:cubicBezTo>
                    <a:pt x="92" y="73"/>
                    <a:pt x="93" y="73"/>
                    <a:pt x="95" y="74"/>
                  </a:cubicBezTo>
                  <a:close/>
                  <a:moveTo>
                    <a:pt x="103" y="59"/>
                  </a:moveTo>
                  <a:cubicBezTo>
                    <a:pt x="100" y="61"/>
                    <a:pt x="97" y="62"/>
                    <a:pt x="94" y="63"/>
                  </a:cubicBezTo>
                  <a:cubicBezTo>
                    <a:pt x="90" y="65"/>
                    <a:pt x="85" y="66"/>
                    <a:pt x="80" y="65"/>
                  </a:cubicBezTo>
                  <a:cubicBezTo>
                    <a:pt x="79" y="65"/>
                    <a:pt x="78" y="67"/>
                    <a:pt x="80" y="67"/>
                  </a:cubicBezTo>
                  <a:cubicBezTo>
                    <a:pt x="85" y="68"/>
                    <a:pt x="89" y="67"/>
                    <a:pt x="94" y="66"/>
                  </a:cubicBezTo>
                  <a:cubicBezTo>
                    <a:pt x="97" y="65"/>
                    <a:pt x="100" y="63"/>
                    <a:pt x="103" y="62"/>
                  </a:cubicBezTo>
                  <a:cubicBezTo>
                    <a:pt x="99" y="65"/>
                    <a:pt x="95" y="68"/>
                    <a:pt x="90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7" y="70"/>
                    <a:pt x="86" y="71"/>
                    <a:pt x="85" y="72"/>
                  </a:cubicBezTo>
                  <a:cubicBezTo>
                    <a:pt x="83" y="72"/>
                    <a:pt x="82" y="72"/>
                    <a:pt x="81" y="72"/>
                  </a:cubicBezTo>
                  <a:cubicBezTo>
                    <a:pt x="79" y="72"/>
                    <a:pt x="79" y="74"/>
                    <a:pt x="81" y="74"/>
                  </a:cubicBezTo>
                  <a:cubicBezTo>
                    <a:pt x="81" y="74"/>
                    <a:pt x="81" y="74"/>
                    <a:pt x="82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7"/>
                    <a:pt x="79" y="79"/>
                    <a:pt x="79" y="80"/>
                  </a:cubicBezTo>
                  <a:cubicBezTo>
                    <a:pt x="77" y="81"/>
                    <a:pt x="75" y="81"/>
                    <a:pt x="73" y="81"/>
                  </a:cubicBezTo>
                  <a:cubicBezTo>
                    <a:pt x="72" y="80"/>
                    <a:pt x="71" y="82"/>
                    <a:pt x="73" y="83"/>
                  </a:cubicBezTo>
                  <a:cubicBezTo>
                    <a:pt x="75" y="83"/>
                    <a:pt x="77" y="83"/>
                    <a:pt x="78" y="83"/>
                  </a:cubicBezTo>
                  <a:cubicBezTo>
                    <a:pt x="78" y="84"/>
                    <a:pt x="78" y="84"/>
                    <a:pt x="79" y="85"/>
                  </a:cubicBezTo>
                  <a:cubicBezTo>
                    <a:pt x="77" y="85"/>
                    <a:pt x="76" y="85"/>
                    <a:pt x="75" y="85"/>
                  </a:cubicBezTo>
                  <a:cubicBezTo>
                    <a:pt x="74" y="85"/>
                    <a:pt x="74" y="88"/>
                    <a:pt x="75" y="88"/>
                  </a:cubicBezTo>
                  <a:cubicBezTo>
                    <a:pt x="76" y="88"/>
                    <a:pt x="78" y="88"/>
                    <a:pt x="79" y="87"/>
                  </a:cubicBezTo>
                  <a:cubicBezTo>
                    <a:pt x="80" y="90"/>
                    <a:pt x="81" y="92"/>
                    <a:pt x="83" y="93"/>
                  </a:cubicBezTo>
                  <a:cubicBezTo>
                    <a:pt x="86" y="96"/>
                    <a:pt x="88" y="96"/>
                    <a:pt x="90" y="96"/>
                  </a:cubicBezTo>
                  <a:cubicBezTo>
                    <a:pt x="91" y="98"/>
                    <a:pt x="90" y="102"/>
                    <a:pt x="89" y="104"/>
                  </a:cubicBezTo>
                  <a:cubicBezTo>
                    <a:pt x="86" y="103"/>
                    <a:pt x="84" y="102"/>
                    <a:pt x="82" y="100"/>
                  </a:cubicBezTo>
                  <a:cubicBezTo>
                    <a:pt x="83" y="100"/>
                    <a:pt x="84" y="99"/>
                    <a:pt x="85" y="98"/>
                  </a:cubicBezTo>
                  <a:cubicBezTo>
                    <a:pt x="86" y="97"/>
                    <a:pt x="85" y="96"/>
                    <a:pt x="84" y="97"/>
                  </a:cubicBezTo>
                  <a:cubicBezTo>
                    <a:pt x="83" y="98"/>
                    <a:pt x="81" y="98"/>
                    <a:pt x="79" y="98"/>
                  </a:cubicBezTo>
                  <a:cubicBezTo>
                    <a:pt x="78" y="97"/>
                    <a:pt x="77" y="96"/>
                    <a:pt x="76" y="95"/>
                  </a:cubicBezTo>
                  <a:cubicBezTo>
                    <a:pt x="77" y="95"/>
                    <a:pt x="78" y="95"/>
                    <a:pt x="79" y="95"/>
                  </a:cubicBezTo>
                  <a:cubicBezTo>
                    <a:pt x="81" y="95"/>
                    <a:pt x="80" y="93"/>
                    <a:pt x="79" y="93"/>
                  </a:cubicBezTo>
                  <a:cubicBezTo>
                    <a:pt x="78" y="93"/>
                    <a:pt x="77" y="93"/>
                    <a:pt x="76" y="93"/>
                  </a:cubicBezTo>
                  <a:cubicBezTo>
                    <a:pt x="76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0" y="87"/>
                    <a:pt x="68" y="80"/>
                    <a:pt x="68" y="72"/>
                  </a:cubicBezTo>
                  <a:cubicBezTo>
                    <a:pt x="71" y="74"/>
                    <a:pt x="74" y="74"/>
                    <a:pt x="77" y="74"/>
                  </a:cubicBezTo>
                  <a:cubicBezTo>
                    <a:pt x="79" y="74"/>
                    <a:pt x="79" y="72"/>
                    <a:pt x="77" y="72"/>
                  </a:cubicBezTo>
                  <a:cubicBezTo>
                    <a:pt x="74" y="72"/>
                    <a:pt x="71" y="72"/>
                    <a:pt x="68" y="70"/>
                  </a:cubicBezTo>
                  <a:cubicBezTo>
                    <a:pt x="68" y="66"/>
                    <a:pt x="69" y="62"/>
                    <a:pt x="71" y="58"/>
                  </a:cubicBezTo>
                  <a:cubicBezTo>
                    <a:pt x="81" y="64"/>
                    <a:pt x="93" y="64"/>
                    <a:pt x="103" y="59"/>
                  </a:cubicBezTo>
                  <a:close/>
                  <a:moveTo>
                    <a:pt x="64" y="54"/>
                  </a:move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6" y="58"/>
                    <a:pt x="66" y="58"/>
                  </a:cubicBezTo>
                  <a:cubicBezTo>
                    <a:pt x="63" y="55"/>
                    <a:pt x="63" y="55"/>
                    <a:pt x="63" y="55"/>
                  </a:cubicBezTo>
                  <a:lnTo>
                    <a:pt x="64" y="54"/>
                  </a:lnTo>
                  <a:close/>
                  <a:moveTo>
                    <a:pt x="61" y="58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3"/>
                    <a:pt x="64" y="64"/>
                    <a:pt x="64" y="65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61" y="58"/>
                  </a:lnTo>
                  <a:close/>
                  <a:moveTo>
                    <a:pt x="64" y="69"/>
                  </a:moveTo>
                  <a:cubicBezTo>
                    <a:pt x="64" y="71"/>
                    <a:pt x="64" y="73"/>
                    <a:pt x="64" y="7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6" y="62"/>
                    <a:pt x="56" y="62"/>
                    <a:pt x="56" y="62"/>
                  </a:cubicBezTo>
                  <a:lnTo>
                    <a:pt x="64" y="69"/>
                  </a:lnTo>
                  <a:close/>
                  <a:moveTo>
                    <a:pt x="58" y="49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57" y="54"/>
                  </a:moveTo>
                  <a:cubicBezTo>
                    <a:pt x="55" y="56"/>
                    <a:pt x="55" y="56"/>
                    <a:pt x="55" y="56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2" y="50"/>
                    <a:pt x="53" y="50"/>
                  </a:cubicBezTo>
                  <a:lnTo>
                    <a:pt x="57" y="54"/>
                  </a:lnTo>
                  <a:close/>
                  <a:moveTo>
                    <a:pt x="53" y="12"/>
                  </a:moveTo>
                  <a:cubicBezTo>
                    <a:pt x="52" y="15"/>
                    <a:pt x="50" y="18"/>
                    <a:pt x="49" y="21"/>
                  </a:cubicBezTo>
                  <a:cubicBezTo>
                    <a:pt x="48" y="26"/>
                    <a:pt x="47" y="30"/>
                    <a:pt x="48" y="35"/>
                  </a:cubicBezTo>
                  <a:cubicBezTo>
                    <a:pt x="48" y="37"/>
                    <a:pt x="50" y="36"/>
                    <a:pt x="50" y="35"/>
                  </a:cubicBezTo>
                  <a:cubicBezTo>
                    <a:pt x="49" y="30"/>
                    <a:pt x="50" y="25"/>
                    <a:pt x="52" y="21"/>
                  </a:cubicBezTo>
                  <a:cubicBezTo>
                    <a:pt x="53" y="18"/>
                    <a:pt x="54" y="15"/>
                    <a:pt x="56" y="12"/>
                  </a:cubicBezTo>
                  <a:cubicBezTo>
                    <a:pt x="51" y="22"/>
                    <a:pt x="51" y="34"/>
                    <a:pt x="57" y="44"/>
                  </a:cubicBezTo>
                  <a:cubicBezTo>
                    <a:pt x="53" y="46"/>
                    <a:pt x="49" y="46"/>
                    <a:pt x="45" y="47"/>
                  </a:cubicBezTo>
                  <a:cubicBezTo>
                    <a:pt x="43" y="44"/>
                    <a:pt x="43" y="41"/>
                    <a:pt x="43" y="38"/>
                  </a:cubicBezTo>
                  <a:cubicBezTo>
                    <a:pt x="43" y="36"/>
                    <a:pt x="41" y="36"/>
                    <a:pt x="41" y="38"/>
                  </a:cubicBezTo>
                  <a:cubicBezTo>
                    <a:pt x="41" y="41"/>
                    <a:pt x="41" y="44"/>
                    <a:pt x="43" y="47"/>
                  </a:cubicBezTo>
                  <a:cubicBezTo>
                    <a:pt x="35" y="47"/>
                    <a:pt x="28" y="45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2" y="38"/>
                    <a:pt x="22" y="37"/>
                    <a:pt x="22" y="36"/>
                  </a:cubicBezTo>
                  <a:cubicBezTo>
                    <a:pt x="22" y="35"/>
                    <a:pt x="20" y="34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19" y="38"/>
                    <a:pt x="18" y="37"/>
                    <a:pt x="17" y="36"/>
                  </a:cubicBezTo>
                  <a:cubicBezTo>
                    <a:pt x="17" y="34"/>
                    <a:pt x="17" y="32"/>
                    <a:pt x="18" y="31"/>
                  </a:cubicBezTo>
                  <a:cubicBezTo>
                    <a:pt x="19" y="30"/>
                    <a:pt x="18" y="29"/>
                    <a:pt x="17" y="30"/>
                  </a:cubicBezTo>
                  <a:cubicBezTo>
                    <a:pt x="16" y="31"/>
                    <a:pt x="15" y="32"/>
                    <a:pt x="15" y="33"/>
                  </a:cubicBezTo>
                  <a:cubicBezTo>
                    <a:pt x="13" y="31"/>
                    <a:pt x="12" y="29"/>
                    <a:pt x="11" y="26"/>
                  </a:cubicBezTo>
                  <a:cubicBezTo>
                    <a:pt x="13" y="25"/>
                    <a:pt x="17" y="24"/>
                    <a:pt x="19" y="25"/>
                  </a:cubicBezTo>
                  <a:cubicBezTo>
                    <a:pt x="19" y="27"/>
                    <a:pt x="19" y="29"/>
                    <a:pt x="22" y="32"/>
                  </a:cubicBezTo>
                  <a:cubicBezTo>
                    <a:pt x="23" y="34"/>
                    <a:pt x="25" y="35"/>
                    <a:pt x="28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7" y="41"/>
                    <a:pt x="30" y="41"/>
                    <a:pt x="30" y="40"/>
                  </a:cubicBezTo>
                  <a:cubicBezTo>
                    <a:pt x="30" y="39"/>
                    <a:pt x="30" y="38"/>
                    <a:pt x="30" y="36"/>
                  </a:cubicBezTo>
                  <a:cubicBezTo>
                    <a:pt x="31" y="37"/>
                    <a:pt x="31" y="37"/>
                    <a:pt x="32" y="37"/>
                  </a:cubicBezTo>
                  <a:cubicBezTo>
                    <a:pt x="32" y="38"/>
                    <a:pt x="32" y="40"/>
                    <a:pt x="32" y="42"/>
                  </a:cubicBezTo>
                  <a:cubicBezTo>
                    <a:pt x="33" y="44"/>
                    <a:pt x="35" y="43"/>
                    <a:pt x="34" y="42"/>
                  </a:cubicBezTo>
                  <a:cubicBezTo>
                    <a:pt x="34" y="40"/>
                    <a:pt x="34" y="38"/>
                    <a:pt x="34" y="36"/>
                  </a:cubicBezTo>
                  <a:cubicBezTo>
                    <a:pt x="36" y="36"/>
                    <a:pt x="38" y="35"/>
                    <a:pt x="40" y="34"/>
                  </a:cubicBezTo>
                  <a:cubicBezTo>
                    <a:pt x="40" y="34"/>
                    <a:pt x="40" y="34"/>
                    <a:pt x="41" y="3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6"/>
                    <a:pt x="43" y="36"/>
                    <a:pt x="43" y="34"/>
                  </a:cubicBezTo>
                  <a:cubicBezTo>
                    <a:pt x="43" y="33"/>
                    <a:pt x="43" y="32"/>
                    <a:pt x="43" y="30"/>
                  </a:cubicBezTo>
                  <a:cubicBezTo>
                    <a:pt x="44" y="29"/>
                    <a:pt x="45" y="28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ubicBezTo>
                    <a:pt x="47" y="20"/>
                    <a:pt x="50" y="16"/>
                    <a:pt x="53" y="12"/>
                  </a:cubicBezTo>
                  <a:close/>
                  <a:moveTo>
                    <a:pt x="20" y="8"/>
                  </a:moveTo>
                  <a:cubicBezTo>
                    <a:pt x="28" y="5"/>
                    <a:pt x="40" y="12"/>
                    <a:pt x="41" y="20"/>
                  </a:cubicBezTo>
                  <a:cubicBezTo>
                    <a:pt x="42" y="22"/>
                    <a:pt x="42" y="23"/>
                    <a:pt x="41" y="24"/>
                  </a:cubicBezTo>
                  <a:cubicBezTo>
                    <a:pt x="41" y="27"/>
                    <a:pt x="39" y="29"/>
                    <a:pt x="37" y="30"/>
                  </a:cubicBezTo>
                  <a:cubicBezTo>
                    <a:pt x="33" y="31"/>
                    <a:pt x="29" y="27"/>
                    <a:pt x="29" y="24"/>
                  </a:cubicBezTo>
                  <a:cubicBezTo>
                    <a:pt x="28" y="21"/>
                    <a:pt x="31" y="16"/>
                    <a:pt x="27" y="16"/>
                  </a:cubicBezTo>
                  <a:cubicBezTo>
                    <a:pt x="24" y="16"/>
                    <a:pt x="21" y="23"/>
                    <a:pt x="20" y="22"/>
                  </a:cubicBezTo>
                  <a:cubicBezTo>
                    <a:pt x="17" y="22"/>
                    <a:pt x="13" y="22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16"/>
                    <a:pt x="14" y="10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6610" y="379"/>
              <a:ext cx="405" cy="1154"/>
            </a:xfrm>
            <a:custGeom>
              <a:avLst/>
              <a:gdLst>
                <a:gd name="T0" fmla="*/ 74 w 115"/>
                <a:gd name="T1" fmla="*/ 327 h 327"/>
                <a:gd name="T2" fmla="*/ 102 w 115"/>
                <a:gd name="T3" fmla="*/ 217 h 327"/>
                <a:gd name="T4" fmla="*/ 53 w 115"/>
                <a:gd name="T5" fmla="*/ 139 h 327"/>
                <a:gd name="T6" fmla="*/ 112 w 115"/>
                <a:gd name="T7" fmla="*/ 106 h 327"/>
                <a:gd name="T8" fmla="*/ 109 w 115"/>
                <a:gd name="T9" fmla="*/ 22 h 327"/>
                <a:gd name="T10" fmla="*/ 28 w 115"/>
                <a:gd name="T11" fmla="*/ 8 h 327"/>
                <a:gd name="T12" fmla="*/ 30 w 115"/>
                <a:gd name="T13" fmla="*/ 30 h 327"/>
                <a:gd name="T14" fmla="*/ 10 w 115"/>
                <a:gd name="T15" fmla="*/ 91 h 327"/>
                <a:gd name="T16" fmla="*/ 11 w 115"/>
                <a:gd name="T17" fmla="*/ 146 h 327"/>
                <a:gd name="T18" fmla="*/ 32 w 115"/>
                <a:gd name="T19" fmla="*/ 214 h 327"/>
                <a:gd name="T20" fmla="*/ 8 w 115"/>
                <a:gd name="T21" fmla="*/ 224 h 327"/>
                <a:gd name="T22" fmla="*/ 35 w 115"/>
                <a:gd name="T23" fmla="*/ 228 h 327"/>
                <a:gd name="T24" fmla="*/ 25 w 115"/>
                <a:gd name="T25" fmla="*/ 224 h 327"/>
                <a:gd name="T26" fmla="*/ 81 w 115"/>
                <a:gd name="T27" fmla="*/ 265 h 327"/>
                <a:gd name="T28" fmla="*/ 53 w 115"/>
                <a:gd name="T29" fmla="*/ 226 h 327"/>
                <a:gd name="T30" fmla="*/ 59 w 115"/>
                <a:gd name="T31" fmla="*/ 239 h 327"/>
                <a:gd name="T32" fmla="*/ 17 w 115"/>
                <a:gd name="T33" fmla="*/ 158 h 327"/>
                <a:gd name="T34" fmla="*/ 25 w 115"/>
                <a:gd name="T35" fmla="*/ 145 h 327"/>
                <a:gd name="T36" fmla="*/ 22 w 115"/>
                <a:gd name="T37" fmla="*/ 133 h 327"/>
                <a:gd name="T38" fmla="*/ 27 w 115"/>
                <a:gd name="T39" fmla="*/ 163 h 327"/>
                <a:gd name="T40" fmla="*/ 41 w 115"/>
                <a:gd name="T41" fmla="*/ 184 h 327"/>
                <a:gd name="T42" fmla="*/ 26 w 115"/>
                <a:gd name="T43" fmla="*/ 168 h 327"/>
                <a:gd name="T44" fmla="*/ 19 w 115"/>
                <a:gd name="T45" fmla="*/ 149 h 327"/>
                <a:gd name="T46" fmla="*/ 16 w 115"/>
                <a:gd name="T47" fmla="*/ 152 h 327"/>
                <a:gd name="T48" fmla="*/ 18 w 115"/>
                <a:gd name="T49" fmla="*/ 135 h 327"/>
                <a:gd name="T50" fmla="*/ 20 w 115"/>
                <a:gd name="T51" fmla="*/ 140 h 327"/>
                <a:gd name="T52" fmla="*/ 25 w 115"/>
                <a:gd name="T53" fmla="*/ 139 h 327"/>
                <a:gd name="T54" fmla="*/ 29 w 115"/>
                <a:gd name="T55" fmla="*/ 149 h 327"/>
                <a:gd name="T56" fmla="*/ 24 w 115"/>
                <a:gd name="T57" fmla="*/ 130 h 327"/>
                <a:gd name="T58" fmla="*/ 26 w 115"/>
                <a:gd name="T59" fmla="*/ 132 h 327"/>
                <a:gd name="T60" fmla="*/ 31 w 115"/>
                <a:gd name="T61" fmla="*/ 157 h 327"/>
                <a:gd name="T62" fmla="*/ 17 w 115"/>
                <a:gd name="T63" fmla="*/ 93 h 327"/>
                <a:gd name="T64" fmla="*/ 36 w 115"/>
                <a:gd name="T65" fmla="*/ 99 h 327"/>
                <a:gd name="T66" fmla="*/ 59 w 115"/>
                <a:gd name="T67" fmla="*/ 51 h 327"/>
                <a:gd name="T68" fmla="*/ 59 w 115"/>
                <a:gd name="T69" fmla="*/ 51 h 327"/>
                <a:gd name="T70" fmla="*/ 56 w 115"/>
                <a:gd name="T71" fmla="*/ 29 h 327"/>
                <a:gd name="T72" fmla="*/ 73 w 115"/>
                <a:gd name="T73" fmla="*/ 37 h 327"/>
                <a:gd name="T74" fmla="*/ 76 w 115"/>
                <a:gd name="T75" fmla="*/ 78 h 327"/>
                <a:gd name="T76" fmla="*/ 57 w 115"/>
                <a:gd name="T77" fmla="*/ 99 h 327"/>
                <a:gd name="T78" fmla="*/ 57 w 115"/>
                <a:gd name="T79" fmla="*/ 88 h 327"/>
                <a:gd name="T80" fmla="*/ 71 w 115"/>
                <a:gd name="T81" fmla="*/ 14 h 327"/>
                <a:gd name="T82" fmla="*/ 99 w 115"/>
                <a:gd name="T83" fmla="*/ 15 h 327"/>
                <a:gd name="T84" fmla="*/ 39 w 115"/>
                <a:gd name="T85" fmla="*/ 74 h 327"/>
                <a:gd name="T86" fmla="*/ 102 w 115"/>
                <a:gd name="T87" fmla="*/ 124 h 327"/>
                <a:gd name="T88" fmla="*/ 39 w 115"/>
                <a:gd name="T89" fmla="*/ 141 h 327"/>
                <a:gd name="T90" fmla="*/ 49 w 115"/>
                <a:gd name="T91" fmla="*/ 163 h 327"/>
                <a:gd name="T92" fmla="*/ 50 w 115"/>
                <a:gd name="T93" fmla="*/ 146 h 327"/>
                <a:gd name="T94" fmla="*/ 72 w 115"/>
                <a:gd name="T95" fmla="*/ 160 h 327"/>
                <a:gd name="T96" fmla="*/ 74 w 115"/>
                <a:gd name="T97" fmla="*/ 166 h 327"/>
                <a:gd name="T98" fmla="*/ 72 w 115"/>
                <a:gd name="T99" fmla="*/ 213 h 327"/>
                <a:gd name="T100" fmla="*/ 26 w 115"/>
                <a:gd name="T101" fmla="*/ 179 h 327"/>
                <a:gd name="T102" fmla="*/ 49 w 115"/>
                <a:gd name="T103" fmla="*/ 196 h 327"/>
                <a:gd name="T104" fmla="*/ 70 w 115"/>
                <a:gd name="T105" fmla="*/ 198 h 327"/>
                <a:gd name="T106" fmla="*/ 73 w 115"/>
                <a:gd name="T107" fmla="*/ 307 h 327"/>
                <a:gd name="T108" fmla="*/ 90 w 115"/>
                <a:gd name="T109" fmla="*/ 265 h 327"/>
                <a:gd name="T110" fmla="*/ 58 w 115"/>
                <a:gd name="T111" fmla="*/ 224 h 327"/>
                <a:gd name="T112" fmla="*/ 66 w 115"/>
                <a:gd name="T113" fmla="*/ 238 h 327"/>
                <a:gd name="T114" fmla="*/ 72 w 115"/>
                <a:gd name="T115" fmla="*/ 321 h 327"/>
                <a:gd name="T116" fmla="*/ 31 w 115"/>
                <a:gd name="T117" fmla="*/ 263 h 327"/>
                <a:gd name="T118" fmla="*/ 21 w 115"/>
                <a:gd name="T119" fmla="*/ 259 h 327"/>
                <a:gd name="T120" fmla="*/ 8 w 115"/>
                <a:gd name="T121" fmla="*/ 236 h 327"/>
                <a:gd name="T122" fmla="*/ 11 w 115"/>
                <a:gd name="T123" fmla="*/ 234 h 327"/>
                <a:gd name="T124" fmla="*/ 10 w 115"/>
                <a:gd name="T125" fmla="*/ 23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9" y="254"/>
                  </a:moveTo>
                  <a:cubicBezTo>
                    <a:pt x="17" y="264"/>
                    <a:pt x="31" y="270"/>
                    <a:pt x="43" y="266"/>
                  </a:cubicBezTo>
                  <a:cubicBezTo>
                    <a:pt x="44" y="266"/>
                    <a:pt x="44" y="266"/>
                    <a:pt x="45" y="266"/>
                  </a:cubicBezTo>
                  <a:cubicBezTo>
                    <a:pt x="43" y="277"/>
                    <a:pt x="45" y="289"/>
                    <a:pt x="49" y="299"/>
                  </a:cubicBezTo>
                  <a:cubicBezTo>
                    <a:pt x="49" y="300"/>
                    <a:pt x="49" y="300"/>
                    <a:pt x="50" y="300"/>
                  </a:cubicBezTo>
                  <a:cubicBezTo>
                    <a:pt x="54" y="312"/>
                    <a:pt x="62" y="322"/>
                    <a:pt x="74" y="327"/>
                  </a:cubicBezTo>
                  <a:cubicBezTo>
                    <a:pt x="75" y="327"/>
                    <a:pt x="76" y="327"/>
                    <a:pt x="76" y="326"/>
                  </a:cubicBezTo>
                  <a:cubicBezTo>
                    <a:pt x="77" y="326"/>
                    <a:pt x="77" y="325"/>
                    <a:pt x="77" y="324"/>
                  </a:cubicBezTo>
                  <a:cubicBezTo>
                    <a:pt x="73" y="312"/>
                    <a:pt x="81" y="301"/>
                    <a:pt x="87" y="290"/>
                  </a:cubicBezTo>
                  <a:cubicBezTo>
                    <a:pt x="92" y="281"/>
                    <a:pt x="95" y="271"/>
                    <a:pt x="94" y="260"/>
                  </a:cubicBezTo>
                  <a:cubicBezTo>
                    <a:pt x="93" y="248"/>
                    <a:pt x="88" y="237"/>
                    <a:pt x="81" y="228"/>
                  </a:cubicBezTo>
                  <a:cubicBezTo>
                    <a:pt x="88" y="226"/>
                    <a:pt x="101" y="217"/>
                    <a:pt x="102" y="217"/>
                  </a:cubicBezTo>
                  <a:cubicBezTo>
                    <a:pt x="102" y="217"/>
                    <a:pt x="102" y="217"/>
                    <a:pt x="102" y="216"/>
                  </a:cubicBezTo>
                  <a:cubicBezTo>
                    <a:pt x="103" y="216"/>
                    <a:pt x="102" y="215"/>
                    <a:pt x="102" y="215"/>
                  </a:cubicBezTo>
                  <a:cubicBezTo>
                    <a:pt x="102" y="215"/>
                    <a:pt x="102" y="214"/>
                    <a:pt x="101" y="214"/>
                  </a:cubicBezTo>
                  <a:cubicBezTo>
                    <a:pt x="90" y="201"/>
                    <a:pt x="75" y="194"/>
                    <a:pt x="61" y="184"/>
                  </a:cubicBezTo>
                  <a:cubicBezTo>
                    <a:pt x="72" y="182"/>
                    <a:pt x="81" y="169"/>
                    <a:pt x="80" y="158"/>
                  </a:cubicBezTo>
                  <a:cubicBezTo>
                    <a:pt x="79" y="144"/>
                    <a:pt x="65" y="134"/>
                    <a:pt x="53" y="139"/>
                  </a:cubicBezTo>
                  <a:cubicBezTo>
                    <a:pt x="54" y="137"/>
                    <a:pt x="55" y="136"/>
                    <a:pt x="56" y="134"/>
                  </a:cubicBezTo>
                  <a:cubicBezTo>
                    <a:pt x="57" y="136"/>
                    <a:pt x="59" y="137"/>
                    <a:pt x="61" y="138"/>
                  </a:cubicBezTo>
                  <a:cubicBezTo>
                    <a:pt x="67" y="139"/>
                    <a:pt x="71" y="135"/>
                    <a:pt x="71" y="135"/>
                  </a:cubicBezTo>
                  <a:cubicBezTo>
                    <a:pt x="77" y="139"/>
                    <a:pt x="84" y="139"/>
                    <a:pt x="91" y="137"/>
                  </a:cubicBezTo>
                  <a:cubicBezTo>
                    <a:pt x="103" y="133"/>
                    <a:pt x="115" y="121"/>
                    <a:pt x="113" y="109"/>
                  </a:cubicBezTo>
                  <a:cubicBezTo>
                    <a:pt x="113" y="108"/>
                    <a:pt x="113" y="107"/>
                    <a:pt x="112" y="106"/>
                  </a:cubicBezTo>
                  <a:cubicBezTo>
                    <a:pt x="111" y="102"/>
                    <a:pt x="104" y="109"/>
                    <a:pt x="101" y="111"/>
                  </a:cubicBezTo>
                  <a:cubicBezTo>
                    <a:pt x="95" y="115"/>
                    <a:pt x="84" y="118"/>
                    <a:pt x="69" y="111"/>
                  </a:cubicBezTo>
                  <a:cubicBezTo>
                    <a:pt x="68" y="111"/>
                    <a:pt x="68" y="110"/>
                    <a:pt x="68" y="110"/>
                  </a:cubicBezTo>
                  <a:cubicBezTo>
                    <a:pt x="90" y="92"/>
                    <a:pt x="100" y="64"/>
                    <a:pt x="96" y="37"/>
                  </a:cubicBezTo>
                  <a:cubicBezTo>
                    <a:pt x="100" y="32"/>
                    <a:pt x="104" y="28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9" y="22"/>
                    <a:pt x="109" y="21"/>
                    <a:pt x="109" y="21"/>
                  </a:cubicBezTo>
                  <a:cubicBezTo>
                    <a:pt x="109" y="20"/>
                    <a:pt x="109" y="20"/>
                    <a:pt x="108" y="20"/>
                  </a:cubicBezTo>
                  <a:cubicBezTo>
                    <a:pt x="101" y="7"/>
                    <a:pt x="86" y="0"/>
                    <a:pt x="71" y="1"/>
                  </a:cubicBezTo>
                  <a:cubicBezTo>
                    <a:pt x="56" y="2"/>
                    <a:pt x="43" y="11"/>
                    <a:pt x="34" y="22"/>
                  </a:cubicBezTo>
                  <a:cubicBezTo>
                    <a:pt x="34" y="21"/>
                    <a:pt x="35" y="19"/>
                    <a:pt x="35" y="18"/>
                  </a:cubicBezTo>
                  <a:cubicBezTo>
                    <a:pt x="35" y="14"/>
                    <a:pt x="31" y="10"/>
                    <a:pt x="28" y="8"/>
                  </a:cubicBezTo>
                  <a:cubicBezTo>
                    <a:pt x="27" y="7"/>
                    <a:pt x="26" y="9"/>
                    <a:pt x="27" y="10"/>
                  </a:cubicBezTo>
                  <a:cubicBezTo>
                    <a:pt x="29" y="12"/>
                    <a:pt x="32" y="14"/>
                    <a:pt x="32" y="17"/>
                  </a:cubicBezTo>
                  <a:cubicBezTo>
                    <a:pt x="33" y="20"/>
                    <a:pt x="31" y="23"/>
                    <a:pt x="28" y="24"/>
                  </a:cubicBezTo>
                  <a:cubicBezTo>
                    <a:pt x="26" y="24"/>
                    <a:pt x="27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9"/>
                    <a:pt x="30" y="30"/>
                  </a:cubicBezTo>
                  <a:cubicBezTo>
                    <a:pt x="34" y="34"/>
                    <a:pt x="36" y="42"/>
                    <a:pt x="35" y="49"/>
                  </a:cubicBezTo>
                  <a:cubicBezTo>
                    <a:pt x="32" y="52"/>
                    <a:pt x="27" y="55"/>
                    <a:pt x="23" y="58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18" y="56"/>
                    <a:pt x="16" y="60"/>
                    <a:pt x="19" y="61"/>
                  </a:cubicBezTo>
                  <a:cubicBezTo>
                    <a:pt x="24" y="63"/>
                    <a:pt x="27" y="67"/>
                    <a:pt x="25" y="72"/>
                  </a:cubicBezTo>
                  <a:cubicBezTo>
                    <a:pt x="20" y="79"/>
                    <a:pt x="14" y="85"/>
                    <a:pt x="10" y="91"/>
                  </a:cubicBezTo>
                  <a:cubicBezTo>
                    <a:pt x="5" y="100"/>
                    <a:pt x="11" y="104"/>
                    <a:pt x="10" y="109"/>
                  </a:cubicBezTo>
                  <a:cubicBezTo>
                    <a:pt x="10" y="113"/>
                    <a:pt x="8" y="118"/>
                    <a:pt x="11" y="118"/>
                  </a:cubicBezTo>
                  <a:cubicBezTo>
                    <a:pt x="13" y="118"/>
                    <a:pt x="18" y="117"/>
                    <a:pt x="20" y="115"/>
                  </a:cubicBezTo>
                  <a:cubicBezTo>
                    <a:pt x="23" y="114"/>
                    <a:pt x="24" y="113"/>
                    <a:pt x="23" y="116"/>
                  </a:cubicBezTo>
                  <a:cubicBezTo>
                    <a:pt x="23" y="116"/>
                    <a:pt x="23" y="117"/>
                    <a:pt x="23" y="117"/>
                  </a:cubicBezTo>
                  <a:cubicBezTo>
                    <a:pt x="16" y="124"/>
                    <a:pt x="11" y="135"/>
                    <a:pt x="11" y="146"/>
                  </a:cubicBezTo>
                  <a:cubicBezTo>
                    <a:pt x="11" y="161"/>
                    <a:pt x="17" y="175"/>
                    <a:pt x="25" y="187"/>
                  </a:cubicBezTo>
                  <a:cubicBezTo>
                    <a:pt x="28" y="191"/>
                    <a:pt x="31" y="196"/>
                    <a:pt x="34" y="200"/>
                  </a:cubicBezTo>
                  <a:cubicBezTo>
                    <a:pt x="23" y="199"/>
                    <a:pt x="12" y="206"/>
                    <a:pt x="7" y="216"/>
                  </a:cubicBezTo>
                  <a:cubicBezTo>
                    <a:pt x="0" y="228"/>
                    <a:pt x="1" y="243"/>
                    <a:pt x="9" y="254"/>
                  </a:cubicBezTo>
                  <a:close/>
                  <a:moveTo>
                    <a:pt x="37" y="214"/>
                  </a:moveTo>
                  <a:cubicBezTo>
                    <a:pt x="35" y="214"/>
                    <a:pt x="34" y="214"/>
                    <a:pt x="32" y="214"/>
                  </a:cubicBezTo>
                  <a:cubicBezTo>
                    <a:pt x="31" y="214"/>
                    <a:pt x="30" y="215"/>
                    <a:pt x="29" y="215"/>
                  </a:cubicBezTo>
                  <a:cubicBezTo>
                    <a:pt x="26" y="214"/>
                    <a:pt x="23" y="213"/>
                    <a:pt x="20" y="214"/>
                  </a:cubicBezTo>
                  <a:cubicBezTo>
                    <a:pt x="18" y="214"/>
                    <a:pt x="19" y="216"/>
                    <a:pt x="20" y="216"/>
                  </a:cubicBezTo>
                  <a:cubicBezTo>
                    <a:pt x="22" y="216"/>
                    <a:pt x="24" y="216"/>
                    <a:pt x="26" y="217"/>
                  </a:cubicBezTo>
                  <a:cubicBezTo>
                    <a:pt x="25" y="217"/>
                    <a:pt x="24" y="218"/>
                    <a:pt x="23" y="219"/>
                  </a:cubicBezTo>
                  <a:cubicBezTo>
                    <a:pt x="17" y="218"/>
                    <a:pt x="12" y="220"/>
                    <a:pt x="8" y="224"/>
                  </a:cubicBezTo>
                  <a:cubicBezTo>
                    <a:pt x="9" y="222"/>
                    <a:pt x="9" y="221"/>
                    <a:pt x="10" y="219"/>
                  </a:cubicBezTo>
                  <a:cubicBezTo>
                    <a:pt x="12" y="215"/>
                    <a:pt x="16" y="211"/>
                    <a:pt x="20" y="208"/>
                  </a:cubicBezTo>
                  <a:cubicBezTo>
                    <a:pt x="26" y="208"/>
                    <a:pt x="32" y="210"/>
                    <a:pt x="37" y="214"/>
                  </a:cubicBezTo>
                  <a:close/>
                  <a:moveTo>
                    <a:pt x="39" y="218"/>
                  </a:moveTo>
                  <a:cubicBezTo>
                    <a:pt x="40" y="218"/>
                    <a:pt x="42" y="219"/>
                    <a:pt x="43" y="219"/>
                  </a:cubicBezTo>
                  <a:cubicBezTo>
                    <a:pt x="42" y="223"/>
                    <a:pt x="39" y="226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4" y="228"/>
                    <a:pt x="34" y="228"/>
                    <a:pt x="34" y="228"/>
                  </a:cubicBezTo>
                  <a:cubicBezTo>
                    <a:pt x="34" y="228"/>
                    <a:pt x="34" y="229"/>
                    <a:pt x="33" y="229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32" y="232"/>
                    <a:pt x="28" y="234"/>
                    <a:pt x="26" y="232"/>
                  </a:cubicBezTo>
                  <a:cubicBezTo>
                    <a:pt x="23" y="230"/>
                    <a:pt x="22" y="226"/>
                    <a:pt x="25" y="224"/>
                  </a:cubicBezTo>
                  <a:cubicBezTo>
                    <a:pt x="25" y="224"/>
                    <a:pt x="25" y="224"/>
                    <a:pt x="25" y="223"/>
                  </a:cubicBezTo>
                  <a:cubicBezTo>
                    <a:pt x="28" y="220"/>
                    <a:pt x="34" y="218"/>
                    <a:pt x="39" y="218"/>
                  </a:cubicBezTo>
                  <a:close/>
                  <a:moveTo>
                    <a:pt x="55" y="219"/>
                  </a:moveTo>
                  <a:cubicBezTo>
                    <a:pt x="54" y="217"/>
                    <a:pt x="52" y="215"/>
                    <a:pt x="51" y="213"/>
                  </a:cubicBezTo>
                  <a:cubicBezTo>
                    <a:pt x="68" y="221"/>
                    <a:pt x="81" y="238"/>
                    <a:pt x="81" y="257"/>
                  </a:cubicBezTo>
                  <a:cubicBezTo>
                    <a:pt x="81" y="260"/>
                    <a:pt x="81" y="263"/>
                    <a:pt x="81" y="265"/>
                  </a:cubicBezTo>
                  <a:cubicBezTo>
                    <a:pt x="81" y="262"/>
                    <a:pt x="81" y="259"/>
                    <a:pt x="80" y="256"/>
                  </a:cubicBezTo>
                  <a:cubicBezTo>
                    <a:pt x="78" y="240"/>
                    <a:pt x="69" y="226"/>
                    <a:pt x="55" y="219"/>
                  </a:cubicBezTo>
                  <a:close/>
                  <a:moveTo>
                    <a:pt x="38" y="229"/>
                  </a:moveTo>
                  <a:cubicBezTo>
                    <a:pt x="38" y="229"/>
                    <a:pt x="38" y="229"/>
                    <a:pt x="38" y="229"/>
                  </a:cubicBezTo>
                  <a:cubicBezTo>
                    <a:pt x="41" y="227"/>
                    <a:pt x="44" y="224"/>
                    <a:pt x="45" y="220"/>
                  </a:cubicBezTo>
                  <a:cubicBezTo>
                    <a:pt x="49" y="221"/>
                    <a:pt x="51" y="223"/>
                    <a:pt x="53" y="226"/>
                  </a:cubicBezTo>
                  <a:cubicBezTo>
                    <a:pt x="53" y="226"/>
                    <a:pt x="53" y="226"/>
                    <a:pt x="54" y="227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56" y="229"/>
                    <a:pt x="57" y="231"/>
                    <a:pt x="58" y="234"/>
                  </a:cubicBezTo>
                  <a:cubicBezTo>
                    <a:pt x="52" y="239"/>
                    <a:pt x="44" y="240"/>
                    <a:pt x="38" y="236"/>
                  </a:cubicBezTo>
                  <a:cubicBezTo>
                    <a:pt x="39" y="234"/>
                    <a:pt x="39" y="231"/>
                    <a:pt x="38" y="229"/>
                  </a:cubicBezTo>
                  <a:close/>
                  <a:moveTo>
                    <a:pt x="59" y="239"/>
                  </a:moveTo>
                  <a:cubicBezTo>
                    <a:pt x="59" y="245"/>
                    <a:pt x="56" y="252"/>
                    <a:pt x="52" y="256"/>
                  </a:cubicBezTo>
                  <a:cubicBezTo>
                    <a:pt x="43" y="257"/>
                    <a:pt x="37" y="249"/>
                    <a:pt x="35" y="240"/>
                  </a:cubicBezTo>
                  <a:cubicBezTo>
                    <a:pt x="36" y="240"/>
                    <a:pt x="37" y="239"/>
                    <a:pt x="37" y="238"/>
                  </a:cubicBezTo>
                  <a:cubicBezTo>
                    <a:pt x="44" y="242"/>
                    <a:pt x="52" y="241"/>
                    <a:pt x="58" y="236"/>
                  </a:cubicBezTo>
                  <a:cubicBezTo>
                    <a:pt x="59" y="237"/>
                    <a:pt x="59" y="238"/>
                    <a:pt x="59" y="239"/>
                  </a:cubicBezTo>
                  <a:close/>
                  <a:moveTo>
                    <a:pt x="17" y="158"/>
                  </a:moveTo>
                  <a:cubicBezTo>
                    <a:pt x="17" y="159"/>
                    <a:pt x="18" y="160"/>
                    <a:pt x="19" y="160"/>
                  </a:cubicBezTo>
                  <a:cubicBezTo>
                    <a:pt x="21" y="167"/>
                    <a:pt x="24" y="172"/>
                    <a:pt x="27" y="178"/>
                  </a:cubicBezTo>
                  <a:cubicBezTo>
                    <a:pt x="26" y="177"/>
                    <a:pt x="25" y="176"/>
                    <a:pt x="23" y="175"/>
                  </a:cubicBezTo>
                  <a:cubicBezTo>
                    <a:pt x="20" y="170"/>
                    <a:pt x="18" y="164"/>
                    <a:pt x="17" y="158"/>
                  </a:cubicBezTo>
                  <a:close/>
                  <a:moveTo>
                    <a:pt x="23" y="144"/>
                  </a:moveTo>
                  <a:cubicBezTo>
                    <a:pt x="24" y="144"/>
                    <a:pt x="24" y="145"/>
                    <a:pt x="25" y="145"/>
                  </a:cubicBezTo>
                  <a:cubicBezTo>
                    <a:pt x="25" y="147"/>
                    <a:pt x="25" y="149"/>
                    <a:pt x="25" y="151"/>
                  </a:cubicBezTo>
                  <a:cubicBezTo>
                    <a:pt x="24" y="151"/>
                    <a:pt x="24" y="150"/>
                    <a:pt x="24" y="150"/>
                  </a:cubicBezTo>
                  <a:cubicBezTo>
                    <a:pt x="23" y="148"/>
                    <a:pt x="23" y="146"/>
                    <a:pt x="23" y="144"/>
                  </a:cubicBezTo>
                  <a:close/>
                  <a:moveTo>
                    <a:pt x="22" y="138"/>
                  </a:moveTo>
                  <a:cubicBezTo>
                    <a:pt x="21" y="137"/>
                    <a:pt x="21" y="137"/>
                    <a:pt x="21" y="136"/>
                  </a:cubicBezTo>
                  <a:cubicBezTo>
                    <a:pt x="21" y="135"/>
                    <a:pt x="22" y="134"/>
                    <a:pt x="22" y="133"/>
                  </a:cubicBezTo>
                  <a:cubicBezTo>
                    <a:pt x="22" y="134"/>
                    <a:pt x="22" y="134"/>
                    <a:pt x="23" y="135"/>
                  </a:cubicBezTo>
                  <a:cubicBezTo>
                    <a:pt x="22" y="136"/>
                    <a:pt x="22" y="137"/>
                    <a:pt x="22" y="138"/>
                  </a:cubicBezTo>
                  <a:close/>
                  <a:moveTo>
                    <a:pt x="32" y="168"/>
                  </a:moveTo>
                  <a:cubicBezTo>
                    <a:pt x="32" y="169"/>
                    <a:pt x="33" y="169"/>
                    <a:pt x="33" y="170"/>
                  </a:cubicBezTo>
                  <a:cubicBezTo>
                    <a:pt x="32" y="169"/>
                    <a:pt x="30" y="168"/>
                    <a:pt x="28" y="166"/>
                  </a:cubicBezTo>
                  <a:cubicBezTo>
                    <a:pt x="28" y="165"/>
                    <a:pt x="27" y="164"/>
                    <a:pt x="27" y="163"/>
                  </a:cubicBezTo>
                  <a:cubicBezTo>
                    <a:pt x="26" y="160"/>
                    <a:pt x="25" y="156"/>
                    <a:pt x="24" y="153"/>
                  </a:cubicBezTo>
                  <a:cubicBezTo>
                    <a:pt x="25" y="153"/>
                    <a:pt x="25" y="154"/>
                    <a:pt x="26" y="154"/>
                  </a:cubicBezTo>
                  <a:cubicBezTo>
                    <a:pt x="27" y="159"/>
                    <a:pt x="29" y="164"/>
                    <a:pt x="32" y="168"/>
                  </a:cubicBezTo>
                  <a:close/>
                  <a:moveTo>
                    <a:pt x="38" y="176"/>
                  </a:moveTo>
                  <a:cubicBezTo>
                    <a:pt x="42" y="180"/>
                    <a:pt x="45" y="183"/>
                    <a:pt x="50" y="187"/>
                  </a:cubicBezTo>
                  <a:cubicBezTo>
                    <a:pt x="47" y="186"/>
                    <a:pt x="44" y="185"/>
                    <a:pt x="41" y="184"/>
                  </a:cubicBezTo>
                  <a:cubicBezTo>
                    <a:pt x="37" y="180"/>
                    <a:pt x="34" y="176"/>
                    <a:pt x="31" y="171"/>
                  </a:cubicBezTo>
                  <a:cubicBezTo>
                    <a:pt x="33" y="173"/>
                    <a:pt x="36" y="174"/>
                    <a:pt x="38" y="176"/>
                  </a:cubicBezTo>
                  <a:close/>
                  <a:moveTo>
                    <a:pt x="36" y="182"/>
                  </a:moveTo>
                  <a:cubicBezTo>
                    <a:pt x="35" y="182"/>
                    <a:pt x="33" y="181"/>
                    <a:pt x="32" y="180"/>
                  </a:cubicBezTo>
                  <a:cubicBezTo>
                    <a:pt x="28" y="175"/>
                    <a:pt x="25" y="170"/>
                    <a:pt x="23" y="164"/>
                  </a:cubicBezTo>
                  <a:cubicBezTo>
                    <a:pt x="24" y="165"/>
                    <a:pt x="25" y="166"/>
                    <a:pt x="26" y="168"/>
                  </a:cubicBezTo>
                  <a:cubicBezTo>
                    <a:pt x="29" y="173"/>
                    <a:pt x="32" y="178"/>
                    <a:pt x="36" y="182"/>
                  </a:cubicBezTo>
                  <a:close/>
                  <a:moveTo>
                    <a:pt x="24" y="161"/>
                  </a:moveTo>
                  <a:cubicBezTo>
                    <a:pt x="24" y="161"/>
                    <a:pt x="24" y="162"/>
                    <a:pt x="24" y="163"/>
                  </a:cubicBezTo>
                  <a:cubicBezTo>
                    <a:pt x="23" y="161"/>
                    <a:pt x="22" y="160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5"/>
                    <a:pt x="20" y="152"/>
                    <a:pt x="19" y="149"/>
                  </a:cubicBezTo>
                  <a:cubicBezTo>
                    <a:pt x="20" y="150"/>
                    <a:pt x="21" y="150"/>
                    <a:pt x="22" y="151"/>
                  </a:cubicBezTo>
                  <a:cubicBezTo>
                    <a:pt x="22" y="154"/>
                    <a:pt x="23" y="158"/>
                    <a:pt x="24" y="161"/>
                  </a:cubicBezTo>
                  <a:close/>
                  <a:moveTo>
                    <a:pt x="17" y="146"/>
                  </a:moveTo>
                  <a:cubicBezTo>
                    <a:pt x="17" y="149"/>
                    <a:pt x="17" y="153"/>
                    <a:pt x="18" y="156"/>
                  </a:cubicBezTo>
                  <a:cubicBezTo>
                    <a:pt x="17" y="155"/>
                    <a:pt x="16" y="154"/>
                    <a:pt x="16" y="153"/>
                  </a:cubicBezTo>
                  <a:cubicBezTo>
                    <a:pt x="16" y="153"/>
                    <a:pt x="16" y="152"/>
                    <a:pt x="16" y="152"/>
                  </a:cubicBezTo>
                  <a:cubicBezTo>
                    <a:pt x="16" y="150"/>
                    <a:pt x="16" y="147"/>
                    <a:pt x="16" y="145"/>
                  </a:cubicBezTo>
                  <a:cubicBezTo>
                    <a:pt x="16" y="145"/>
                    <a:pt x="17" y="146"/>
                    <a:pt x="17" y="146"/>
                  </a:cubicBezTo>
                  <a:close/>
                  <a:moveTo>
                    <a:pt x="18" y="137"/>
                  </a:moveTo>
                  <a:cubicBezTo>
                    <a:pt x="18" y="139"/>
                    <a:pt x="17" y="141"/>
                    <a:pt x="17" y="143"/>
                  </a:cubicBezTo>
                  <a:cubicBezTo>
                    <a:pt x="17" y="143"/>
                    <a:pt x="16" y="142"/>
                    <a:pt x="16" y="142"/>
                  </a:cubicBezTo>
                  <a:cubicBezTo>
                    <a:pt x="16" y="139"/>
                    <a:pt x="17" y="137"/>
                    <a:pt x="18" y="135"/>
                  </a:cubicBezTo>
                  <a:cubicBezTo>
                    <a:pt x="18" y="135"/>
                    <a:pt x="18" y="136"/>
                    <a:pt x="18" y="137"/>
                  </a:cubicBezTo>
                  <a:close/>
                  <a:moveTo>
                    <a:pt x="20" y="140"/>
                  </a:moveTo>
                  <a:cubicBezTo>
                    <a:pt x="20" y="140"/>
                    <a:pt x="21" y="141"/>
                    <a:pt x="21" y="141"/>
                  </a:cubicBezTo>
                  <a:cubicBezTo>
                    <a:pt x="21" y="143"/>
                    <a:pt x="21" y="146"/>
                    <a:pt x="21" y="148"/>
                  </a:cubicBezTo>
                  <a:cubicBezTo>
                    <a:pt x="21" y="147"/>
                    <a:pt x="20" y="146"/>
                    <a:pt x="19" y="146"/>
                  </a:cubicBezTo>
                  <a:cubicBezTo>
                    <a:pt x="20" y="144"/>
                    <a:pt x="20" y="142"/>
                    <a:pt x="20" y="140"/>
                  </a:cubicBezTo>
                  <a:close/>
                  <a:moveTo>
                    <a:pt x="21" y="127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1"/>
                    <a:pt x="20" y="132"/>
                    <a:pt x="20" y="133"/>
                  </a:cubicBezTo>
                  <a:cubicBezTo>
                    <a:pt x="19" y="133"/>
                    <a:pt x="19" y="132"/>
                    <a:pt x="19" y="132"/>
                  </a:cubicBezTo>
                  <a:cubicBezTo>
                    <a:pt x="20" y="130"/>
                    <a:pt x="20" y="128"/>
                    <a:pt x="21" y="127"/>
                  </a:cubicBezTo>
                  <a:close/>
                  <a:moveTo>
                    <a:pt x="25" y="139"/>
                  </a:moveTo>
                  <a:cubicBezTo>
                    <a:pt x="25" y="140"/>
                    <a:pt x="25" y="141"/>
                    <a:pt x="25" y="142"/>
                  </a:cubicBezTo>
                  <a:cubicBezTo>
                    <a:pt x="24" y="142"/>
                    <a:pt x="24" y="141"/>
                    <a:pt x="23" y="140"/>
                  </a:cubicBezTo>
                  <a:cubicBezTo>
                    <a:pt x="24" y="139"/>
                    <a:pt x="24" y="138"/>
                    <a:pt x="24" y="137"/>
                  </a:cubicBezTo>
                  <a:cubicBezTo>
                    <a:pt x="24" y="138"/>
                    <a:pt x="25" y="139"/>
                    <a:pt x="25" y="139"/>
                  </a:cubicBezTo>
                  <a:close/>
                  <a:moveTo>
                    <a:pt x="27" y="147"/>
                  </a:moveTo>
                  <a:cubicBezTo>
                    <a:pt x="28" y="148"/>
                    <a:pt x="28" y="148"/>
                    <a:pt x="29" y="149"/>
                  </a:cubicBezTo>
                  <a:cubicBezTo>
                    <a:pt x="29" y="151"/>
                    <a:pt x="30" y="152"/>
                    <a:pt x="30" y="154"/>
                  </a:cubicBezTo>
                  <a:cubicBezTo>
                    <a:pt x="29" y="154"/>
                    <a:pt x="28" y="153"/>
                    <a:pt x="28" y="153"/>
                  </a:cubicBezTo>
                  <a:cubicBezTo>
                    <a:pt x="27" y="151"/>
                    <a:pt x="27" y="149"/>
                    <a:pt x="27" y="147"/>
                  </a:cubicBezTo>
                  <a:close/>
                  <a:moveTo>
                    <a:pt x="25" y="129"/>
                  </a:moveTo>
                  <a:cubicBezTo>
                    <a:pt x="25" y="130"/>
                    <a:pt x="24" y="130"/>
                    <a:pt x="24" y="131"/>
                  </a:cubicBezTo>
                  <a:cubicBezTo>
                    <a:pt x="24" y="131"/>
                    <a:pt x="24" y="130"/>
                    <a:pt x="24" y="130"/>
                  </a:cubicBezTo>
                  <a:cubicBezTo>
                    <a:pt x="24" y="129"/>
                    <a:pt x="24" y="128"/>
                    <a:pt x="25" y="128"/>
                  </a:cubicBezTo>
                  <a:cubicBezTo>
                    <a:pt x="25" y="128"/>
                    <a:pt x="25" y="129"/>
                    <a:pt x="25" y="129"/>
                  </a:cubicBezTo>
                  <a:close/>
                  <a:moveTo>
                    <a:pt x="27" y="134"/>
                  </a:moveTo>
                  <a:cubicBezTo>
                    <a:pt x="27" y="135"/>
                    <a:pt x="26" y="135"/>
                    <a:pt x="26" y="136"/>
                  </a:cubicBezTo>
                  <a:cubicBezTo>
                    <a:pt x="26" y="136"/>
                    <a:pt x="25" y="135"/>
                    <a:pt x="25" y="134"/>
                  </a:cubicBezTo>
                  <a:cubicBezTo>
                    <a:pt x="25" y="133"/>
                    <a:pt x="26" y="133"/>
                    <a:pt x="26" y="132"/>
                  </a:cubicBezTo>
                  <a:cubicBezTo>
                    <a:pt x="26" y="132"/>
                    <a:pt x="27" y="133"/>
                    <a:pt x="27" y="134"/>
                  </a:cubicBezTo>
                  <a:close/>
                  <a:moveTo>
                    <a:pt x="44" y="176"/>
                  </a:moveTo>
                  <a:cubicBezTo>
                    <a:pt x="42" y="176"/>
                    <a:pt x="41" y="175"/>
                    <a:pt x="39" y="174"/>
                  </a:cubicBezTo>
                  <a:cubicBezTo>
                    <a:pt x="38" y="173"/>
                    <a:pt x="37" y="172"/>
                    <a:pt x="37" y="171"/>
                  </a:cubicBezTo>
                  <a:cubicBezTo>
                    <a:pt x="33" y="166"/>
                    <a:pt x="30" y="161"/>
                    <a:pt x="29" y="156"/>
                  </a:cubicBezTo>
                  <a:cubicBezTo>
                    <a:pt x="29" y="157"/>
                    <a:pt x="30" y="157"/>
                    <a:pt x="31" y="157"/>
                  </a:cubicBezTo>
                  <a:cubicBezTo>
                    <a:pt x="32" y="160"/>
                    <a:pt x="32" y="162"/>
                    <a:pt x="33" y="163"/>
                  </a:cubicBezTo>
                  <a:cubicBezTo>
                    <a:pt x="36" y="168"/>
                    <a:pt x="40" y="172"/>
                    <a:pt x="44" y="176"/>
                  </a:cubicBezTo>
                  <a:close/>
                  <a:moveTo>
                    <a:pt x="26" y="81"/>
                  </a:moveTo>
                  <a:cubicBezTo>
                    <a:pt x="21" y="88"/>
                    <a:pt x="18" y="92"/>
                    <a:pt x="19" y="98"/>
                  </a:cubicBezTo>
                  <a:cubicBezTo>
                    <a:pt x="20" y="108"/>
                    <a:pt x="15" y="111"/>
                    <a:pt x="15" y="111"/>
                  </a:cubicBezTo>
                  <a:cubicBezTo>
                    <a:pt x="19" y="105"/>
                    <a:pt x="16" y="98"/>
                    <a:pt x="17" y="93"/>
                  </a:cubicBezTo>
                  <a:cubicBezTo>
                    <a:pt x="17" y="88"/>
                    <a:pt x="26" y="81"/>
                    <a:pt x="26" y="81"/>
                  </a:cubicBezTo>
                  <a:close/>
                  <a:moveTo>
                    <a:pt x="36" y="99"/>
                  </a:moveTo>
                  <a:cubicBezTo>
                    <a:pt x="43" y="115"/>
                    <a:pt x="42" y="124"/>
                    <a:pt x="36" y="133"/>
                  </a:cubicBezTo>
                  <a:cubicBezTo>
                    <a:pt x="36" y="133"/>
                    <a:pt x="42" y="120"/>
                    <a:pt x="34" y="103"/>
                  </a:cubicBezTo>
                  <a:cubicBezTo>
                    <a:pt x="30" y="91"/>
                    <a:pt x="27" y="82"/>
                    <a:pt x="37" y="67"/>
                  </a:cubicBezTo>
                  <a:cubicBezTo>
                    <a:pt x="37" y="67"/>
                    <a:pt x="29" y="81"/>
                    <a:pt x="36" y="99"/>
                  </a:cubicBezTo>
                  <a:close/>
                  <a:moveTo>
                    <a:pt x="35" y="52"/>
                  </a:moveTo>
                  <a:cubicBezTo>
                    <a:pt x="34" y="56"/>
                    <a:pt x="33" y="60"/>
                    <a:pt x="31" y="63"/>
                  </a:cubicBezTo>
                  <a:cubicBezTo>
                    <a:pt x="31" y="64"/>
                    <a:pt x="30" y="65"/>
                    <a:pt x="30" y="66"/>
                  </a:cubicBezTo>
                  <a:cubicBezTo>
                    <a:pt x="29" y="63"/>
                    <a:pt x="27" y="61"/>
                    <a:pt x="25" y="59"/>
                  </a:cubicBezTo>
                  <a:cubicBezTo>
                    <a:pt x="29" y="57"/>
                    <a:pt x="32" y="55"/>
                    <a:pt x="35" y="52"/>
                  </a:cubicBezTo>
                  <a:close/>
                  <a:moveTo>
                    <a:pt x="59" y="51"/>
                  </a:moveTo>
                  <a:cubicBezTo>
                    <a:pt x="57" y="43"/>
                    <a:pt x="51" y="35"/>
                    <a:pt x="41" y="35"/>
                  </a:cubicBezTo>
                  <a:cubicBezTo>
                    <a:pt x="40" y="33"/>
                    <a:pt x="38" y="31"/>
                    <a:pt x="36" y="29"/>
                  </a:cubicBezTo>
                  <a:cubicBezTo>
                    <a:pt x="50" y="27"/>
                    <a:pt x="63" y="38"/>
                    <a:pt x="65" y="52"/>
                  </a:cubicBezTo>
                  <a:cubicBezTo>
                    <a:pt x="67" y="66"/>
                    <a:pt x="60" y="78"/>
                    <a:pt x="51" y="88"/>
                  </a:cubicBezTo>
                  <a:cubicBezTo>
                    <a:pt x="50" y="84"/>
                    <a:pt x="49" y="80"/>
                    <a:pt x="48" y="77"/>
                  </a:cubicBezTo>
                  <a:cubicBezTo>
                    <a:pt x="55" y="70"/>
                    <a:pt x="61" y="61"/>
                    <a:pt x="59" y="51"/>
                  </a:cubicBezTo>
                  <a:close/>
                  <a:moveTo>
                    <a:pt x="56" y="29"/>
                  </a:moveTo>
                  <a:cubicBezTo>
                    <a:pt x="54" y="28"/>
                    <a:pt x="52" y="27"/>
                    <a:pt x="49" y="26"/>
                  </a:cubicBezTo>
                  <a:cubicBezTo>
                    <a:pt x="67" y="30"/>
                    <a:pt x="80" y="46"/>
                    <a:pt x="80" y="64"/>
                  </a:cubicBezTo>
                  <a:cubicBezTo>
                    <a:pt x="80" y="64"/>
                    <a:pt x="80" y="65"/>
                    <a:pt x="80" y="65"/>
                  </a:cubicBezTo>
                  <a:cubicBezTo>
                    <a:pt x="80" y="66"/>
                    <a:pt x="79" y="68"/>
                    <a:pt x="79" y="69"/>
                  </a:cubicBezTo>
                  <a:cubicBezTo>
                    <a:pt x="79" y="53"/>
                    <a:pt x="70" y="38"/>
                    <a:pt x="56" y="29"/>
                  </a:cubicBezTo>
                  <a:close/>
                  <a:moveTo>
                    <a:pt x="73" y="37"/>
                  </a:moveTo>
                  <a:cubicBezTo>
                    <a:pt x="67" y="31"/>
                    <a:pt x="60" y="26"/>
                    <a:pt x="52" y="24"/>
                  </a:cubicBezTo>
                  <a:cubicBezTo>
                    <a:pt x="58" y="25"/>
                    <a:pt x="63" y="27"/>
                    <a:pt x="68" y="30"/>
                  </a:cubicBezTo>
                  <a:cubicBezTo>
                    <a:pt x="74" y="35"/>
                    <a:pt x="78" y="41"/>
                    <a:pt x="81" y="48"/>
                  </a:cubicBezTo>
                  <a:cubicBezTo>
                    <a:pt x="81" y="50"/>
                    <a:pt x="81" y="51"/>
                    <a:pt x="81" y="53"/>
                  </a:cubicBezTo>
                  <a:cubicBezTo>
                    <a:pt x="79" y="47"/>
                    <a:pt x="77" y="42"/>
                    <a:pt x="73" y="37"/>
                  </a:cubicBezTo>
                  <a:close/>
                  <a:moveTo>
                    <a:pt x="76" y="78"/>
                  </a:moveTo>
                  <a:cubicBezTo>
                    <a:pt x="74" y="82"/>
                    <a:pt x="72" y="85"/>
                    <a:pt x="69" y="89"/>
                  </a:cubicBezTo>
                  <a:cubicBezTo>
                    <a:pt x="73" y="77"/>
                    <a:pt x="73" y="64"/>
                    <a:pt x="70" y="52"/>
                  </a:cubicBezTo>
                  <a:cubicBezTo>
                    <a:pt x="69" y="50"/>
                    <a:pt x="69" y="48"/>
                    <a:pt x="68" y="46"/>
                  </a:cubicBezTo>
                  <a:cubicBezTo>
                    <a:pt x="67" y="44"/>
                    <a:pt x="66" y="42"/>
                    <a:pt x="65" y="40"/>
                  </a:cubicBezTo>
                  <a:cubicBezTo>
                    <a:pt x="75" y="50"/>
                    <a:pt x="79" y="64"/>
                    <a:pt x="76" y="78"/>
                  </a:cubicBezTo>
                  <a:close/>
                  <a:moveTo>
                    <a:pt x="65" y="94"/>
                  </a:moveTo>
                  <a:cubicBezTo>
                    <a:pt x="64" y="95"/>
                    <a:pt x="62" y="97"/>
                    <a:pt x="60" y="98"/>
                  </a:cubicBezTo>
                  <a:cubicBezTo>
                    <a:pt x="65" y="90"/>
                    <a:pt x="68" y="81"/>
                    <a:pt x="67" y="71"/>
                  </a:cubicBezTo>
                  <a:cubicBezTo>
                    <a:pt x="68" y="68"/>
                    <a:pt x="69" y="65"/>
                    <a:pt x="69" y="62"/>
                  </a:cubicBezTo>
                  <a:cubicBezTo>
                    <a:pt x="71" y="73"/>
                    <a:pt x="69" y="84"/>
                    <a:pt x="65" y="94"/>
                  </a:cubicBezTo>
                  <a:close/>
                  <a:moveTo>
                    <a:pt x="57" y="99"/>
                  </a:moveTo>
                  <a:cubicBezTo>
                    <a:pt x="60" y="93"/>
                    <a:pt x="62" y="87"/>
                    <a:pt x="63" y="80"/>
                  </a:cubicBezTo>
                  <a:cubicBezTo>
                    <a:pt x="63" y="79"/>
                    <a:pt x="64" y="78"/>
                    <a:pt x="65" y="76"/>
                  </a:cubicBezTo>
                  <a:cubicBezTo>
                    <a:pt x="64" y="84"/>
                    <a:pt x="62" y="92"/>
                    <a:pt x="57" y="99"/>
                  </a:cubicBezTo>
                  <a:close/>
                  <a:moveTo>
                    <a:pt x="55" y="98"/>
                  </a:moveTo>
                  <a:cubicBezTo>
                    <a:pt x="55" y="98"/>
                    <a:pt x="55" y="98"/>
                    <a:pt x="55" y="97"/>
                  </a:cubicBezTo>
                  <a:cubicBezTo>
                    <a:pt x="56" y="94"/>
                    <a:pt x="57" y="91"/>
                    <a:pt x="57" y="88"/>
                  </a:cubicBezTo>
                  <a:cubicBezTo>
                    <a:pt x="58" y="87"/>
                    <a:pt x="59" y="86"/>
                    <a:pt x="59" y="85"/>
                  </a:cubicBezTo>
                  <a:cubicBezTo>
                    <a:pt x="58" y="90"/>
                    <a:pt x="57" y="94"/>
                    <a:pt x="55" y="98"/>
                  </a:cubicBezTo>
                  <a:close/>
                  <a:moveTo>
                    <a:pt x="63" y="108"/>
                  </a:moveTo>
                  <a:cubicBezTo>
                    <a:pt x="62" y="107"/>
                    <a:pt x="61" y="106"/>
                    <a:pt x="60" y="105"/>
                  </a:cubicBezTo>
                  <a:cubicBezTo>
                    <a:pt x="72" y="95"/>
                    <a:pt x="81" y="82"/>
                    <a:pt x="84" y="66"/>
                  </a:cubicBezTo>
                  <a:cubicBezTo>
                    <a:pt x="88" y="48"/>
                    <a:pt x="83" y="28"/>
                    <a:pt x="71" y="14"/>
                  </a:cubicBezTo>
                  <a:cubicBezTo>
                    <a:pt x="69" y="11"/>
                    <a:pt x="65" y="14"/>
                    <a:pt x="67" y="17"/>
                  </a:cubicBezTo>
                  <a:cubicBezTo>
                    <a:pt x="73" y="23"/>
                    <a:pt x="76" y="31"/>
                    <a:pt x="79" y="38"/>
                  </a:cubicBezTo>
                  <a:cubicBezTo>
                    <a:pt x="76" y="35"/>
                    <a:pt x="73" y="32"/>
                    <a:pt x="70" y="29"/>
                  </a:cubicBezTo>
                  <a:cubicBezTo>
                    <a:pt x="61" y="23"/>
                    <a:pt x="50" y="20"/>
                    <a:pt x="40" y="22"/>
                  </a:cubicBezTo>
                  <a:cubicBezTo>
                    <a:pt x="47" y="14"/>
                    <a:pt x="58" y="7"/>
                    <a:pt x="70" y="6"/>
                  </a:cubicBezTo>
                  <a:cubicBezTo>
                    <a:pt x="80" y="5"/>
                    <a:pt x="91" y="8"/>
                    <a:pt x="99" y="15"/>
                  </a:cubicBezTo>
                  <a:cubicBezTo>
                    <a:pt x="95" y="14"/>
                    <a:pt x="91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4" y="15"/>
                    <a:pt x="85" y="17"/>
                  </a:cubicBezTo>
                  <a:cubicBezTo>
                    <a:pt x="100" y="48"/>
                    <a:pt x="91" y="86"/>
                    <a:pt x="63" y="108"/>
                  </a:cubicBezTo>
                  <a:close/>
                  <a:moveTo>
                    <a:pt x="41" y="93"/>
                  </a:moveTo>
                  <a:cubicBezTo>
                    <a:pt x="38" y="84"/>
                    <a:pt x="39" y="76"/>
                    <a:pt x="39" y="74"/>
                  </a:cubicBezTo>
                  <a:cubicBezTo>
                    <a:pt x="40" y="68"/>
                    <a:pt x="40" y="62"/>
                    <a:pt x="42" y="62"/>
                  </a:cubicBezTo>
                  <a:cubicBezTo>
                    <a:pt x="43" y="62"/>
                    <a:pt x="39" y="76"/>
                    <a:pt x="45" y="93"/>
                  </a:cubicBezTo>
                  <a:cubicBezTo>
                    <a:pt x="48" y="101"/>
                    <a:pt x="53" y="111"/>
                    <a:pt x="66" y="118"/>
                  </a:cubicBezTo>
                  <a:cubicBezTo>
                    <a:pt x="87" y="129"/>
                    <a:pt x="98" y="121"/>
                    <a:pt x="101" y="119"/>
                  </a:cubicBezTo>
                  <a:cubicBezTo>
                    <a:pt x="103" y="118"/>
                    <a:pt x="105" y="118"/>
                    <a:pt x="105" y="119"/>
                  </a:cubicBezTo>
                  <a:cubicBezTo>
                    <a:pt x="106" y="121"/>
                    <a:pt x="104" y="122"/>
                    <a:pt x="102" y="124"/>
                  </a:cubicBezTo>
                  <a:cubicBezTo>
                    <a:pt x="101" y="124"/>
                    <a:pt x="84" y="136"/>
                    <a:pt x="59" y="118"/>
                  </a:cubicBezTo>
                  <a:cubicBezTo>
                    <a:pt x="48" y="110"/>
                    <a:pt x="44" y="101"/>
                    <a:pt x="41" y="93"/>
                  </a:cubicBezTo>
                  <a:close/>
                  <a:moveTo>
                    <a:pt x="72" y="160"/>
                  </a:moveTo>
                  <a:cubicBezTo>
                    <a:pt x="68" y="166"/>
                    <a:pt x="61" y="168"/>
                    <a:pt x="54" y="166"/>
                  </a:cubicBezTo>
                  <a:cubicBezTo>
                    <a:pt x="48" y="165"/>
                    <a:pt x="41" y="161"/>
                    <a:pt x="39" y="155"/>
                  </a:cubicBezTo>
                  <a:cubicBezTo>
                    <a:pt x="36" y="151"/>
                    <a:pt x="36" y="145"/>
                    <a:pt x="39" y="141"/>
                  </a:cubicBezTo>
                  <a:cubicBezTo>
                    <a:pt x="39" y="141"/>
                    <a:pt x="40" y="140"/>
                    <a:pt x="40" y="140"/>
                  </a:cubicBezTo>
                  <a:cubicBezTo>
                    <a:pt x="44" y="138"/>
                    <a:pt x="48" y="134"/>
                    <a:pt x="49" y="129"/>
                  </a:cubicBezTo>
                  <a:cubicBezTo>
                    <a:pt x="49" y="125"/>
                    <a:pt x="52" y="124"/>
                    <a:pt x="53" y="127"/>
                  </a:cubicBezTo>
                  <a:cubicBezTo>
                    <a:pt x="53" y="128"/>
                    <a:pt x="53" y="129"/>
                    <a:pt x="53" y="130"/>
                  </a:cubicBezTo>
                  <a:cubicBezTo>
                    <a:pt x="49" y="135"/>
                    <a:pt x="46" y="141"/>
                    <a:pt x="45" y="146"/>
                  </a:cubicBezTo>
                  <a:cubicBezTo>
                    <a:pt x="43" y="152"/>
                    <a:pt x="44" y="159"/>
                    <a:pt x="49" y="163"/>
                  </a:cubicBezTo>
                  <a:cubicBezTo>
                    <a:pt x="54" y="166"/>
                    <a:pt x="59" y="165"/>
                    <a:pt x="62" y="161"/>
                  </a:cubicBezTo>
                  <a:cubicBezTo>
                    <a:pt x="65" y="157"/>
                    <a:pt x="62" y="151"/>
                    <a:pt x="59" y="150"/>
                  </a:cubicBezTo>
                  <a:cubicBezTo>
                    <a:pt x="56" y="149"/>
                    <a:pt x="54" y="153"/>
                    <a:pt x="57" y="154"/>
                  </a:cubicBezTo>
                  <a:cubicBezTo>
                    <a:pt x="62" y="156"/>
                    <a:pt x="55" y="163"/>
                    <a:pt x="51" y="158"/>
                  </a:cubicBezTo>
                  <a:cubicBezTo>
                    <a:pt x="48" y="155"/>
                    <a:pt x="48" y="151"/>
                    <a:pt x="50" y="147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6" y="141"/>
                    <a:pt x="62" y="142"/>
                    <a:pt x="67" y="145"/>
                  </a:cubicBezTo>
                  <a:cubicBezTo>
                    <a:pt x="67" y="145"/>
                    <a:pt x="68" y="145"/>
                    <a:pt x="68" y="145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70" y="146"/>
                    <a:pt x="72" y="148"/>
                    <a:pt x="73" y="150"/>
                  </a:cubicBezTo>
                  <a:cubicBezTo>
                    <a:pt x="75" y="153"/>
                    <a:pt x="75" y="157"/>
                    <a:pt x="72" y="160"/>
                  </a:cubicBezTo>
                  <a:close/>
                  <a:moveTo>
                    <a:pt x="48" y="170"/>
                  </a:moveTo>
                  <a:cubicBezTo>
                    <a:pt x="44" y="167"/>
                    <a:pt x="41" y="163"/>
                    <a:pt x="38" y="159"/>
                  </a:cubicBezTo>
                  <a:cubicBezTo>
                    <a:pt x="43" y="164"/>
                    <a:pt x="49" y="168"/>
                    <a:pt x="56" y="169"/>
                  </a:cubicBezTo>
                  <a:cubicBezTo>
                    <a:pt x="64" y="170"/>
                    <a:pt x="73" y="167"/>
                    <a:pt x="76" y="158"/>
                  </a:cubicBezTo>
                  <a:cubicBezTo>
                    <a:pt x="76" y="159"/>
                    <a:pt x="76" y="159"/>
                    <a:pt x="76" y="159"/>
                  </a:cubicBezTo>
                  <a:cubicBezTo>
                    <a:pt x="76" y="161"/>
                    <a:pt x="75" y="164"/>
                    <a:pt x="74" y="166"/>
                  </a:cubicBezTo>
                  <a:cubicBezTo>
                    <a:pt x="69" y="175"/>
                    <a:pt x="56" y="176"/>
                    <a:pt x="48" y="170"/>
                  </a:cubicBezTo>
                  <a:close/>
                  <a:moveTo>
                    <a:pt x="53" y="178"/>
                  </a:moveTo>
                  <a:cubicBezTo>
                    <a:pt x="48" y="173"/>
                    <a:pt x="48" y="173"/>
                    <a:pt x="48" y="173"/>
                  </a:cubicBezTo>
                  <a:cubicBezTo>
                    <a:pt x="55" y="177"/>
                    <a:pt x="64" y="177"/>
                    <a:pt x="70" y="173"/>
                  </a:cubicBezTo>
                  <a:cubicBezTo>
                    <a:pt x="66" y="178"/>
                    <a:pt x="60" y="181"/>
                    <a:pt x="53" y="178"/>
                  </a:cubicBezTo>
                  <a:close/>
                  <a:moveTo>
                    <a:pt x="72" y="213"/>
                  </a:moveTo>
                  <a:cubicBezTo>
                    <a:pt x="67" y="210"/>
                    <a:pt x="62" y="207"/>
                    <a:pt x="58" y="204"/>
                  </a:cubicBezTo>
                  <a:cubicBezTo>
                    <a:pt x="57" y="203"/>
                    <a:pt x="55" y="205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2" y="203"/>
                    <a:pt x="46" y="201"/>
                    <a:pt x="40" y="200"/>
                  </a:cubicBezTo>
                  <a:cubicBezTo>
                    <a:pt x="39" y="198"/>
                    <a:pt x="38" y="197"/>
                    <a:pt x="37" y="195"/>
                  </a:cubicBezTo>
                  <a:cubicBezTo>
                    <a:pt x="33" y="190"/>
                    <a:pt x="29" y="185"/>
                    <a:pt x="26" y="179"/>
                  </a:cubicBezTo>
                  <a:cubicBezTo>
                    <a:pt x="27" y="180"/>
                    <a:pt x="29" y="181"/>
                    <a:pt x="30" y="182"/>
                  </a:cubicBezTo>
                  <a:cubicBezTo>
                    <a:pt x="34" y="187"/>
                    <a:pt x="38" y="191"/>
                    <a:pt x="43" y="195"/>
                  </a:cubicBezTo>
                  <a:cubicBezTo>
                    <a:pt x="44" y="196"/>
                    <a:pt x="45" y="195"/>
                    <a:pt x="44" y="194"/>
                  </a:cubicBezTo>
                  <a:cubicBezTo>
                    <a:pt x="41" y="191"/>
                    <a:pt x="38" y="188"/>
                    <a:pt x="35" y="184"/>
                  </a:cubicBezTo>
                  <a:cubicBezTo>
                    <a:pt x="37" y="185"/>
                    <a:pt x="38" y="186"/>
                    <a:pt x="40" y="186"/>
                  </a:cubicBezTo>
                  <a:cubicBezTo>
                    <a:pt x="43" y="189"/>
                    <a:pt x="46" y="193"/>
                    <a:pt x="49" y="196"/>
                  </a:cubicBezTo>
                  <a:cubicBezTo>
                    <a:pt x="50" y="197"/>
                    <a:pt x="52" y="195"/>
                    <a:pt x="51" y="194"/>
                  </a:cubicBezTo>
                  <a:cubicBezTo>
                    <a:pt x="49" y="192"/>
                    <a:pt x="47" y="190"/>
                    <a:pt x="45" y="188"/>
                  </a:cubicBezTo>
                  <a:cubicBezTo>
                    <a:pt x="47" y="189"/>
                    <a:pt x="50" y="189"/>
                    <a:pt x="53" y="190"/>
                  </a:cubicBezTo>
                  <a:cubicBezTo>
                    <a:pt x="53" y="190"/>
                    <a:pt x="53" y="190"/>
                    <a:pt x="54" y="190"/>
                  </a:cubicBezTo>
                  <a:cubicBezTo>
                    <a:pt x="58" y="194"/>
                    <a:pt x="64" y="197"/>
                    <a:pt x="69" y="200"/>
                  </a:cubicBezTo>
                  <a:cubicBezTo>
                    <a:pt x="70" y="200"/>
                    <a:pt x="71" y="199"/>
                    <a:pt x="70" y="198"/>
                  </a:cubicBezTo>
                  <a:cubicBezTo>
                    <a:pt x="61" y="193"/>
                    <a:pt x="52" y="186"/>
                    <a:pt x="44" y="179"/>
                  </a:cubicBezTo>
                  <a:cubicBezTo>
                    <a:pt x="46" y="180"/>
                    <a:pt x="48" y="181"/>
                    <a:pt x="50" y="181"/>
                  </a:cubicBezTo>
                  <a:cubicBezTo>
                    <a:pt x="62" y="191"/>
                    <a:pt x="75" y="197"/>
                    <a:pt x="87" y="207"/>
                  </a:cubicBezTo>
                  <a:cubicBezTo>
                    <a:pt x="88" y="207"/>
                    <a:pt x="93" y="213"/>
                    <a:pt x="95" y="214"/>
                  </a:cubicBezTo>
                  <a:cubicBezTo>
                    <a:pt x="87" y="216"/>
                    <a:pt x="79" y="216"/>
                    <a:pt x="72" y="213"/>
                  </a:cubicBezTo>
                  <a:close/>
                  <a:moveTo>
                    <a:pt x="73" y="307"/>
                  </a:moveTo>
                  <a:cubicBezTo>
                    <a:pt x="73" y="298"/>
                    <a:pt x="77" y="289"/>
                    <a:pt x="79" y="280"/>
                  </a:cubicBezTo>
                  <a:cubicBezTo>
                    <a:pt x="83" y="271"/>
                    <a:pt x="85" y="261"/>
                    <a:pt x="83" y="251"/>
                  </a:cubicBezTo>
                  <a:cubicBezTo>
                    <a:pt x="80" y="231"/>
                    <a:pt x="66" y="216"/>
                    <a:pt x="48" y="210"/>
                  </a:cubicBezTo>
                  <a:cubicBezTo>
                    <a:pt x="46" y="207"/>
                    <a:pt x="44" y="205"/>
                    <a:pt x="43" y="203"/>
                  </a:cubicBezTo>
                  <a:cubicBezTo>
                    <a:pt x="51" y="205"/>
                    <a:pt x="58" y="209"/>
                    <a:pt x="65" y="214"/>
                  </a:cubicBezTo>
                  <a:cubicBezTo>
                    <a:pt x="78" y="228"/>
                    <a:pt x="90" y="245"/>
                    <a:pt x="90" y="265"/>
                  </a:cubicBezTo>
                  <a:cubicBezTo>
                    <a:pt x="90" y="277"/>
                    <a:pt x="84" y="286"/>
                    <a:pt x="78" y="296"/>
                  </a:cubicBezTo>
                  <a:cubicBezTo>
                    <a:pt x="76" y="299"/>
                    <a:pt x="75" y="303"/>
                    <a:pt x="73" y="307"/>
                  </a:cubicBezTo>
                  <a:close/>
                  <a:moveTo>
                    <a:pt x="69" y="302"/>
                  </a:moveTo>
                  <a:cubicBezTo>
                    <a:pt x="70" y="289"/>
                    <a:pt x="77" y="275"/>
                    <a:pt x="77" y="263"/>
                  </a:cubicBezTo>
                  <a:cubicBezTo>
                    <a:pt x="77" y="250"/>
                    <a:pt x="71" y="238"/>
                    <a:pt x="62" y="230"/>
                  </a:cubicBezTo>
                  <a:cubicBezTo>
                    <a:pt x="61" y="228"/>
                    <a:pt x="60" y="226"/>
                    <a:pt x="58" y="224"/>
                  </a:cubicBezTo>
                  <a:cubicBezTo>
                    <a:pt x="71" y="232"/>
                    <a:pt x="79" y="248"/>
                    <a:pt x="79" y="263"/>
                  </a:cubicBezTo>
                  <a:cubicBezTo>
                    <a:pt x="78" y="276"/>
                    <a:pt x="71" y="289"/>
                    <a:pt x="69" y="302"/>
                  </a:cubicBezTo>
                  <a:close/>
                  <a:moveTo>
                    <a:pt x="67" y="299"/>
                  </a:moveTo>
                  <a:cubicBezTo>
                    <a:pt x="67" y="292"/>
                    <a:pt x="68" y="284"/>
                    <a:pt x="67" y="277"/>
                  </a:cubicBezTo>
                  <a:cubicBezTo>
                    <a:pt x="68" y="277"/>
                    <a:pt x="69" y="276"/>
                    <a:pt x="70" y="275"/>
                  </a:cubicBezTo>
                  <a:cubicBezTo>
                    <a:pt x="74" y="262"/>
                    <a:pt x="71" y="249"/>
                    <a:pt x="66" y="238"/>
                  </a:cubicBezTo>
                  <a:cubicBezTo>
                    <a:pt x="73" y="247"/>
                    <a:pt x="76" y="259"/>
                    <a:pt x="74" y="271"/>
                  </a:cubicBezTo>
                  <a:cubicBezTo>
                    <a:pt x="72" y="280"/>
                    <a:pt x="68" y="290"/>
                    <a:pt x="67" y="299"/>
                  </a:cubicBezTo>
                  <a:close/>
                  <a:moveTo>
                    <a:pt x="55" y="270"/>
                  </a:moveTo>
                  <a:cubicBezTo>
                    <a:pt x="56" y="267"/>
                    <a:pt x="57" y="265"/>
                    <a:pt x="59" y="263"/>
                  </a:cubicBezTo>
                  <a:cubicBezTo>
                    <a:pt x="74" y="277"/>
                    <a:pt x="58" y="304"/>
                    <a:pt x="72" y="320"/>
                  </a:cubicBezTo>
                  <a:cubicBezTo>
                    <a:pt x="72" y="320"/>
                    <a:pt x="72" y="320"/>
                    <a:pt x="72" y="321"/>
                  </a:cubicBezTo>
                  <a:cubicBezTo>
                    <a:pt x="54" y="310"/>
                    <a:pt x="48" y="289"/>
                    <a:pt x="55" y="270"/>
                  </a:cubicBezTo>
                  <a:close/>
                  <a:moveTo>
                    <a:pt x="31" y="243"/>
                  </a:moveTo>
                  <a:cubicBezTo>
                    <a:pt x="32" y="243"/>
                    <a:pt x="32" y="243"/>
                    <a:pt x="33" y="242"/>
                  </a:cubicBezTo>
                  <a:cubicBezTo>
                    <a:pt x="35" y="250"/>
                    <a:pt x="41" y="258"/>
                    <a:pt x="49" y="258"/>
                  </a:cubicBezTo>
                  <a:cubicBezTo>
                    <a:pt x="47" y="260"/>
                    <a:pt x="44" y="262"/>
                    <a:pt x="41" y="262"/>
                  </a:cubicBezTo>
                  <a:cubicBezTo>
                    <a:pt x="38" y="263"/>
                    <a:pt x="34" y="263"/>
                    <a:pt x="31" y="263"/>
                  </a:cubicBezTo>
                  <a:cubicBezTo>
                    <a:pt x="26" y="257"/>
                    <a:pt x="26" y="249"/>
                    <a:pt x="31" y="243"/>
                  </a:cubicBezTo>
                  <a:close/>
                  <a:moveTo>
                    <a:pt x="21" y="259"/>
                  </a:moveTo>
                  <a:cubicBezTo>
                    <a:pt x="20" y="253"/>
                    <a:pt x="22" y="247"/>
                    <a:pt x="25" y="242"/>
                  </a:cubicBezTo>
                  <a:cubicBezTo>
                    <a:pt x="26" y="243"/>
                    <a:pt x="27" y="243"/>
                    <a:pt x="28" y="243"/>
                  </a:cubicBezTo>
                  <a:cubicBezTo>
                    <a:pt x="24" y="249"/>
                    <a:pt x="24" y="256"/>
                    <a:pt x="28" y="262"/>
                  </a:cubicBezTo>
                  <a:cubicBezTo>
                    <a:pt x="25" y="261"/>
                    <a:pt x="23" y="260"/>
                    <a:pt x="21" y="259"/>
                  </a:cubicBezTo>
                  <a:close/>
                  <a:moveTo>
                    <a:pt x="16" y="254"/>
                  </a:moveTo>
                  <a:cubicBezTo>
                    <a:pt x="15" y="249"/>
                    <a:pt x="17" y="244"/>
                    <a:pt x="21" y="240"/>
                  </a:cubicBezTo>
                  <a:cubicBezTo>
                    <a:pt x="22" y="240"/>
                    <a:pt x="23" y="241"/>
                    <a:pt x="23" y="241"/>
                  </a:cubicBezTo>
                  <a:cubicBezTo>
                    <a:pt x="20" y="246"/>
                    <a:pt x="18" y="251"/>
                    <a:pt x="19" y="257"/>
                  </a:cubicBezTo>
                  <a:cubicBezTo>
                    <a:pt x="18" y="256"/>
                    <a:pt x="17" y="255"/>
                    <a:pt x="16" y="254"/>
                  </a:cubicBezTo>
                  <a:close/>
                  <a:moveTo>
                    <a:pt x="8" y="236"/>
                  </a:moveTo>
                  <a:cubicBezTo>
                    <a:pt x="8" y="236"/>
                    <a:pt x="8" y="237"/>
                    <a:pt x="7" y="237"/>
                  </a:cubicBezTo>
                  <a:cubicBezTo>
                    <a:pt x="7" y="235"/>
                    <a:pt x="7" y="233"/>
                    <a:pt x="7" y="231"/>
                  </a:cubicBezTo>
                  <a:cubicBezTo>
                    <a:pt x="9" y="224"/>
                    <a:pt x="15" y="220"/>
                    <a:pt x="21" y="221"/>
                  </a:cubicBezTo>
                  <a:cubicBezTo>
                    <a:pt x="19" y="223"/>
                    <a:pt x="18" y="226"/>
                    <a:pt x="18" y="229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15" y="230"/>
                    <a:pt x="12" y="231"/>
                    <a:pt x="11" y="234"/>
                  </a:cubicBezTo>
                  <a:cubicBezTo>
                    <a:pt x="10" y="235"/>
                    <a:pt x="12" y="236"/>
                    <a:pt x="13" y="235"/>
                  </a:cubicBezTo>
                  <a:cubicBezTo>
                    <a:pt x="14" y="233"/>
                    <a:pt x="16" y="232"/>
                    <a:pt x="18" y="231"/>
                  </a:cubicBezTo>
                  <a:cubicBezTo>
                    <a:pt x="18" y="234"/>
                    <a:pt x="19" y="236"/>
                    <a:pt x="20" y="238"/>
                  </a:cubicBezTo>
                  <a:cubicBezTo>
                    <a:pt x="16" y="242"/>
                    <a:pt x="14" y="247"/>
                    <a:pt x="13" y="252"/>
                  </a:cubicBezTo>
                  <a:cubicBezTo>
                    <a:pt x="11" y="248"/>
                    <a:pt x="9" y="244"/>
                    <a:pt x="8" y="240"/>
                  </a:cubicBezTo>
                  <a:cubicBezTo>
                    <a:pt x="9" y="239"/>
                    <a:pt x="9" y="238"/>
                    <a:pt x="10" y="238"/>
                  </a:cubicBezTo>
                  <a:cubicBezTo>
                    <a:pt x="10" y="236"/>
                    <a:pt x="9" y="235"/>
                    <a:pt x="8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5432" y="-52"/>
              <a:ext cx="1153" cy="406"/>
            </a:xfrm>
            <a:custGeom>
              <a:avLst/>
              <a:gdLst>
                <a:gd name="T0" fmla="*/ 212 w 327"/>
                <a:gd name="T1" fmla="*/ 92 h 115"/>
                <a:gd name="T2" fmla="*/ 266 w 327"/>
                <a:gd name="T3" fmla="*/ 96 h 115"/>
                <a:gd name="T4" fmla="*/ 301 w 327"/>
                <a:gd name="T5" fmla="*/ 87 h 115"/>
                <a:gd name="T6" fmla="*/ 305 w 327"/>
                <a:gd name="T7" fmla="*/ 82 h 115"/>
                <a:gd name="T8" fmla="*/ 291 w 327"/>
                <a:gd name="T9" fmla="*/ 19 h 115"/>
                <a:gd name="T10" fmla="*/ 190 w 327"/>
                <a:gd name="T11" fmla="*/ 24 h 115"/>
                <a:gd name="T12" fmla="*/ 143 w 327"/>
                <a:gd name="T13" fmla="*/ 54 h 115"/>
                <a:gd name="T14" fmla="*/ 67 w 327"/>
                <a:gd name="T15" fmla="*/ 21 h 115"/>
                <a:gd name="T16" fmla="*/ 28 w 327"/>
                <a:gd name="T17" fmla="*/ 66 h 115"/>
                <a:gd name="T18" fmla="*/ 108 w 327"/>
                <a:gd name="T19" fmla="*/ 105 h 115"/>
                <a:gd name="T20" fmla="*/ 112 w 327"/>
                <a:gd name="T21" fmla="*/ 86 h 115"/>
                <a:gd name="T22" fmla="*/ 95 w 327"/>
                <a:gd name="T23" fmla="*/ 90 h 115"/>
                <a:gd name="T24" fmla="*/ 108 w 327"/>
                <a:gd name="T25" fmla="*/ 72 h 115"/>
                <a:gd name="T26" fmla="*/ 114 w 327"/>
                <a:gd name="T27" fmla="*/ 65 h 115"/>
                <a:gd name="T28" fmla="*/ 101 w 327"/>
                <a:gd name="T29" fmla="*/ 61 h 115"/>
                <a:gd name="T30" fmla="*/ 91 w 327"/>
                <a:gd name="T31" fmla="*/ 57 h 115"/>
                <a:gd name="T32" fmla="*/ 152 w 327"/>
                <a:gd name="T33" fmla="*/ 92 h 115"/>
                <a:gd name="T34" fmla="*/ 176 w 327"/>
                <a:gd name="T35" fmla="*/ 90 h 115"/>
                <a:gd name="T36" fmla="*/ 191 w 327"/>
                <a:gd name="T37" fmla="*/ 94 h 115"/>
                <a:gd name="T38" fmla="*/ 161 w 327"/>
                <a:gd name="T39" fmla="*/ 87 h 115"/>
                <a:gd name="T40" fmla="*/ 140 w 327"/>
                <a:gd name="T41" fmla="*/ 65 h 115"/>
                <a:gd name="T42" fmla="*/ 145 w 327"/>
                <a:gd name="T43" fmla="*/ 79 h 115"/>
                <a:gd name="T44" fmla="*/ 165 w 327"/>
                <a:gd name="T45" fmla="*/ 91 h 115"/>
                <a:gd name="T46" fmla="*/ 172 w 327"/>
                <a:gd name="T47" fmla="*/ 97 h 115"/>
                <a:gd name="T48" fmla="*/ 190 w 327"/>
                <a:gd name="T49" fmla="*/ 97 h 115"/>
                <a:gd name="T50" fmla="*/ 181 w 327"/>
                <a:gd name="T51" fmla="*/ 96 h 115"/>
                <a:gd name="T52" fmla="*/ 190 w 327"/>
                <a:gd name="T53" fmla="*/ 91 h 115"/>
                <a:gd name="T54" fmla="*/ 173 w 327"/>
                <a:gd name="T55" fmla="*/ 85 h 115"/>
                <a:gd name="T56" fmla="*/ 196 w 327"/>
                <a:gd name="T57" fmla="*/ 91 h 115"/>
                <a:gd name="T58" fmla="*/ 193 w 327"/>
                <a:gd name="T59" fmla="*/ 88 h 115"/>
                <a:gd name="T60" fmla="*/ 153 w 327"/>
                <a:gd name="T61" fmla="*/ 76 h 115"/>
                <a:gd name="T62" fmla="*/ 246 w 327"/>
                <a:gd name="T63" fmla="*/ 90 h 115"/>
                <a:gd name="T64" fmla="*/ 261 w 327"/>
                <a:gd name="T65" fmla="*/ 78 h 115"/>
                <a:gd name="T66" fmla="*/ 250 w 327"/>
                <a:gd name="T67" fmla="*/ 67 h 115"/>
                <a:gd name="T68" fmla="*/ 250 w 327"/>
                <a:gd name="T69" fmla="*/ 67 h 115"/>
                <a:gd name="T70" fmla="*/ 258 w 327"/>
                <a:gd name="T71" fmla="*/ 36 h 115"/>
                <a:gd name="T72" fmla="*/ 274 w 327"/>
                <a:gd name="T73" fmla="*/ 34 h 115"/>
                <a:gd name="T74" fmla="*/ 288 w 327"/>
                <a:gd name="T75" fmla="*/ 50 h 115"/>
                <a:gd name="T76" fmla="*/ 251 w 327"/>
                <a:gd name="T77" fmla="*/ 50 h 115"/>
                <a:gd name="T78" fmla="*/ 230 w 327"/>
                <a:gd name="T79" fmla="*/ 61 h 115"/>
                <a:gd name="T80" fmla="*/ 312 w 327"/>
                <a:gd name="T81" fmla="*/ 17 h 115"/>
                <a:gd name="T82" fmla="*/ 314 w 327"/>
                <a:gd name="T83" fmla="*/ 44 h 115"/>
                <a:gd name="T84" fmla="*/ 204 w 327"/>
                <a:gd name="T85" fmla="*/ 13 h 115"/>
                <a:gd name="T86" fmla="*/ 253 w 327"/>
                <a:gd name="T87" fmla="*/ 76 h 115"/>
                <a:gd name="T88" fmla="*/ 183 w 327"/>
                <a:gd name="T89" fmla="*/ 48 h 115"/>
                <a:gd name="T90" fmla="*/ 177 w 327"/>
                <a:gd name="T91" fmla="*/ 57 h 115"/>
                <a:gd name="T92" fmla="*/ 198 w 327"/>
                <a:gd name="T93" fmla="*/ 67 h 115"/>
                <a:gd name="T94" fmla="*/ 177 w 327"/>
                <a:gd name="T95" fmla="*/ 42 h 115"/>
                <a:gd name="T96" fmla="*/ 157 w 327"/>
                <a:gd name="T97" fmla="*/ 68 h 115"/>
                <a:gd name="T98" fmla="*/ 113 w 327"/>
                <a:gd name="T99" fmla="*/ 20 h 115"/>
                <a:gd name="T100" fmla="*/ 137 w 327"/>
                <a:gd name="T101" fmla="*/ 61 h 115"/>
                <a:gd name="T102" fmla="*/ 143 w 327"/>
                <a:gd name="T103" fmla="*/ 80 h 115"/>
                <a:gd name="T104" fmla="*/ 127 w 327"/>
                <a:gd name="T105" fmla="*/ 75 h 115"/>
                <a:gd name="T106" fmla="*/ 31 w 327"/>
                <a:gd name="T107" fmla="*/ 37 h 115"/>
                <a:gd name="T108" fmla="*/ 47 w 327"/>
                <a:gd name="T109" fmla="*/ 36 h 115"/>
                <a:gd name="T110" fmla="*/ 64 w 327"/>
                <a:gd name="T111" fmla="*/ 38 h 115"/>
                <a:gd name="T112" fmla="*/ 50 w 327"/>
                <a:gd name="T113" fmla="*/ 48 h 115"/>
                <a:gd name="T114" fmla="*/ 57 w 327"/>
                <a:gd name="T115" fmla="*/ 60 h 115"/>
                <a:gd name="T116" fmla="*/ 84 w 327"/>
                <a:gd name="T117" fmla="*/ 85 h 115"/>
                <a:gd name="T118" fmla="*/ 65 w 327"/>
                <a:gd name="T119" fmla="*/ 87 h 115"/>
                <a:gd name="T120" fmla="*/ 90 w 327"/>
                <a:gd name="T121" fmla="*/ 105 h 115"/>
                <a:gd name="T122" fmla="*/ 94 w 327"/>
                <a:gd name="T123" fmla="*/ 104 h 115"/>
                <a:gd name="T124" fmla="*/ 91 w 327"/>
                <a:gd name="T12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111" y="109"/>
                  </a:moveTo>
                  <a:cubicBezTo>
                    <a:pt x="122" y="103"/>
                    <a:pt x="128" y="92"/>
                    <a:pt x="127" y="81"/>
                  </a:cubicBezTo>
                  <a:cubicBezTo>
                    <a:pt x="132" y="84"/>
                    <a:pt x="136" y="87"/>
                    <a:pt x="140" y="90"/>
                  </a:cubicBezTo>
                  <a:cubicBezTo>
                    <a:pt x="152" y="98"/>
                    <a:pt x="166" y="105"/>
                    <a:pt x="182" y="104"/>
                  </a:cubicBezTo>
                  <a:cubicBezTo>
                    <a:pt x="192" y="104"/>
                    <a:pt x="203" y="99"/>
                    <a:pt x="210" y="92"/>
                  </a:cubicBezTo>
                  <a:cubicBezTo>
                    <a:pt x="211" y="92"/>
                    <a:pt x="211" y="92"/>
                    <a:pt x="212" y="92"/>
                  </a:cubicBezTo>
                  <a:cubicBezTo>
                    <a:pt x="215" y="91"/>
                    <a:pt x="214" y="93"/>
                    <a:pt x="212" y="95"/>
                  </a:cubicBezTo>
                  <a:cubicBezTo>
                    <a:pt x="210" y="97"/>
                    <a:pt x="210" y="102"/>
                    <a:pt x="209" y="104"/>
                  </a:cubicBezTo>
                  <a:cubicBezTo>
                    <a:pt x="209" y="107"/>
                    <a:pt x="214" y="105"/>
                    <a:pt x="219" y="105"/>
                  </a:cubicBezTo>
                  <a:cubicBezTo>
                    <a:pt x="223" y="104"/>
                    <a:pt x="228" y="110"/>
                    <a:pt x="236" y="105"/>
                  </a:cubicBezTo>
                  <a:cubicBezTo>
                    <a:pt x="242" y="101"/>
                    <a:pt x="248" y="95"/>
                    <a:pt x="255" y="90"/>
                  </a:cubicBezTo>
                  <a:cubicBezTo>
                    <a:pt x="260" y="88"/>
                    <a:pt x="265" y="91"/>
                    <a:pt x="266" y="96"/>
                  </a:cubicBezTo>
                  <a:cubicBezTo>
                    <a:pt x="267" y="99"/>
                    <a:pt x="271" y="98"/>
                    <a:pt x="270" y="95"/>
                  </a:cubicBezTo>
                  <a:cubicBezTo>
                    <a:pt x="270" y="94"/>
                    <a:pt x="270" y="93"/>
                    <a:pt x="270" y="92"/>
                  </a:cubicBezTo>
                  <a:cubicBezTo>
                    <a:pt x="272" y="88"/>
                    <a:pt x="275" y="84"/>
                    <a:pt x="278" y="80"/>
                  </a:cubicBezTo>
                  <a:cubicBezTo>
                    <a:pt x="286" y="79"/>
                    <a:pt x="293" y="81"/>
                    <a:pt x="297" y="85"/>
                  </a:cubicBezTo>
                  <a:cubicBezTo>
                    <a:pt x="298" y="87"/>
                    <a:pt x="300" y="87"/>
                    <a:pt x="301" y="87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1" y="88"/>
                    <a:pt x="303" y="89"/>
                    <a:pt x="303" y="87"/>
                  </a:cubicBezTo>
                  <a:cubicBezTo>
                    <a:pt x="304" y="84"/>
                    <a:pt x="307" y="83"/>
                    <a:pt x="310" y="83"/>
                  </a:cubicBezTo>
                  <a:cubicBezTo>
                    <a:pt x="313" y="83"/>
                    <a:pt x="316" y="86"/>
                    <a:pt x="317" y="88"/>
                  </a:cubicBezTo>
                  <a:cubicBezTo>
                    <a:pt x="318" y="89"/>
                    <a:pt x="320" y="88"/>
                    <a:pt x="319" y="87"/>
                  </a:cubicBezTo>
                  <a:cubicBezTo>
                    <a:pt x="317" y="84"/>
                    <a:pt x="314" y="81"/>
                    <a:pt x="309" y="81"/>
                  </a:cubicBezTo>
                  <a:cubicBezTo>
                    <a:pt x="308" y="81"/>
                    <a:pt x="306" y="81"/>
                    <a:pt x="305" y="82"/>
                  </a:cubicBezTo>
                  <a:cubicBezTo>
                    <a:pt x="316" y="72"/>
                    <a:pt x="325" y="59"/>
                    <a:pt x="326" y="44"/>
                  </a:cubicBezTo>
                  <a:cubicBezTo>
                    <a:pt x="327" y="29"/>
                    <a:pt x="320" y="14"/>
                    <a:pt x="307" y="7"/>
                  </a:cubicBezTo>
                  <a:cubicBezTo>
                    <a:pt x="307" y="6"/>
                    <a:pt x="307" y="6"/>
                    <a:pt x="306" y="6"/>
                  </a:cubicBezTo>
                  <a:cubicBezTo>
                    <a:pt x="306" y="6"/>
                    <a:pt x="306" y="6"/>
                    <a:pt x="305" y="6"/>
                  </a:cubicBezTo>
                  <a:cubicBezTo>
                    <a:pt x="305" y="6"/>
                    <a:pt x="304" y="6"/>
                    <a:pt x="304" y="6"/>
                  </a:cubicBezTo>
                  <a:cubicBezTo>
                    <a:pt x="299" y="11"/>
                    <a:pt x="295" y="15"/>
                    <a:pt x="291" y="19"/>
                  </a:cubicBezTo>
                  <a:cubicBezTo>
                    <a:pt x="263" y="15"/>
                    <a:pt x="235" y="26"/>
                    <a:pt x="217" y="48"/>
                  </a:cubicBezTo>
                  <a:cubicBezTo>
                    <a:pt x="217" y="47"/>
                    <a:pt x="217" y="47"/>
                    <a:pt x="216" y="46"/>
                  </a:cubicBezTo>
                  <a:cubicBezTo>
                    <a:pt x="210" y="31"/>
                    <a:pt x="213" y="20"/>
                    <a:pt x="217" y="14"/>
                  </a:cubicBezTo>
                  <a:cubicBezTo>
                    <a:pt x="218" y="12"/>
                    <a:pt x="225" y="4"/>
                    <a:pt x="221" y="3"/>
                  </a:cubicBezTo>
                  <a:cubicBezTo>
                    <a:pt x="220" y="2"/>
                    <a:pt x="219" y="2"/>
                    <a:pt x="218" y="2"/>
                  </a:cubicBezTo>
                  <a:cubicBezTo>
                    <a:pt x="206" y="0"/>
                    <a:pt x="194" y="12"/>
                    <a:pt x="190" y="24"/>
                  </a:cubicBezTo>
                  <a:cubicBezTo>
                    <a:pt x="188" y="31"/>
                    <a:pt x="188" y="38"/>
                    <a:pt x="192" y="44"/>
                  </a:cubicBezTo>
                  <a:cubicBezTo>
                    <a:pt x="192" y="44"/>
                    <a:pt x="188" y="48"/>
                    <a:pt x="189" y="54"/>
                  </a:cubicBezTo>
                  <a:cubicBezTo>
                    <a:pt x="190" y="56"/>
                    <a:pt x="191" y="58"/>
                    <a:pt x="193" y="59"/>
                  </a:cubicBezTo>
                  <a:cubicBezTo>
                    <a:pt x="191" y="60"/>
                    <a:pt x="190" y="61"/>
                    <a:pt x="188" y="62"/>
                  </a:cubicBezTo>
                  <a:cubicBezTo>
                    <a:pt x="193" y="50"/>
                    <a:pt x="183" y="36"/>
                    <a:pt x="169" y="35"/>
                  </a:cubicBezTo>
                  <a:cubicBezTo>
                    <a:pt x="158" y="34"/>
                    <a:pt x="145" y="43"/>
                    <a:pt x="143" y="54"/>
                  </a:cubicBezTo>
                  <a:cubicBezTo>
                    <a:pt x="134" y="40"/>
                    <a:pt x="126" y="25"/>
                    <a:pt x="113" y="14"/>
                  </a:cubicBezTo>
                  <a:cubicBezTo>
                    <a:pt x="113" y="14"/>
                    <a:pt x="113" y="13"/>
                    <a:pt x="112" y="13"/>
                  </a:cubicBezTo>
                  <a:cubicBezTo>
                    <a:pt x="112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0" y="14"/>
                    <a:pt x="102" y="28"/>
                    <a:pt x="99" y="35"/>
                  </a:cubicBezTo>
                  <a:cubicBezTo>
                    <a:pt x="90" y="28"/>
                    <a:pt x="79" y="22"/>
                    <a:pt x="67" y="21"/>
                  </a:cubicBezTo>
                  <a:cubicBezTo>
                    <a:pt x="56" y="20"/>
                    <a:pt x="46" y="23"/>
                    <a:pt x="37" y="29"/>
                  </a:cubicBezTo>
                  <a:cubicBezTo>
                    <a:pt x="26" y="34"/>
                    <a:pt x="15" y="42"/>
                    <a:pt x="3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6" y="53"/>
                    <a:pt x="15" y="62"/>
                    <a:pt x="27" y="66"/>
                  </a:cubicBezTo>
                  <a:cubicBezTo>
                    <a:pt x="27" y="66"/>
                    <a:pt x="28" y="66"/>
                    <a:pt x="28" y="66"/>
                  </a:cubicBezTo>
                  <a:cubicBezTo>
                    <a:pt x="38" y="70"/>
                    <a:pt x="50" y="72"/>
                    <a:pt x="61" y="70"/>
                  </a:cubicBezTo>
                  <a:cubicBezTo>
                    <a:pt x="61" y="71"/>
                    <a:pt x="61" y="71"/>
                    <a:pt x="61" y="72"/>
                  </a:cubicBezTo>
                  <a:cubicBezTo>
                    <a:pt x="57" y="84"/>
                    <a:pt x="63" y="99"/>
                    <a:pt x="73" y="106"/>
                  </a:cubicBezTo>
                  <a:cubicBezTo>
                    <a:pt x="84" y="114"/>
                    <a:pt x="99" y="115"/>
                    <a:pt x="111" y="109"/>
                  </a:cubicBezTo>
                  <a:close/>
                  <a:moveTo>
                    <a:pt x="119" y="95"/>
                  </a:moveTo>
                  <a:cubicBezTo>
                    <a:pt x="117" y="99"/>
                    <a:pt x="113" y="103"/>
                    <a:pt x="108" y="105"/>
                  </a:cubicBezTo>
                  <a:cubicBezTo>
                    <a:pt x="106" y="106"/>
                    <a:pt x="105" y="106"/>
                    <a:pt x="103" y="107"/>
                  </a:cubicBezTo>
                  <a:cubicBezTo>
                    <a:pt x="107" y="103"/>
                    <a:pt x="110" y="98"/>
                    <a:pt x="108" y="92"/>
                  </a:cubicBezTo>
                  <a:cubicBezTo>
                    <a:pt x="109" y="91"/>
                    <a:pt x="110" y="90"/>
                    <a:pt x="111" y="89"/>
                  </a:cubicBezTo>
                  <a:cubicBezTo>
                    <a:pt x="111" y="91"/>
                    <a:pt x="111" y="93"/>
                    <a:pt x="111" y="95"/>
                  </a:cubicBezTo>
                  <a:cubicBezTo>
                    <a:pt x="111" y="96"/>
                    <a:pt x="113" y="97"/>
                    <a:pt x="113" y="95"/>
                  </a:cubicBezTo>
                  <a:cubicBezTo>
                    <a:pt x="114" y="92"/>
                    <a:pt x="113" y="89"/>
                    <a:pt x="112" y="86"/>
                  </a:cubicBezTo>
                  <a:cubicBezTo>
                    <a:pt x="112" y="85"/>
                    <a:pt x="113" y="84"/>
                    <a:pt x="113" y="83"/>
                  </a:cubicBezTo>
                  <a:cubicBezTo>
                    <a:pt x="113" y="81"/>
                    <a:pt x="114" y="80"/>
                    <a:pt x="114" y="78"/>
                  </a:cubicBezTo>
                  <a:cubicBezTo>
                    <a:pt x="117" y="83"/>
                    <a:pt x="119" y="89"/>
                    <a:pt x="119" y="95"/>
                  </a:cubicBezTo>
                  <a:close/>
                  <a:moveTo>
                    <a:pt x="104" y="90"/>
                  </a:moveTo>
                  <a:cubicBezTo>
                    <a:pt x="104" y="90"/>
                    <a:pt x="103" y="90"/>
                    <a:pt x="103" y="90"/>
                  </a:cubicBezTo>
                  <a:cubicBezTo>
                    <a:pt x="101" y="93"/>
                    <a:pt x="97" y="92"/>
                    <a:pt x="95" y="90"/>
                  </a:cubicBezTo>
                  <a:cubicBezTo>
                    <a:pt x="93" y="87"/>
                    <a:pt x="95" y="83"/>
                    <a:pt x="98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82"/>
                    <a:pt x="99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1"/>
                    <a:pt x="99" y="81"/>
                    <a:pt x="99" y="80"/>
                  </a:cubicBezTo>
                  <a:cubicBezTo>
                    <a:pt x="101" y="76"/>
                    <a:pt x="104" y="73"/>
                    <a:pt x="108" y="72"/>
                  </a:cubicBezTo>
                  <a:cubicBezTo>
                    <a:pt x="108" y="73"/>
                    <a:pt x="109" y="75"/>
                    <a:pt x="109" y="76"/>
                  </a:cubicBezTo>
                  <a:cubicBezTo>
                    <a:pt x="109" y="81"/>
                    <a:pt x="107" y="87"/>
                    <a:pt x="104" y="90"/>
                  </a:cubicBezTo>
                  <a:close/>
                  <a:moveTo>
                    <a:pt x="72" y="35"/>
                  </a:moveTo>
                  <a:cubicBezTo>
                    <a:pt x="68" y="34"/>
                    <a:pt x="65" y="34"/>
                    <a:pt x="62" y="34"/>
                  </a:cubicBezTo>
                  <a:cubicBezTo>
                    <a:pt x="64" y="34"/>
                    <a:pt x="67" y="34"/>
                    <a:pt x="70" y="34"/>
                  </a:cubicBezTo>
                  <a:cubicBezTo>
                    <a:pt x="89" y="34"/>
                    <a:pt x="107" y="47"/>
                    <a:pt x="114" y="65"/>
                  </a:cubicBezTo>
                  <a:cubicBezTo>
                    <a:pt x="112" y="63"/>
                    <a:pt x="110" y="61"/>
                    <a:pt x="108" y="60"/>
                  </a:cubicBezTo>
                  <a:cubicBezTo>
                    <a:pt x="101" y="46"/>
                    <a:pt x="87" y="37"/>
                    <a:pt x="72" y="35"/>
                  </a:cubicBezTo>
                  <a:close/>
                  <a:moveTo>
                    <a:pt x="91" y="77"/>
                  </a:moveTo>
                  <a:cubicBezTo>
                    <a:pt x="87" y="71"/>
                    <a:pt x="88" y="63"/>
                    <a:pt x="93" y="57"/>
                  </a:cubicBezTo>
                  <a:cubicBezTo>
                    <a:pt x="96" y="58"/>
                    <a:pt x="98" y="59"/>
                    <a:pt x="100" y="61"/>
                  </a:cubicBezTo>
                  <a:cubicBezTo>
                    <a:pt x="100" y="61"/>
                    <a:pt x="100" y="61"/>
                    <a:pt x="101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4" y="64"/>
                    <a:pt x="106" y="67"/>
                    <a:pt x="107" y="70"/>
                  </a:cubicBezTo>
                  <a:cubicBezTo>
                    <a:pt x="103" y="71"/>
                    <a:pt x="100" y="74"/>
                    <a:pt x="98" y="78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6" y="77"/>
                    <a:pt x="93" y="76"/>
                    <a:pt x="91" y="77"/>
                  </a:cubicBezTo>
                  <a:close/>
                  <a:moveTo>
                    <a:pt x="91" y="57"/>
                  </a:moveTo>
                  <a:cubicBezTo>
                    <a:pt x="86" y="63"/>
                    <a:pt x="85" y="71"/>
                    <a:pt x="89" y="78"/>
                  </a:cubicBezTo>
                  <a:cubicBezTo>
                    <a:pt x="88" y="78"/>
                    <a:pt x="87" y="79"/>
                    <a:pt x="87" y="80"/>
                  </a:cubicBezTo>
                  <a:cubicBezTo>
                    <a:pt x="78" y="78"/>
                    <a:pt x="70" y="72"/>
                    <a:pt x="71" y="63"/>
                  </a:cubicBezTo>
                  <a:cubicBezTo>
                    <a:pt x="76" y="59"/>
                    <a:pt x="82" y="56"/>
                    <a:pt x="88" y="56"/>
                  </a:cubicBezTo>
                  <a:cubicBezTo>
                    <a:pt x="89" y="56"/>
                    <a:pt x="90" y="57"/>
                    <a:pt x="91" y="57"/>
                  </a:cubicBezTo>
                  <a:close/>
                  <a:moveTo>
                    <a:pt x="152" y="92"/>
                  </a:moveTo>
                  <a:cubicBezTo>
                    <a:pt x="151" y="91"/>
                    <a:pt x="150" y="89"/>
                    <a:pt x="149" y="88"/>
                  </a:cubicBezTo>
                  <a:cubicBezTo>
                    <a:pt x="155" y="91"/>
                    <a:pt x="160" y="94"/>
                    <a:pt x="167" y="96"/>
                  </a:cubicBezTo>
                  <a:cubicBezTo>
                    <a:pt x="168" y="97"/>
                    <a:pt x="168" y="98"/>
                    <a:pt x="169" y="99"/>
                  </a:cubicBezTo>
                  <a:cubicBezTo>
                    <a:pt x="163" y="97"/>
                    <a:pt x="157" y="95"/>
                    <a:pt x="152" y="92"/>
                  </a:cubicBezTo>
                  <a:close/>
                  <a:moveTo>
                    <a:pt x="177" y="92"/>
                  </a:moveTo>
                  <a:cubicBezTo>
                    <a:pt x="177" y="91"/>
                    <a:pt x="177" y="91"/>
                    <a:pt x="176" y="90"/>
                  </a:cubicBezTo>
                  <a:cubicBezTo>
                    <a:pt x="178" y="90"/>
                    <a:pt x="180" y="91"/>
                    <a:pt x="182" y="91"/>
                  </a:cubicBezTo>
                  <a:cubicBezTo>
                    <a:pt x="182" y="91"/>
                    <a:pt x="183" y="91"/>
                    <a:pt x="183" y="92"/>
                  </a:cubicBezTo>
                  <a:cubicBezTo>
                    <a:pt x="181" y="92"/>
                    <a:pt x="179" y="92"/>
                    <a:pt x="177" y="92"/>
                  </a:cubicBezTo>
                  <a:close/>
                  <a:moveTo>
                    <a:pt x="192" y="93"/>
                  </a:moveTo>
                  <a:cubicBezTo>
                    <a:pt x="193" y="93"/>
                    <a:pt x="193" y="93"/>
                    <a:pt x="194" y="93"/>
                  </a:cubicBezTo>
                  <a:cubicBezTo>
                    <a:pt x="193" y="94"/>
                    <a:pt x="192" y="94"/>
                    <a:pt x="191" y="94"/>
                  </a:cubicBezTo>
                  <a:cubicBezTo>
                    <a:pt x="190" y="94"/>
                    <a:pt x="190" y="94"/>
                    <a:pt x="189" y="93"/>
                  </a:cubicBezTo>
                  <a:cubicBezTo>
                    <a:pt x="190" y="93"/>
                    <a:pt x="191" y="93"/>
                    <a:pt x="192" y="93"/>
                  </a:cubicBezTo>
                  <a:close/>
                  <a:moveTo>
                    <a:pt x="173" y="89"/>
                  </a:moveTo>
                  <a:cubicBezTo>
                    <a:pt x="173" y="90"/>
                    <a:pt x="174" y="91"/>
                    <a:pt x="174" y="91"/>
                  </a:cubicBezTo>
                  <a:cubicBezTo>
                    <a:pt x="171" y="90"/>
                    <a:pt x="168" y="90"/>
                    <a:pt x="165" y="88"/>
                  </a:cubicBezTo>
                  <a:cubicBezTo>
                    <a:pt x="163" y="88"/>
                    <a:pt x="162" y="87"/>
                    <a:pt x="161" y="87"/>
                  </a:cubicBezTo>
                  <a:cubicBezTo>
                    <a:pt x="160" y="85"/>
                    <a:pt x="158" y="84"/>
                    <a:pt x="157" y="82"/>
                  </a:cubicBezTo>
                  <a:cubicBezTo>
                    <a:pt x="158" y="82"/>
                    <a:pt x="159" y="83"/>
                    <a:pt x="159" y="83"/>
                  </a:cubicBezTo>
                  <a:cubicBezTo>
                    <a:pt x="163" y="86"/>
                    <a:pt x="168" y="88"/>
                    <a:pt x="173" y="89"/>
                  </a:cubicBezTo>
                  <a:close/>
                  <a:moveTo>
                    <a:pt x="156" y="84"/>
                  </a:moveTo>
                  <a:cubicBezTo>
                    <a:pt x="151" y="81"/>
                    <a:pt x="147" y="78"/>
                    <a:pt x="143" y="74"/>
                  </a:cubicBezTo>
                  <a:cubicBezTo>
                    <a:pt x="142" y="71"/>
                    <a:pt x="141" y="68"/>
                    <a:pt x="140" y="65"/>
                  </a:cubicBezTo>
                  <a:cubicBezTo>
                    <a:pt x="144" y="70"/>
                    <a:pt x="147" y="74"/>
                    <a:pt x="151" y="77"/>
                  </a:cubicBezTo>
                  <a:cubicBezTo>
                    <a:pt x="153" y="80"/>
                    <a:pt x="154" y="82"/>
                    <a:pt x="156" y="84"/>
                  </a:cubicBezTo>
                  <a:close/>
                  <a:moveTo>
                    <a:pt x="160" y="89"/>
                  </a:moveTo>
                  <a:cubicBezTo>
                    <a:pt x="161" y="90"/>
                    <a:pt x="162" y="91"/>
                    <a:pt x="163" y="93"/>
                  </a:cubicBezTo>
                  <a:cubicBezTo>
                    <a:pt x="157" y="90"/>
                    <a:pt x="152" y="87"/>
                    <a:pt x="147" y="83"/>
                  </a:cubicBezTo>
                  <a:cubicBezTo>
                    <a:pt x="146" y="82"/>
                    <a:pt x="146" y="80"/>
                    <a:pt x="145" y="79"/>
                  </a:cubicBezTo>
                  <a:cubicBezTo>
                    <a:pt x="149" y="83"/>
                    <a:pt x="154" y="86"/>
                    <a:pt x="160" y="89"/>
                  </a:cubicBezTo>
                  <a:close/>
                  <a:moveTo>
                    <a:pt x="176" y="94"/>
                  </a:moveTo>
                  <a:cubicBezTo>
                    <a:pt x="177" y="94"/>
                    <a:pt x="177" y="95"/>
                    <a:pt x="178" y="96"/>
                  </a:cubicBezTo>
                  <a:cubicBezTo>
                    <a:pt x="175" y="96"/>
                    <a:pt x="172" y="95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3"/>
                    <a:pt x="166" y="92"/>
                    <a:pt x="165" y="91"/>
                  </a:cubicBezTo>
                  <a:cubicBezTo>
                    <a:pt x="165" y="91"/>
                    <a:pt x="166" y="91"/>
                    <a:pt x="166" y="92"/>
                  </a:cubicBezTo>
                  <a:cubicBezTo>
                    <a:pt x="170" y="92"/>
                    <a:pt x="173" y="93"/>
                    <a:pt x="176" y="94"/>
                  </a:cubicBezTo>
                  <a:close/>
                  <a:moveTo>
                    <a:pt x="182" y="99"/>
                  </a:moveTo>
                  <a:cubicBezTo>
                    <a:pt x="180" y="100"/>
                    <a:pt x="177" y="100"/>
                    <a:pt x="175" y="99"/>
                  </a:cubicBezTo>
                  <a:cubicBezTo>
                    <a:pt x="175" y="99"/>
                    <a:pt x="174" y="99"/>
                    <a:pt x="174" y="99"/>
                  </a:cubicBezTo>
                  <a:cubicBezTo>
                    <a:pt x="173" y="99"/>
                    <a:pt x="172" y="98"/>
                    <a:pt x="172" y="97"/>
                  </a:cubicBezTo>
                  <a:cubicBezTo>
                    <a:pt x="175" y="98"/>
                    <a:pt x="178" y="98"/>
                    <a:pt x="181" y="98"/>
                  </a:cubicBezTo>
                  <a:cubicBezTo>
                    <a:pt x="181" y="99"/>
                    <a:pt x="182" y="99"/>
                    <a:pt x="182" y="99"/>
                  </a:cubicBezTo>
                  <a:close/>
                  <a:moveTo>
                    <a:pt x="192" y="97"/>
                  </a:moveTo>
                  <a:cubicBezTo>
                    <a:pt x="190" y="98"/>
                    <a:pt x="188" y="99"/>
                    <a:pt x="186" y="99"/>
                  </a:cubicBezTo>
                  <a:cubicBezTo>
                    <a:pt x="185" y="99"/>
                    <a:pt x="184" y="98"/>
                    <a:pt x="184" y="98"/>
                  </a:cubicBezTo>
                  <a:cubicBezTo>
                    <a:pt x="186" y="98"/>
                    <a:pt x="188" y="97"/>
                    <a:pt x="190" y="97"/>
                  </a:cubicBezTo>
                  <a:cubicBezTo>
                    <a:pt x="191" y="97"/>
                    <a:pt x="192" y="97"/>
                    <a:pt x="192" y="97"/>
                  </a:cubicBezTo>
                  <a:close/>
                  <a:moveTo>
                    <a:pt x="181" y="96"/>
                  </a:moveTo>
                  <a:cubicBezTo>
                    <a:pt x="181" y="95"/>
                    <a:pt x="180" y="95"/>
                    <a:pt x="180" y="94"/>
                  </a:cubicBezTo>
                  <a:cubicBezTo>
                    <a:pt x="182" y="94"/>
                    <a:pt x="184" y="94"/>
                    <a:pt x="186" y="94"/>
                  </a:cubicBezTo>
                  <a:cubicBezTo>
                    <a:pt x="186" y="94"/>
                    <a:pt x="187" y="95"/>
                    <a:pt x="187" y="95"/>
                  </a:cubicBezTo>
                  <a:cubicBezTo>
                    <a:pt x="185" y="95"/>
                    <a:pt x="183" y="96"/>
                    <a:pt x="181" y="96"/>
                  </a:cubicBezTo>
                  <a:close/>
                  <a:moveTo>
                    <a:pt x="196" y="96"/>
                  </a:moveTo>
                  <a:cubicBezTo>
                    <a:pt x="195" y="96"/>
                    <a:pt x="194" y="96"/>
                    <a:pt x="194" y="96"/>
                  </a:cubicBezTo>
                  <a:cubicBezTo>
                    <a:pt x="195" y="95"/>
                    <a:pt x="196" y="95"/>
                    <a:pt x="198" y="94"/>
                  </a:cubicBezTo>
                  <a:cubicBezTo>
                    <a:pt x="199" y="94"/>
                    <a:pt x="199" y="94"/>
                    <a:pt x="200" y="94"/>
                  </a:cubicBezTo>
                  <a:cubicBezTo>
                    <a:pt x="199" y="95"/>
                    <a:pt x="197" y="96"/>
                    <a:pt x="196" y="96"/>
                  </a:cubicBezTo>
                  <a:close/>
                  <a:moveTo>
                    <a:pt x="190" y="91"/>
                  </a:moveTo>
                  <a:cubicBezTo>
                    <a:pt x="189" y="91"/>
                    <a:pt x="188" y="92"/>
                    <a:pt x="187" y="92"/>
                  </a:cubicBezTo>
                  <a:cubicBezTo>
                    <a:pt x="186" y="91"/>
                    <a:pt x="186" y="91"/>
                    <a:pt x="185" y="90"/>
                  </a:cubicBezTo>
                  <a:cubicBezTo>
                    <a:pt x="186" y="90"/>
                    <a:pt x="187" y="90"/>
                    <a:pt x="188" y="90"/>
                  </a:cubicBezTo>
                  <a:cubicBezTo>
                    <a:pt x="189" y="90"/>
                    <a:pt x="189" y="91"/>
                    <a:pt x="190" y="91"/>
                  </a:cubicBezTo>
                  <a:close/>
                  <a:moveTo>
                    <a:pt x="174" y="87"/>
                  </a:moveTo>
                  <a:cubicBezTo>
                    <a:pt x="174" y="87"/>
                    <a:pt x="173" y="86"/>
                    <a:pt x="173" y="85"/>
                  </a:cubicBezTo>
                  <a:cubicBezTo>
                    <a:pt x="175" y="86"/>
                    <a:pt x="177" y="86"/>
                    <a:pt x="178" y="86"/>
                  </a:cubicBezTo>
                  <a:cubicBezTo>
                    <a:pt x="179" y="87"/>
                    <a:pt x="179" y="88"/>
                    <a:pt x="180" y="88"/>
                  </a:cubicBezTo>
                  <a:cubicBezTo>
                    <a:pt x="178" y="88"/>
                    <a:pt x="176" y="88"/>
                    <a:pt x="174" y="87"/>
                  </a:cubicBezTo>
                  <a:close/>
                  <a:moveTo>
                    <a:pt x="199" y="90"/>
                  </a:moveTo>
                  <a:cubicBezTo>
                    <a:pt x="199" y="91"/>
                    <a:pt x="198" y="91"/>
                    <a:pt x="197" y="91"/>
                  </a:cubicBezTo>
                  <a:cubicBezTo>
                    <a:pt x="197" y="91"/>
                    <a:pt x="196" y="91"/>
                    <a:pt x="196" y="91"/>
                  </a:cubicBezTo>
                  <a:cubicBezTo>
                    <a:pt x="197" y="91"/>
                    <a:pt x="197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lose/>
                  <a:moveTo>
                    <a:pt x="195" y="89"/>
                  </a:moveTo>
                  <a:cubicBezTo>
                    <a:pt x="195" y="89"/>
                    <a:pt x="194" y="90"/>
                    <a:pt x="193" y="90"/>
                  </a:cubicBezTo>
                  <a:cubicBezTo>
                    <a:pt x="192" y="90"/>
                    <a:pt x="191" y="90"/>
                    <a:pt x="191" y="89"/>
                  </a:cubicBezTo>
                  <a:cubicBezTo>
                    <a:pt x="192" y="89"/>
                    <a:pt x="192" y="89"/>
                    <a:pt x="193" y="88"/>
                  </a:cubicBezTo>
                  <a:cubicBezTo>
                    <a:pt x="194" y="88"/>
                    <a:pt x="195" y="89"/>
                    <a:pt x="195" y="89"/>
                  </a:cubicBezTo>
                  <a:close/>
                  <a:moveTo>
                    <a:pt x="164" y="82"/>
                  </a:moveTo>
                  <a:cubicBezTo>
                    <a:pt x="165" y="83"/>
                    <a:pt x="167" y="84"/>
                    <a:pt x="170" y="84"/>
                  </a:cubicBezTo>
                  <a:cubicBezTo>
                    <a:pt x="170" y="85"/>
                    <a:pt x="171" y="86"/>
                    <a:pt x="171" y="86"/>
                  </a:cubicBezTo>
                  <a:cubicBezTo>
                    <a:pt x="166" y="85"/>
                    <a:pt x="161" y="82"/>
                    <a:pt x="157" y="79"/>
                  </a:cubicBezTo>
                  <a:cubicBezTo>
                    <a:pt x="155" y="78"/>
                    <a:pt x="154" y="77"/>
                    <a:pt x="153" y="76"/>
                  </a:cubicBezTo>
                  <a:cubicBezTo>
                    <a:pt x="152" y="74"/>
                    <a:pt x="152" y="73"/>
                    <a:pt x="151" y="71"/>
                  </a:cubicBezTo>
                  <a:cubicBezTo>
                    <a:pt x="155" y="76"/>
                    <a:pt x="159" y="80"/>
                    <a:pt x="164" y="82"/>
                  </a:cubicBezTo>
                  <a:close/>
                  <a:moveTo>
                    <a:pt x="234" y="99"/>
                  </a:moveTo>
                  <a:cubicBezTo>
                    <a:pt x="229" y="99"/>
                    <a:pt x="222" y="96"/>
                    <a:pt x="216" y="100"/>
                  </a:cubicBezTo>
                  <a:cubicBezTo>
                    <a:pt x="216" y="100"/>
                    <a:pt x="220" y="95"/>
                    <a:pt x="229" y="96"/>
                  </a:cubicBezTo>
                  <a:cubicBezTo>
                    <a:pt x="235" y="97"/>
                    <a:pt x="239" y="95"/>
                    <a:pt x="246" y="90"/>
                  </a:cubicBezTo>
                  <a:cubicBezTo>
                    <a:pt x="246" y="90"/>
                    <a:pt x="239" y="98"/>
                    <a:pt x="234" y="99"/>
                  </a:cubicBezTo>
                  <a:close/>
                  <a:moveTo>
                    <a:pt x="261" y="78"/>
                  </a:moveTo>
                  <a:cubicBezTo>
                    <a:pt x="245" y="88"/>
                    <a:pt x="236" y="86"/>
                    <a:pt x="224" y="81"/>
                  </a:cubicBezTo>
                  <a:cubicBezTo>
                    <a:pt x="207" y="74"/>
                    <a:pt x="194" y="79"/>
                    <a:pt x="194" y="79"/>
                  </a:cubicBezTo>
                  <a:cubicBezTo>
                    <a:pt x="203" y="74"/>
                    <a:pt x="212" y="73"/>
                    <a:pt x="228" y="79"/>
                  </a:cubicBezTo>
                  <a:cubicBezTo>
                    <a:pt x="246" y="86"/>
                    <a:pt x="261" y="78"/>
                    <a:pt x="261" y="78"/>
                  </a:cubicBezTo>
                  <a:close/>
                  <a:moveTo>
                    <a:pt x="268" y="90"/>
                  </a:moveTo>
                  <a:cubicBezTo>
                    <a:pt x="266" y="88"/>
                    <a:pt x="264" y="86"/>
                    <a:pt x="261" y="85"/>
                  </a:cubicBezTo>
                  <a:cubicBezTo>
                    <a:pt x="262" y="85"/>
                    <a:pt x="263" y="84"/>
                    <a:pt x="264" y="84"/>
                  </a:cubicBezTo>
                  <a:cubicBezTo>
                    <a:pt x="267" y="82"/>
                    <a:pt x="271" y="81"/>
                    <a:pt x="275" y="80"/>
                  </a:cubicBezTo>
                  <a:cubicBezTo>
                    <a:pt x="272" y="83"/>
                    <a:pt x="270" y="87"/>
                    <a:pt x="268" y="90"/>
                  </a:cubicBezTo>
                  <a:close/>
                  <a:moveTo>
                    <a:pt x="250" y="67"/>
                  </a:moveTo>
                  <a:cubicBezTo>
                    <a:pt x="247" y="66"/>
                    <a:pt x="243" y="66"/>
                    <a:pt x="239" y="64"/>
                  </a:cubicBezTo>
                  <a:cubicBezTo>
                    <a:pt x="249" y="55"/>
                    <a:pt x="262" y="48"/>
                    <a:pt x="276" y="50"/>
                  </a:cubicBezTo>
                  <a:cubicBezTo>
                    <a:pt x="289" y="52"/>
                    <a:pt x="301" y="65"/>
                    <a:pt x="298" y="79"/>
                  </a:cubicBezTo>
                  <a:cubicBezTo>
                    <a:pt x="296" y="77"/>
                    <a:pt x="294" y="75"/>
                    <a:pt x="292" y="74"/>
                  </a:cubicBezTo>
                  <a:cubicBezTo>
                    <a:pt x="292" y="64"/>
                    <a:pt x="284" y="58"/>
                    <a:pt x="276" y="56"/>
                  </a:cubicBezTo>
                  <a:cubicBezTo>
                    <a:pt x="266" y="55"/>
                    <a:pt x="257" y="60"/>
                    <a:pt x="250" y="67"/>
                  </a:cubicBezTo>
                  <a:close/>
                  <a:moveTo>
                    <a:pt x="258" y="36"/>
                  </a:moveTo>
                  <a:cubicBezTo>
                    <a:pt x="259" y="36"/>
                    <a:pt x="261" y="35"/>
                    <a:pt x="262" y="35"/>
                  </a:cubicBezTo>
                  <a:cubicBezTo>
                    <a:pt x="262" y="35"/>
                    <a:pt x="263" y="35"/>
                    <a:pt x="263" y="35"/>
                  </a:cubicBezTo>
                  <a:cubicBezTo>
                    <a:pt x="281" y="35"/>
                    <a:pt x="297" y="48"/>
                    <a:pt x="301" y="66"/>
                  </a:cubicBezTo>
                  <a:cubicBezTo>
                    <a:pt x="301" y="64"/>
                    <a:pt x="299" y="61"/>
                    <a:pt x="298" y="59"/>
                  </a:cubicBezTo>
                  <a:cubicBezTo>
                    <a:pt x="290" y="45"/>
                    <a:pt x="274" y="36"/>
                    <a:pt x="258" y="36"/>
                  </a:cubicBezTo>
                  <a:close/>
                  <a:moveTo>
                    <a:pt x="274" y="34"/>
                  </a:moveTo>
                  <a:cubicBezTo>
                    <a:pt x="276" y="34"/>
                    <a:pt x="278" y="34"/>
                    <a:pt x="279" y="35"/>
                  </a:cubicBezTo>
                  <a:cubicBezTo>
                    <a:pt x="286" y="37"/>
                    <a:pt x="292" y="41"/>
                    <a:pt x="297" y="47"/>
                  </a:cubicBezTo>
                  <a:cubicBezTo>
                    <a:pt x="300" y="52"/>
                    <a:pt x="302" y="57"/>
                    <a:pt x="303" y="63"/>
                  </a:cubicBezTo>
                  <a:cubicBezTo>
                    <a:pt x="301" y="55"/>
                    <a:pt x="296" y="48"/>
                    <a:pt x="290" y="42"/>
                  </a:cubicBezTo>
                  <a:cubicBezTo>
                    <a:pt x="285" y="38"/>
                    <a:pt x="280" y="36"/>
                    <a:pt x="274" y="34"/>
                  </a:cubicBezTo>
                  <a:close/>
                  <a:moveTo>
                    <a:pt x="288" y="50"/>
                  </a:moveTo>
                  <a:cubicBezTo>
                    <a:pt x="286" y="49"/>
                    <a:pt x="283" y="48"/>
                    <a:pt x="281" y="47"/>
                  </a:cubicBezTo>
                  <a:cubicBezTo>
                    <a:pt x="279" y="46"/>
                    <a:pt x="277" y="46"/>
                    <a:pt x="275" y="46"/>
                  </a:cubicBezTo>
                  <a:cubicBezTo>
                    <a:pt x="263" y="42"/>
                    <a:pt x="250" y="42"/>
                    <a:pt x="239" y="46"/>
                  </a:cubicBezTo>
                  <a:cubicBezTo>
                    <a:pt x="242" y="43"/>
                    <a:pt x="245" y="41"/>
                    <a:pt x="249" y="39"/>
                  </a:cubicBezTo>
                  <a:cubicBezTo>
                    <a:pt x="263" y="36"/>
                    <a:pt x="277" y="41"/>
                    <a:pt x="288" y="50"/>
                  </a:cubicBezTo>
                  <a:close/>
                  <a:moveTo>
                    <a:pt x="265" y="46"/>
                  </a:moveTo>
                  <a:cubicBezTo>
                    <a:pt x="262" y="46"/>
                    <a:pt x="259" y="47"/>
                    <a:pt x="256" y="48"/>
                  </a:cubicBezTo>
                  <a:cubicBezTo>
                    <a:pt x="247" y="48"/>
                    <a:pt x="237" y="50"/>
                    <a:pt x="229" y="55"/>
                  </a:cubicBezTo>
                  <a:cubicBezTo>
                    <a:pt x="230" y="53"/>
                    <a:pt x="232" y="52"/>
                    <a:pt x="233" y="50"/>
                  </a:cubicBezTo>
                  <a:cubicBezTo>
                    <a:pt x="243" y="46"/>
                    <a:pt x="254" y="44"/>
                    <a:pt x="265" y="46"/>
                  </a:cubicBezTo>
                  <a:close/>
                  <a:moveTo>
                    <a:pt x="251" y="50"/>
                  </a:moveTo>
                  <a:cubicBezTo>
                    <a:pt x="249" y="51"/>
                    <a:pt x="248" y="52"/>
                    <a:pt x="247" y="53"/>
                  </a:cubicBezTo>
                  <a:cubicBezTo>
                    <a:pt x="240" y="54"/>
                    <a:pt x="234" y="55"/>
                    <a:pt x="228" y="58"/>
                  </a:cubicBezTo>
                  <a:cubicBezTo>
                    <a:pt x="235" y="53"/>
                    <a:pt x="243" y="51"/>
                    <a:pt x="251" y="50"/>
                  </a:cubicBezTo>
                  <a:close/>
                  <a:moveTo>
                    <a:pt x="242" y="56"/>
                  </a:moveTo>
                  <a:cubicBezTo>
                    <a:pt x="241" y="57"/>
                    <a:pt x="240" y="57"/>
                    <a:pt x="239" y="58"/>
                  </a:cubicBezTo>
                  <a:cubicBezTo>
                    <a:pt x="236" y="59"/>
                    <a:pt x="233" y="59"/>
                    <a:pt x="230" y="61"/>
                  </a:cubicBezTo>
                  <a:cubicBezTo>
                    <a:pt x="230" y="60"/>
                    <a:pt x="229" y="60"/>
                    <a:pt x="229" y="60"/>
                  </a:cubicBezTo>
                  <a:cubicBezTo>
                    <a:pt x="233" y="58"/>
                    <a:pt x="238" y="57"/>
                    <a:pt x="242" y="56"/>
                  </a:cubicBezTo>
                  <a:close/>
                  <a:moveTo>
                    <a:pt x="311" y="30"/>
                  </a:moveTo>
                  <a:cubicBezTo>
                    <a:pt x="313" y="31"/>
                    <a:pt x="314" y="29"/>
                    <a:pt x="314" y="28"/>
                  </a:cubicBezTo>
                  <a:cubicBezTo>
                    <a:pt x="314" y="28"/>
                    <a:pt x="314" y="28"/>
                    <a:pt x="314" y="28"/>
                  </a:cubicBezTo>
                  <a:cubicBezTo>
                    <a:pt x="314" y="24"/>
                    <a:pt x="313" y="20"/>
                    <a:pt x="312" y="17"/>
                  </a:cubicBezTo>
                  <a:cubicBezTo>
                    <a:pt x="319" y="24"/>
                    <a:pt x="322" y="35"/>
                    <a:pt x="321" y="45"/>
                  </a:cubicBezTo>
                  <a:cubicBezTo>
                    <a:pt x="320" y="57"/>
                    <a:pt x="314" y="68"/>
                    <a:pt x="305" y="76"/>
                  </a:cubicBezTo>
                  <a:cubicBezTo>
                    <a:pt x="307" y="65"/>
                    <a:pt x="305" y="54"/>
                    <a:pt x="298" y="45"/>
                  </a:cubicBezTo>
                  <a:cubicBezTo>
                    <a:pt x="296" y="42"/>
                    <a:pt x="292" y="39"/>
                    <a:pt x="289" y="36"/>
                  </a:cubicBezTo>
                  <a:cubicBezTo>
                    <a:pt x="297" y="39"/>
                    <a:pt x="304" y="43"/>
                    <a:pt x="311" y="48"/>
                  </a:cubicBezTo>
                  <a:cubicBezTo>
                    <a:pt x="313" y="50"/>
                    <a:pt x="316" y="46"/>
                    <a:pt x="314" y="44"/>
                  </a:cubicBezTo>
                  <a:cubicBezTo>
                    <a:pt x="299" y="32"/>
                    <a:pt x="280" y="27"/>
                    <a:pt x="261" y="31"/>
                  </a:cubicBezTo>
                  <a:cubicBezTo>
                    <a:pt x="246" y="34"/>
                    <a:pt x="232" y="43"/>
                    <a:pt x="223" y="55"/>
                  </a:cubicBezTo>
                  <a:cubicBezTo>
                    <a:pt x="221" y="54"/>
                    <a:pt x="220" y="53"/>
                    <a:pt x="219" y="52"/>
                  </a:cubicBezTo>
                  <a:cubicBezTo>
                    <a:pt x="241" y="24"/>
                    <a:pt x="279" y="15"/>
                    <a:pt x="311" y="30"/>
                  </a:cubicBezTo>
                  <a:close/>
                  <a:moveTo>
                    <a:pt x="209" y="56"/>
                  </a:moveTo>
                  <a:cubicBezTo>
                    <a:pt x="191" y="31"/>
                    <a:pt x="203" y="15"/>
                    <a:pt x="204" y="13"/>
                  </a:cubicBezTo>
                  <a:cubicBezTo>
                    <a:pt x="205" y="11"/>
                    <a:pt x="206" y="9"/>
                    <a:pt x="208" y="10"/>
                  </a:cubicBezTo>
                  <a:cubicBezTo>
                    <a:pt x="209" y="10"/>
                    <a:pt x="209" y="12"/>
                    <a:pt x="208" y="14"/>
                  </a:cubicBezTo>
                  <a:cubicBezTo>
                    <a:pt x="206" y="17"/>
                    <a:pt x="199" y="28"/>
                    <a:pt x="209" y="49"/>
                  </a:cubicBezTo>
                  <a:cubicBezTo>
                    <a:pt x="216" y="62"/>
                    <a:pt x="226" y="67"/>
                    <a:pt x="235" y="70"/>
                  </a:cubicBezTo>
                  <a:cubicBezTo>
                    <a:pt x="252" y="76"/>
                    <a:pt x="265" y="72"/>
                    <a:pt x="265" y="73"/>
                  </a:cubicBezTo>
                  <a:cubicBezTo>
                    <a:pt x="265" y="75"/>
                    <a:pt x="260" y="75"/>
                    <a:pt x="253" y="76"/>
                  </a:cubicBezTo>
                  <a:cubicBezTo>
                    <a:pt x="251" y="76"/>
                    <a:pt x="243" y="77"/>
                    <a:pt x="234" y="74"/>
                  </a:cubicBezTo>
                  <a:cubicBezTo>
                    <a:pt x="226" y="71"/>
                    <a:pt x="218" y="67"/>
                    <a:pt x="209" y="56"/>
                  </a:cubicBezTo>
                  <a:close/>
                  <a:moveTo>
                    <a:pt x="177" y="42"/>
                  </a:moveTo>
                  <a:cubicBezTo>
                    <a:pt x="179" y="43"/>
                    <a:pt x="181" y="45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8"/>
                    <a:pt x="183" y="48"/>
                    <a:pt x="183" y="48"/>
                  </a:cubicBezTo>
                  <a:cubicBezTo>
                    <a:pt x="186" y="53"/>
                    <a:pt x="186" y="60"/>
                    <a:pt x="182" y="65"/>
                  </a:cubicBezTo>
                  <a:cubicBezTo>
                    <a:pt x="182" y="65"/>
                    <a:pt x="182" y="65"/>
                    <a:pt x="181" y="65"/>
                  </a:cubicBezTo>
                  <a:cubicBezTo>
                    <a:pt x="181" y="65"/>
                    <a:pt x="181" y="65"/>
                    <a:pt x="180" y="66"/>
                  </a:cubicBezTo>
                  <a:cubicBezTo>
                    <a:pt x="176" y="67"/>
                    <a:pt x="172" y="67"/>
                    <a:pt x="169" y="64"/>
                  </a:cubicBezTo>
                  <a:cubicBezTo>
                    <a:pt x="164" y="60"/>
                    <a:pt x="171" y="53"/>
                    <a:pt x="173" y="58"/>
                  </a:cubicBezTo>
                  <a:cubicBezTo>
                    <a:pt x="174" y="61"/>
                    <a:pt x="178" y="59"/>
                    <a:pt x="177" y="57"/>
                  </a:cubicBezTo>
                  <a:cubicBezTo>
                    <a:pt x="176" y="53"/>
                    <a:pt x="170" y="50"/>
                    <a:pt x="166" y="53"/>
                  </a:cubicBezTo>
                  <a:cubicBezTo>
                    <a:pt x="162" y="56"/>
                    <a:pt x="162" y="62"/>
                    <a:pt x="165" y="66"/>
                  </a:cubicBezTo>
                  <a:cubicBezTo>
                    <a:pt x="168" y="71"/>
                    <a:pt x="175" y="72"/>
                    <a:pt x="181" y="70"/>
                  </a:cubicBezTo>
                  <a:cubicBezTo>
                    <a:pt x="187" y="69"/>
                    <a:pt x="192" y="66"/>
                    <a:pt x="197" y="62"/>
                  </a:cubicBezTo>
                  <a:cubicBezTo>
                    <a:pt x="198" y="62"/>
                    <a:pt x="199" y="62"/>
                    <a:pt x="201" y="62"/>
                  </a:cubicBezTo>
                  <a:cubicBezTo>
                    <a:pt x="203" y="63"/>
                    <a:pt x="202" y="66"/>
                    <a:pt x="198" y="67"/>
                  </a:cubicBezTo>
                  <a:cubicBezTo>
                    <a:pt x="193" y="67"/>
                    <a:pt x="189" y="71"/>
                    <a:pt x="187" y="75"/>
                  </a:cubicBezTo>
                  <a:cubicBezTo>
                    <a:pt x="187" y="76"/>
                    <a:pt x="186" y="76"/>
                    <a:pt x="186" y="76"/>
                  </a:cubicBezTo>
                  <a:cubicBezTo>
                    <a:pt x="182" y="79"/>
                    <a:pt x="177" y="79"/>
                    <a:pt x="172" y="77"/>
                  </a:cubicBezTo>
                  <a:cubicBezTo>
                    <a:pt x="166" y="74"/>
                    <a:pt x="162" y="67"/>
                    <a:pt x="161" y="61"/>
                  </a:cubicBezTo>
                  <a:cubicBezTo>
                    <a:pt x="159" y="54"/>
                    <a:pt x="161" y="47"/>
                    <a:pt x="167" y="43"/>
                  </a:cubicBezTo>
                  <a:cubicBezTo>
                    <a:pt x="170" y="41"/>
                    <a:pt x="174" y="40"/>
                    <a:pt x="177" y="42"/>
                  </a:cubicBezTo>
                  <a:close/>
                  <a:moveTo>
                    <a:pt x="161" y="41"/>
                  </a:moveTo>
                  <a:cubicBezTo>
                    <a:pt x="163" y="40"/>
                    <a:pt x="166" y="39"/>
                    <a:pt x="168" y="39"/>
                  </a:cubicBezTo>
                  <a:cubicBezTo>
                    <a:pt x="168" y="39"/>
                    <a:pt x="168" y="39"/>
                    <a:pt x="169" y="39"/>
                  </a:cubicBezTo>
                  <a:cubicBezTo>
                    <a:pt x="160" y="42"/>
                    <a:pt x="157" y="51"/>
                    <a:pt x="158" y="59"/>
                  </a:cubicBezTo>
                  <a:cubicBezTo>
                    <a:pt x="159" y="66"/>
                    <a:pt x="163" y="73"/>
                    <a:pt x="168" y="77"/>
                  </a:cubicBezTo>
                  <a:cubicBezTo>
                    <a:pt x="164" y="74"/>
                    <a:pt x="160" y="71"/>
                    <a:pt x="157" y="68"/>
                  </a:cubicBezTo>
                  <a:cubicBezTo>
                    <a:pt x="151" y="59"/>
                    <a:pt x="152" y="46"/>
                    <a:pt x="161" y="41"/>
                  </a:cubicBezTo>
                  <a:close/>
                  <a:moveTo>
                    <a:pt x="154" y="45"/>
                  </a:moveTo>
                  <a:cubicBezTo>
                    <a:pt x="150" y="51"/>
                    <a:pt x="150" y="60"/>
                    <a:pt x="154" y="67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6" y="55"/>
                    <a:pt x="149" y="49"/>
                    <a:pt x="154" y="45"/>
                  </a:cubicBezTo>
                  <a:close/>
                  <a:moveTo>
                    <a:pt x="113" y="20"/>
                  </a:moveTo>
                  <a:cubicBezTo>
                    <a:pt x="114" y="22"/>
                    <a:pt x="120" y="28"/>
                    <a:pt x="121" y="29"/>
                  </a:cubicBezTo>
                  <a:cubicBezTo>
                    <a:pt x="130" y="40"/>
                    <a:pt x="137" y="53"/>
                    <a:pt x="146" y="65"/>
                  </a:cubicBezTo>
                  <a:cubicBezTo>
                    <a:pt x="146" y="67"/>
                    <a:pt x="147" y="69"/>
                    <a:pt x="148" y="71"/>
                  </a:cubicBezTo>
                  <a:cubicBezTo>
                    <a:pt x="141" y="63"/>
                    <a:pt x="135" y="54"/>
                    <a:pt x="129" y="45"/>
                  </a:cubicBezTo>
                  <a:cubicBezTo>
                    <a:pt x="129" y="44"/>
                    <a:pt x="127" y="45"/>
                    <a:pt x="127" y="46"/>
                  </a:cubicBezTo>
                  <a:cubicBezTo>
                    <a:pt x="130" y="52"/>
                    <a:pt x="134" y="57"/>
                    <a:pt x="137" y="61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8" y="65"/>
                    <a:pt x="139" y="68"/>
                    <a:pt x="139" y="70"/>
                  </a:cubicBezTo>
                  <a:cubicBezTo>
                    <a:pt x="137" y="68"/>
                    <a:pt x="135" y="66"/>
                    <a:pt x="133" y="64"/>
                  </a:cubicBezTo>
                  <a:cubicBezTo>
                    <a:pt x="132" y="63"/>
                    <a:pt x="131" y="65"/>
                    <a:pt x="132" y="66"/>
                  </a:cubicBezTo>
                  <a:cubicBezTo>
                    <a:pt x="135" y="69"/>
                    <a:pt x="138" y="72"/>
                    <a:pt x="141" y="75"/>
                  </a:cubicBezTo>
                  <a:cubicBezTo>
                    <a:pt x="142" y="77"/>
                    <a:pt x="142" y="78"/>
                    <a:pt x="143" y="80"/>
                  </a:cubicBezTo>
                  <a:cubicBezTo>
                    <a:pt x="140" y="77"/>
                    <a:pt x="136" y="74"/>
                    <a:pt x="133" y="71"/>
                  </a:cubicBezTo>
                  <a:cubicBezTo>
                    <a:pt x="132" y="70"/>
                    <a:pt x="131" y="72"/>
                    <a:pt x="132" y="73"/>
                  </a:cubicBezTo>
                  <a:cubicBezTo>
                    <a:pt x="136" y="77"/>
                    <a:pt x="140" y="81"/>
                    <a:pt x="145" y="85"/>
                  </a:cubicBezTo>
                  <a:cubicBezTo>
                    <a:pt x="146" y="86"/>
                    <a:pt x="147" y="88"/>
                    <a:pt x="148" y="90"/>
                  </a:cubicBezTo>
                  <a:cubicBezTo>
                    <a:pt x="142" y="86"/>
                    <a:pt x="137" y="82"/>
                    <a:pt x="132" y="78"/>
                  </a:cubicBezTo>
                  <a:cubicBezTo>
                    <a:pt x="130" y="77"/>
                    <a:pt x="129" y="76"/>
                    <a:pt x="127" y="75"/>
                  </a:cubicBezTo>
                  <a:cubicBezTo>
                    <a:pt x="126" y="69"/>
                    <a:pt x="124" y="64"/>
                    <a:pt x="121" y="58"/>
                  </a:cubicBezTo>
                  <a:cubicBezTo>
                    <a:pt x="121" y="58"/>
                    <a:pt x="121" y="59"/>
                    <a:pt x="121" y="59"/>
                  </a:cubicBezTo>
                  <a:cubicBezTo>
                    <a:pt x="123" y="60"/>
                    <a:pt x="124" y="58"/>
                    <a:pt x="124" y="57"/>
                  </a:cubicBezTo>
                  <a:cubicBezTo>
                    <a:pt x="120" y="53"/>
                    <a:pt x="117" y="48"/>
                    <a:pt x="114" y="43"/>
                  </a:cubicBezTo>
                  <a:cubicBezTo>
                    <a:pt x="111" y="36"/>
                    <a:pt x="111" y="28"/>
                    <a:pt x="113" y="20"/>
                  </a:cubicBezTo>
                  <a:close/>
                  <a:moveTo>
                    <a:pt x="31" y="37"/>
                  </a:moveTo>
                  <a:cubicBezTo>
                    <a:pt x="41" y="31"/>
                    <a:pt x="51" y="25"/>
                    <a:pt x="63" y="25"/>
                  </a:cubicBezTo>
                  <a:cubicBezTo>
                    <a:pt x="82" y="25"/>
                    <a:pt x="99" y="37"/>
                    <a:pt x="113" y="51"/>
                  </a:cubicBezTo>
                  <a:cubicBezTo>
                    <a:pt x="118" y="57"/>
                    <a:pt x="122" y="64"/>
                    <a:pt x="124" y="72"/>
                  </a:cubicBezTo>
                  <a:cubicBezTo>
                    <a:pt x="122" y="71"/>
                    <a:pt x="120" y="69"/>
                    <a:pt x="118" y="67"/>
                  </a:cubicBezTo>
                  <a:cubicBezTo>
                    <a:pt x="111" y="49"/>
                    <a:pt x="96" y="35"/>
                    <a:pt x="76" y="32"/>
                  </a:cubicBezTo>
                  <a:cubicBezTo>
                    <a:pt x="66" y="30"/>
                    <a:pt x="57" y="32"/>
                    <a:pt x="47" y="36"/>
                  </a:cubicBezTo>
                  <a:cubicBezTo>
                    <a:pt x="38" y="39"/>
                    <a:pt x="29" y="42"/>
                    <a:pt x="20" y="42"/>
                  </a:cubicBezTo>
                  <a:cubicBezTo>
                    <a:pt x="24" y="40"/>
                    <a:pt x="28" y="39"/>
                    <a:pt x="31" y="37"/>
                  </a:cubicBezTo>
                  <a:close/>
                  <a:moveTo>
                    <a:pt x="64" y="36"/>
                  </a:moveTo>
                  <a:cubicBezTo>
                    <a:pt x="79" y="36"/>
                    <a:pt x="95" y="44"/>
                    <a:pt x="103" y="57"/>
                  </a:cubicBezTo>
                  <a:cubicBezTo>
                    <a:pt x="101" y="56"/>
                    <a:pt x="99" y="54"/>
                    <a:pt x="97" y="53"/>
                  </a:cubicBezTo>
                  <a:cubicBezTo>
                    <a:pt x="89" y="44"/>
                    <a:pt x="77" y="39"/>
                    <a:pt x="64" y="38"/>
                  </a:cubicBezTo>
                  <a:cubicBezTo>
                    <a:pt x="52" y="38"/>
                    <a:pt x="38" y="45"/>
                    <a:pt x="25" y="46"/>
                  </a:cubicBezTo>
                  <a:cubicBezTo>
                    <a:pt x="38" y="44"/>
                    <a:pt x="51" y="37"/>
                    <a:pt x="64" y="36"/>
                  </a:cubicBezTo>
                  <a:close/>
                  <a:moveTo>
                    <a:pt x="56" y="41"/>
                  </a:moveTo>
                  <a:cubicBezTo>
                    <a:pt x="68" y="39"/>
                    <a:pt x="80" y="42"/>
                    <a:pt x="89" y="49"/>
                  </a:cubicBezTo>
                  <a:cubicBezTo>
                    <a:pt x="78" y="44"/>
                    <a:pt x="65" y="42"/>
                    <a:pt x="52" y="45"/>
                  </a:cubicBezTo>
                  <a:cubicBezTo>
                    <a:pt x="51" y="46"/>
                    <a:pt x="50" y="47"/>
                    <a:pt x="50" y="48"/>
                  </a:cubicBezTo>
                  <a:cubicBezTo>
                    <a:pt x="43" y="47"/>
                    <a:pt x="35" y="48"/>
                    <a:pt x="28" y="48"/>
                  </a:cubicBezTo>
                  <a:cubicBezTo>
                    <a:pt x="37" y="47"/>
                    <a:pt x="47" y="43"/>
                    <a:pt x="56" y="41"/>
                  </a:cubicBezTo>
                  <a:close/>
                  <a:moveTo>
                    <a:pt x="7" y="43"/>
                  </a:moveTo>
                  <a:cubicBezTo>
                    <a:pt x="7" y="43"/>
                    <a:pt x="7" y="43"/>
                    <a:pt x="7" y="44"/>
                  </a:cubicBezTo>
                  <a:cubicBezTo>
                    <a:pt x="23" y="57"/>
                    <a:pt x="50" y="41"/>
                    <a:pt x="64" y="57"/>
                  </a:cubicBezTo>
                  <a:cubicBezTo>
                    <a:pt x="62" y="58"/>
                    <a:pt x="60" y="59"/>
                    <a:pt x="57" y="60"/>
                  </a:cubicBezTo>
                  <a:cubicBezTo>
                    <a:pt x="38" y="68"/>
                    <a:pt x="17" y="61"/>
                    <a:pt x="7" y="43"/>
                  </a:cubicBezTo>
                  <a:close/>
                  <a:moveTo>
                    <a:pt x="65" y="84"/>
                  </a:moveTo>
                  <a:cubicBezTo>
                    <a:pt x="64" y="81"/>
                    <a:pt x="64" y="77"/>
                    <a:pt x="65" y="74"/>
                  </a:cubicBezTo>
                  <a:cubicBezTo>
                    <a:pt x="66" y="71"/>
                    <a:pt x="67" y="68"/>
                    <a:pt x="69" y="66"/>
                  </a:cubicBezTo>
                  <a:cubicBezTo>
                    <a:pt x="69" y="74"/>
                    <a:pt x="77" y="80"/>
                    <a:pt x="85" y="82"/>
                  </a:cubicBezTo>
                  <a:cubicBezTo>
                    <a:pt x="85" y="83"/>
                    <a:pt x="84" y="84"/>
                    <a:pt x="84" y="85"/>
                  </a:cubicBezTo>
                  <a:cubicBezTo>
                    <a:pt x="78" y="89"/>
                    <a:pt x="70" y="89"/>
                    <a:pt x="65" y="84"/>
                  </a:cubicBezTo>
                  <a:close/>
                  <a:moveTo>
                    <a:pt x="65" y="87"/>
                  </a:moveTo>
                  <a:cubicBezTo>
                    <a:pt x="71" y="91"/>
                    <a:pt x="78" y="91"/>
                    <a:pt x="84" y="87"/>
                  </a:cubicBezTo>
                  <a:cubicBezTo>
                    <a:pt x="84" y="88"/>
                    <a:pt x="85" y="89"/>
                    <a:pt x="85" y="90"/>
                  </a:cubicBezTo>
                  <a:cubicBezTo>
                    <a:pt x="80" y="93"/>
                    <a:pt x="74" y="95"/>
                    <a:pt x="68" y="94"/>
                  </a:cubicBezTo>
                  <a:cubicBezTo>
                    <a:pt x="67" y="92"/>
                    <a:pt x="66" y="90"/>
                    <a:pt x="65" y="87"/>
                  </a:cubicBezTo>
                  <a:close/>
                  <a:moveTo>
                    <a:pt x="70" y="97"/>
                  </a:moveTo>
                  <a:cubicBezTo>
                    <a:pt x="76" y="97"/>
                    <a:pt x="81" y="95"/>
                    <a:pt x="86" y="92"/>
                  </a:cubicBezTo>
                  <a:cubicBezTo>
                    <a:pt x="86" y="93"/>
                    <a:pt x="87" y="93"/>
                    <a:pt x="87" y="94"/>
                  </a:cubicBezTo>
                  <a:cubicBezTo>
                    <a:pt x="83" y="98"/>
                    <a:pt x="78" y="100"/>
                    <a:pt x="73" y="99"/>
                  </a:cubicBezTo>
                  <a:cubicBezTo>
                    <a:pt x="72" y="98"/>
                    <a:pt x="71" y="97"/>
                    <a:pt x="70" y="97"/>
                  </a:cubicBezTo>
                  <a:close/>
                  <a:moveTo>
                    <a:pt x="90" y="105"/>
                  </a:moveTo>
                  <a:cubicBezTo>
                    <a:pt x="89" y="106"/>
                    <a:pt x="88" y="107"/>
                    <a:pt x="87" y="107"/>
                  </a:cubicBezTo>
                  <a:cubicBezTo>
                    <a:pt x="83" y="106"/>
                    <a:pt x="79" y="104"/>
                    <a:pt x="75" y="102"/>
                  </a:cubicBezTo>
                  <a:cubicBezTo>
                    <a:pt x="81" y="101"/>
                    <a:pt x="85" y="99"/>
                    <a:pt x="89" y="95"/>
                  </a:cubicBezTo>
                  <a:cubicBezTo>
                    <a:pt x="91" y="97"/>
                    <a:pt x="93" y="97"/>
                    <a:pt x="96" y="98"/>
                  </a:cubicBezTo>
                  <a:cubicBezTo>
                    <a:pt x="95" y="100"/>
                    <a:pt x="94" y="101"/>
                    <a:pt x="92" y="103"/>
                  </a:cubicBezTo>
                  <a:cubicBezTo>
                    <a:pt x="91" y="103"/>
                    <a:pt x="92" y="105"/>
                    <a:pt x="94" y="104"/>
                  </a:cubicBezTo>
                  <a:cubicBezTo>
                    <a:pt x="96" y="103"/>
                    <a:pt x="97" y="100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1" y="97"/>
                    <a:pt x="104" y="96"/>
                    <a:pt x="106" y="94"/>
                  </a:cubicBezTo>
                  <a:cubicBezTo>
                    <a:pt x="107" y="101"/>
                    <a:pt x="103" y="106"/>
                    <a:pt x="96" y="108"/>
                  </a:cubicBezTo>
                  <a:cubicBezTo>
                    <a:pt x="94" y="108"/>
                    <a:pt x="92" y="108"/>
                    <a:pt x="90" y="108"/>
                  </a:cubicBezTo>
                  <a:cubicBezTo>
                    <a:pt x="91" y="108"/>
                    <a:pt x="91" y="107"/>
                    <a:pt x="91" y="107"/>
                  </a:cubicBezTo>
                  <a:cubicBezTo>
                    <a:pt x="92" y="107"/>
                    <a:pt x="91" y="105"/>
                    <a:pt x="90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593" y="181"/>
              <a:ext cx="222" cy="219"/>
            </a:xfrm>
            <a:custGeom>
              <a:avLst/>
              <a:gdLst>
                <a:gd name="T0" fmla="*/ 52 w 63"/>
                <a:gd name="T1" fmla="*/ 11 h 62"/>
                <a:gd name="T2" fmla="*/ 52 w 63"/>
                <a:gd name="T3" fmla="*/ 51 h 62"/>
                <a:gd name="T4" fmla="*/ 11 w 63"/>
                <a:gd name="T5" fmla="*/ 51 h 62"/>
                <a:gd name="T6" fmla="*/ 11 w 63"/>
                <a:gd name="T7" fmla="*/ 11 h 62"/>
                <a:gd name="T8" fmla="*/ 52 w 63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11"/>
                  </a:moveTo>
                  <a:cubicBezTo>
                    <a:pt x="63" y="22"/>
                    <a:pt x="63" y="40"/>
                    <a:pt x="52" y="51"/>
                  </a:cubicBezTo>
                  <a:cubicBezTo>
                    <a:pt x="41" y="62"/>
                    <a:pt x="23" y="62"/>
                    <a:pt x="11" y="51"/>
                  </a:cubicBezTo>
                  <a:cubicBezTo>
                    <a:pt x="0" y="40"/>
                    <a:pt x="0" y="22"/>
                    <a:pt x="11" y="11"/>
                  </a:cubicBezTo>
                  <a:cubicBezTo>
                    <a:pt x="23" y="0"/>
                    <a:pt x="41" y="0"/>
                    <a:pt x="5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621" y="206"/>
              <a:ext cx="166" cy="166"/>
            </a:xfrm>
            <a:custGeom>
              <a:avLst/>
              <a:gdLst>
                <a:gd name="T0" fmla="*/ 39 w 47"/>
                <a:gd name="T1" fmla="*/ 8 h 47"/>
                <a:gd name="T2" fmla="*/ 39 w 47"/>
                <a:gd name="T3" fmla="*/ 39 h 47"/>
                <a:gd name="T4" fmla="*/ 8 w 47"/>
                <a:gd name="T5" fmla="*/ 39 h 47"/>
                <a:gd name="T6" fmla="*/ 8 w 47"/>
                <a:gd name="T7" fmla="*/ 8 h 47"/>
                <a:gd name="T8" fmla="*/ 39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8"/>
                  </a:moveTo>
                  <a:cubicBezTo>
                    <a:pt x="47" y="17"/>
                    <a:pt x="47" y="31"/>
                    <a:pt x="39" y="39"/>
                  </a:cubicBezTo>
                  <a:cubicBezTo>
                    <a:pt x="30" y="47"/>
                    <a:pt x="17" y="47"/>
                    <a:pt x="8" y="39"/>
                  </a:cubicBezTo>
                  <a:cubicBezTo>
                    <a:pt x="0" y="31"/>
                    <a:pt x="0" y="17"/>
                    <a:pt x="8" y="8"/>
                  </a:cubicBezTo>
                  <a:cubicBezTo>
                    <a:pt x="17" y="0"/>
                    <a:pt x="30" y="0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Freeform 27"/>
            <p:cNvSpPr>
              <a:spLocks noEditPoints="1"/>
            </p:cNvSpPr>
            <p:nvPr/>
          </p:nvSpPr>
          <p:spPr bwMode="auto">
            <a:xfrm>
              <a:off x="624" y="210"/>
              <a:ext cx="402" cy="405"/>
            </a:xfrm>
            <a:custGeom>
              <a:avLst/>
              <a:gdLst>
                <a:gd name="T0" fmla="*/ 44 w 114"/>
                <a:gd name="T1" fmla="*/ 3 h 115"/>
                <a:gd name="T2" fmla="*/ 50 w 114"/>
                <a:gd name="T3" fmla="*/ 12 h 115"/>
                <a:gd name="T4" fmla="*/ 48 w 114"/>
                <a:gd name="T5" fmla="*/ 37 h 115"/>
                <a:gd name="T6" fmla="*/ 52 w 114"/>
                <a:gd name="T7" fmla="*/ 49 h 115"/>
                <a:gd name="T8" fmla="*/ 49 w 114"/>
                <a:gd name="T9" fmla="*/ 52 h 115"/>
                <a:gd name="T10" fmla="*/ 37 w 114"/>
                <a:gd name="T11" fmla="*/ 48 h 115"/>
                <a:gd name="T12" fmla="*/ 12 w 114"/>
                <a:gd name="T13" fmla="*/ 50 h 115"/>
                <a:gd name="T14" fmla="*/ 3 w 114"/>
                <a:gd name="T15" fmla="*/ 44 h 115"/>
                <a:gd name="T16" fmla="*/ 10 w 114"/>
                <a:gd name="T17" fmla="*/ 105 h 115"/>
                <a:gd name="T18" fmla="*/ 80 w 114"/>
                <a:gd name="T19" fmla="*/ 83 h 115"/>
                <a:gd name="T20" fmla="*/ 83 w 114"/>
                <a:gd name="T21" fmla="*/ 50 h 115"/>
                <a:gd name="T22" fmla="*/ 76 w 114"/>
                <a:gd name="T23" fmla="*/ 9 h 115"/>
                <a:gd name="T24" fmla="*/ 75 w 114"/>
                <a:gd name="T25" fmla="*/ 51 h 115"/>
                <a:gd name="T26" fmla="*/ 53 w 114"/>
                <a:gd name="T27" fmla="*/ 78 h 115"/>
                <a:gd name="T28" fmla="*/ 68 w 114"/>
                <a:gd name="T29" fmla="*/ 65 h 115"/>
                <a:gd name="T30" fmla="*/ 77 w 114"/>
                <a:gd name="T31" fmla="*/ 63 h 115"/>
                <a:gd name="T32" fmla="*/ 53 w 114"/>
                <a:gd name="T33" fmla="*/ 78 h 115"/>
                <a:gd name="T34" fmla="*/ 24 w 114"/>
                <a:gd name="T35" fmla="*/ 86 h 115"/>
                <a:gd name="T36" fmla="*/ 24 w 114"/>
                <a:gd name="T37" fmla="*/ 104 h 115"/>
                <a:gd name="T38" fmla="*/ 20 w 114"/>
                <a:gd name="T39" fmla="*/ 74 h 115"/>
                <a:gd name="T40" fmla="*/ 47 w 114"/>
                <a:gd name="T41" fmla="*/ 70 h 115"/>
                <a:gd name="T42" fmla="*/ 47 w 114"/>
                <a:gd name="T43" fmla="*/ 72 h 115"/>
                <a:gd name="T44" fmla="*/ 38 w 114"/>
                <a:gd name="T45" fmla="*/ 93 h 115"/>
                <a:gd name="T46" fmla="*/ 39 w 114"/>
                <a:gd name="T47" fmla="*/ 95 h 115"/>
                <a:gd name="T48" fmla="*/ 30 w 114"/>
                <a:gd name="T49" fmla="*/ 98 h 115"/>
                <a:gd name="T50" fmla="*/ 24 w 114"/>
                <a:gd name="T51" fmla="*/ 96 h 115"/>
                <a:gd name="T52" fmla="*/ 40 w 114"/>
                <a:gd name="T53" fmla="*/ 88 h 115"/>
                <a:gd name="T54" fmla="*/ 37 w 114"/>
                <a:gd name="T55" fmla="*/ 83 h 115"/>
                <a:gd name="T56" fmla="*/ 36 w 114"/>
                <a:gd name="T57" fmla="*/ 80 h 115"/>
                <a:gd name="T58" fmla="*/ 34 w 114"/>
                <a:gd name="T59" fmla="*/ 74 h 115"/>
                <a:gd name="T60" fmla="*/ 26 w 114"/>
                <a:gd name="T61" fmla="*/ 70 h 115"/>
                <a:gd name="T62" fmla="*/ 21 w 114"/>
                <a:gd name="T63" fmla="*/ 66 h 115"/>
                <a:gd name="T64" fmla="*/ 21 w 114"/>
                <a:gd name="T65" fmla="*/ 63 h 115"/>
                <a:gd name="T66" fmla="*/ 52 w 114"/>
                <a:gd name="T67" fmla="*/ 55 h 115"/>
                <a:gd name="T68" fmla="*/ 51 w 114"/>
                <a:gd name="T69" fmla="*/ 54 h 115"/>
                <a:gd name="T70" fmla="*/ 51 w 114"/>
                <a:gd name="T71" fmla="*/ 65 h 115"/>
                <a:gd name="T72" fmla="*/ 56 w 114"/>
                <a:gd name="T73" fmla="*/ 60 h 115"/>
                <a:gd name="T74" fmla="*/ 51 w 114"/>
                <a:gd name="T75" fmla="*/ 76 h 115"/>
                <a:gd name="T76" fmla="*/ 58 w 114"/>
                <a:gd name="T77" fmla="*/ 49 h 115"/>
                <a:gd name="T78" fmla="*/ 57 w 114"/>
                <a:gd name="T79" fmla="*/ 49 h 115"/>
                <a:gd name="T80" fmla="*/ 65 w 114"/>
                <a:gd name="T81" fmla="*/ 51 h 115"/>
                <a:gd name="T82" fmla="*/ 62 w 114"/>
                <a:gd name="T83" fmla="*/ 50 h 115"/>
                <a:gd name="T84" fmla="*/ 71 w 114"/>
                <a:gd name="T85" fmla="*/ 30 h 115"/>
                <a:gd name="T86" fmla="*/ 74 w 114"/>
                <a:gd name="T87" fmla="*/ 33 h 115"/>
                <a:gd name="T88" fmla="*/ 80 w 114"/>
                <a:gd name="T89" fmla="*/ 42 h 115"/>
                <a:gd name="T90" fmla="*/ 85 w 114"/>
                <a:gd name="T91" fmla="*/ 36 h 115"/>
                <a:gd name="T92" fmla="*/ 87 w 114"/>
                <a:gd name="T93" fmla="*/ 36 h 115"/>
                <a:gd name="T94" fmla="*/ 104 w 114"/>
                <a:gd name="T95" fmla="*/ 26 h 115"/>
                <a:gd name="T96" fmla="*/ 96 w 114"/>
                <a:gd name="T97" fmla="*/ 31 h 115"/>
                <a:gd name="T98" fmla="*/ 95 w 114"/>
                <a:gd name="T99" fmla="*/ 36 h 115"/>
                <a:gd name="T100" fmla="*/ 93 w 114"/>
                <a:gd name="T101" fmla="*/ 41 h 115"/>
                <a:gd name="T102" fmla="*/ 74 w 114"/>
                <a:gd name="T103" fmla="*/ 38 h 115"/>
                <a:gd name="T104" fmla="*/ 58 w 114"/>
                <a:gd name="T105" fmla="*/ 44 h 115"/>
                <a:gd name="T106" fmla="*/ 65 w 114"/>
                <a:gd name="T107" fmla="*/ 35 h 115"/>
                <a:gd name="T108" fmla="*/ 61 w 114"/>
                <a:gd name="T109" fmla="*/ 12 h 115"/>
                <a:gd name="T110" fmla="*/ 104 w 114"/>
                <a:gd name="T111" fmla="*/ 24 h 115"/>
                <a:gd name="T112" fmla="*/ 86 w 114"/>
                <a:gd name="T113" fmla="*/ 24 h 115"/>
                <a:gd name="T114" fmla="*/ 74 w 114"/>
                <a:gd name="T115" fmla="*/ 2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5">
                  <a:moveTo>
                    <a:pt x="76" y="9"/>
                  </a:moveTo>
                  <a:cubicBezTo>
                    <a:pt x="74" y="11"/>
                    <a:pt x="72" y="13"/>
                    <a:pt x="71" y="16"/>
                  </a:cubicBezTo>
                  <a:cubicBezTo>
                    <a:pt x="65" y="7"/>
                    <a:pt x="55" y="2"/>
                    <a:pt x="44" y="3"/>
                  </a:cubicBezTo>
                  <a:cubicBezTo>
                    <a:pt x="41" y="4"/>
                    <a:pt x="42" y="8"/>
                    <a:pt x="45" y="8"/>
                  </a:cubicBezTo>
                  <a:cubicBezTo>
                    <a:pt x="46" y="7"/>
                    <a:pt x="47" y="7"/>
                    <a:pt x="48" y="7"/>
                  </a:cubicBezTo>
                  <a:cubicBezTo>
                    <a:pt x="48" y="9"/>
                    <a:pt x="49" y="10"/>
                    <a:pt x="50" y="12"/>
                  </a:cubicBezTo>
                  <a:cubicBezTo>
                    <a:pt x="52" y="15"/>
                    <a:pt x="52" y="19"/>
                    <a:pt x="53" y="22"/>
                  </a:cubicBezTo>
                  <a:cubicBezTo>
                    <a:pt x="53" y="27"/>
                    <a:pt x="52" y="34"/>
                    <a:pt x="49" y="38"/>
                  </a:cubicBezTo>
                  <a:cubicBezTo>
                    <a:pt x="49" y="38"/>
                    <a:pt x="49" y="38"/>
                    <a:pt x="48" y="37"/>
                  </a:cubicBezTo>
                  <a:cubicBezTo>
                    <a:pt x="46" y="35"/>
                    <a:pt x="43" y="38"/>
                    <a:pt x="45" y="41"/>
                  </a:cubicBezTo>
                  <a:cubicBezTo>
                    <a:pt x="48" y="43"/>
                    <a:pt x="51" y="46"/>
                    <a:pt x="54" y="47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3" y="40"/>
                    <a:pt x="39" y="43"/>
                    <a:pt x="42" y="45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6" y="51"/>
                    <a:pt x="43" y="48"/>
                    <a:pt x="41" y="45"/>
                  </a:cubicBezTo>
                  <a:cubicBezTo>
                    <a:pt x="38" y="43"/>
                    <a:pt x="35" y="46"/>
                    <a:pt x="37" y="48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4" y="52"/>
                    <a:pt x="27" y="53"/>
                    <a:pt x="22" y="53"/>
                  </a:cubicBezTo>
                  <a:cubicBezTo>
                    <a:pt x="19" y="53"/>
                    <a:pt x="15" y="52"/>
                    <a:pt x="12" y="50"/>
                  </a:cubicBezTo>
                  <a:cubicBezTo>
                    <a:pt x="10" y="49"/>
                    <a:pt x="9" y="49"/>
                    <a:pt x="7" y="48"/>
                  </a:cubicBezTo>
                  <a:cubicBezTo>
                    <a:pt x="7" y="47"/>
                    <a:pt x="7" y="46"/>
                    <a:pt x="7" y="45"/>
                  </a:cubicBezTo>
                  <a:cubicBezTo>
                    <a:pt x="8" y="42"/>
                    <a:pt x="3" y="41"/>
                    <a:pt x="3" y="44"/>
                  </a:cubicBezTo>
                  <a:cubicBezTo>
                    <a:pt x="1" y="55"/>
                    <a:pt x="7" y="65"/>
                    <a:pt x="16" y="71"/>
                  </a:cubicBezTo>
                  <a:cubicBezTo>
                    <a:pt x="13" y="72"/>
                    <a:pt x="11" y="74"/>
                    <a:pt x="9" y="76"/>
                  </a:cubicBezTo>
                  <a:cubicBezTo>
                    <a:pt x="1" y="85"/>
                    <a:pt x="0" y="97"/>
                    <a:pt x="10" y="105"/>
                  </a:cubicBezTo>
                  <a:cubicBezTo>
                    <a:pt x="22" y="115"/>
                    <a:pt x="39" y="105"/>
                    <a:pt x="46" y="93"/>
                  </a:cubicBezTo>
                  <a:cubicBezTo>
                    <a:pt x="47" y="90"/>
                    <a:pt x="49" y="87"/>
                    <a:pt x="50" y="83"/>
                  </a:cubicBezTo>
                  <a:cubicBezTo>
                    <a:pt x="60" y="80"/>
                    <a:pt x="70" y="83"/>
                    <a:pt x="80" y="83"/>
                  </a:cubicBezTo>
                  <a:cubicBezTo>
                    <a:pt x="81" y="83"/>
                    <a:pt x="81" y="82"/>
                    <a:pt x="82" y="82"/>
                  </a:cubicBezTo>
                  <a:cubicBezTo>
                    <a:pt x="82" y="81"/>
                    <a:pt x="82" y="81"/>
                    <a:pt x="82" y="80"/>
                  </a:cubicBezTo>
                  <a:cubicBezTo>
                    <a:pt x="83" y="70"/>
                    <a:pt x="80" y="60"/>
                    <a:pt x="83" y="50"/>
                  </a:cubicBezTo>
                  <a:cubicBezTo>
                    <a:pt x="87" y="49"/>
                    <a:pt x="90" y="48"/>
                    <a:pt x="93" y="46"/>
                  </a:cubicBezTo>
                  <a:cubicBezTo>
                    <a:pt x="105" y="39"/>
                    <a:pt x="114" y="22"/>
                    <a:pt x="105" y="10"/>
                  </a:cubicBezTo>
                  <a:cubicBezTo>
                    <a:pt x="97" y="0"/>
                    <a:pt x="85" y="1"/>
                    <a:pt x="76" y="9"/>
                  </a:cubicBezTo>
                  <a:close/>
                  <a:moveTo>
                    <a:pt x="62" y="59"/>
                  </a:moveTo>
                  <a:cubicBezTo>
                    <a:pt x="69" y="51"/>
                    <a:pt x="69" y="51"/>
                    <a:pt x="69" y="51"/>
                  </a:cubicBezTo>
                  <a:cubicBezTo>
                    <a:pt x="71" y="51"/>
                    <a:pt x="73" y="51"/>
                    <a:pt x="75" y="51"/>
                  </a:cubicBezTo>
                  <a:cubicBezTo>
                    <a:pt x="65" y="62"/>
                    <a:pt x="65" y="62"/>
                    <a:pt x="65" y="62"/>
                  </a:cubicBezTo>
                  <a:lnTo>
                    <a:pt x="62" y="59"/>
                  </a:lnTo>
                  <a:close/>
                  <a:moveTo>
                    <a:pt x="53" y="78"/>
                  </a:moveTo>
                  <a:cubicBezTo>
                    <a:pt x="64" y="67"/>
                    <a:pt x="64" y="67"/>
                    <a:pt x="64" y="67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7" y="71"/>
                    <a:pt x="70" y="67"/>
                    <a:pt x="68" y="65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7"/>
                    <a:pt x="77" y="60"/>
                    <a:pt x="77" y="63"/>
                  </a:cubicBezTo>
                  <a:cubicBezTo>
                    <a:pt x="77" y="68"/>
                    <a:pt x="78" y="73"/>
                    <a:pt x="78" y="78"/>
                  </a:cubicBezTo>
                  <a:cubicBezTo>
                    <a:pt x="73" y="78"/>
                    <a:pt x="68" y="77"/>
                    <a:pt x="63" y="77"/>
                  </a:cubicBezTo>
                  <a:cubicBezTo>
                    <a:pt x="60" y="77"/>
                    <a:pt x="56" y="77"/>
                    <a:pt x="53" y="78"/>
                  </a:cubicBezTo>
                  <a:close/>
                  <a:moveTo>
                    <a:pt x="24" y="74"/>
                  </a:moveTo>
                  <a:cubicBezTo>
                    <a:pt x="27" y="74"/>
                    <a:pt x="29" y="76"/>
                    <a:pt x="30" y="78"/>
                  </a:cubicBezTo>
                  <a:cubicBezTo>
                    <a:pt x="31" y="82"/>
                    <a:pt x="27" y="86"/>
                    <a:pt x="24" y="86"/>
                  </a:cubicBezTo>
                  <a:cubicBezTo>
                    <a:pt x="21" y="87"/>
                    <a:pt x="16" y="84"/>
                    <a:pt x="16" y="88"/>
                  </a:cubicBezTo>
                  <a:cubicBezTo>
                    <a:pt x="15" y="91"/>
                    <a:pt x="22" y="94"/>
                    <a:pt x="22" y="95"/>
                  </a:cubicBezTo>
                  <a:cubicBezTo>
                    <a:pt x="22" y="98"/>
                    <a:pt x="22" y="102"/>
                    <a:pt x="24" y="104"/>
                  </a:cubicBezTo>
                  <a:cubicBezTo>
                    <a:pt x="23" y="104"/>
                    <a:pt x="23" y="104"/>
                    <a:pt x="22" y="104"/>
                  </a:cubicBezTo>
                  <a:cubicBezTo>
                    <a:pt x="16" y="104"/>
                    <a:pt x="10" y="101"/>
                    <a:pt x="8" y="95"/>
                  </a:cubicBezTo>
                  <a:cubicBezTo>
                    <a:pt x="5" y="87"/>
                    <a:pt x="12" y="75"/>
                    <a:pt x="20" y="74"/>
                  </a:cubicBezTo>
                  <a:cubicBezTo>
                    <a:pt x="22" y="73"/>
                    <a:pt x="23" y="73"/>
                    <a:pt x="24" y="74"/>
                  </a:cubicBezTo>
                  <a:close/>
                  <a:moveTo>
                    <a:pt x="44" y="58"/>
                  </a:moveTo>
                  <a:cubicBezTo>
                    <a:pt x="45" y="62"/>
                    <a:pt x="46" y="66"/>
                    <a:pt x="47" y="70"/>
                  </a:cubicBezTo>
                  <a:cubicBezTo>
                    <a:pt x="44" y="72"/>
                    <a:pt x="41" y="72"/>
                    <a:pt x="38" y="72"/>
                  </a:cubicBezTo>
                  <a:cubicBezTo>
                    <a:pt x="36" y="72"/>
                    <a:pt x="36" y="74"/>
                    <a:pt x="38" y="74"/>
                  </a:cubicBezTo>
                  <a:cubicBezTo>
                    <a:pt x="41" y="74"/>
                    <a:pt x="44" y="74"/>
                    <a:pt x="47" y="72"/>
                  </a:cubicBezTo>
                  <a:cubicBezTo>
                    <a:pt x="47" y="80"/>
                    <a:pt x="45" y="87"/>
                    <a:pt x="41" y="93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40" y="93"/>
                    <a:pt x="39" y="93"/>
                    <a:pt x="38" y="93"/>
                  </a:cubicBezTo>
                  <a:cubicBezTo>
                    <a:pt x="38" y="93"/>
                    <a:pt x="37" y="93"/>
                    <a:pt x="36" y="93"/>
                  </a:cubicBezTo>
                  <a:cubicBezTo>
                    <a:pt x="35" y="93"/>
                    <a:pt x="34" y="95"/>
                    <a:pt x="35" y="95"/>
                  </a:cubicBezTo>
                  <a:cubicBezTo>
                    <a:pt x="36" y="95"/>
                    <a:pt x="38" y="95"/>
                    <a:pt x="39" y="95"/>
                  </a:cubicBezTo>
                  <a:cubicBezTo>
                    <a:pt x="38" y="96"/>
                    <a:pt x="37" y="97"/>
                    <a:pt x="36" y="98"/>
                  </a:cubicBezTo>
                  <a:cubicBezTo>
                    <a:pt x="34" y="98"/>
                    <a:pt x="32" y="98"/>
                    <a:pt x="31" y="97"/>
                  </a:cubicBezTo>
                  <a:cubicBezTo>
                    <a:pt x="30" y="96"/>
                    <a:pt x="29" y="97"/>
                    <a:pt x="30" y="98"/>
                  </a:cubicBezTo>
                  <a:cubicBezTo>
                    <a:pt x="31" y="99"/>
                    <a:pt x="32" y="100"/>
                    <a:pt x="33" y="100"/>
                  </a:cubicBezTo>
                  <a:cubicBezTo>
                    <a:pt x="31" y="102"/>
                    <a:pt x="29" y="103"/>
                    <a:pt x="26" y="104"/>
                  </a:cubicBezTo>
                  <a:cubicBezTo>
                    <a:pt x="24" y="102"/>
                    <a:pt x="24" y="98"/>
                    <a:pt x="24" y="96"/>
                  </a:cubicBezTo>
                  <a:cubicBezTo>
                    <a:pt x="27" y="96"/>
                    <a:pt x="29" y="96"/>
                    <a:pt x="32" y="93"/>
                  </a:cubicBezTo>
                  <a:cubicBezTo>
                    <a:pt x="34" y="92"/>
                    <a:pt x="35" y="90"/>
                    <a:pt x="36" y="87"/>
                  </a:cubicBezTo>
                  <a:cubicBezTo>
                    <a:pt x="37" y="88"/>
                    <a:pt x="38" y="88"/>
                    <a:pt x="40" y="88"/>
                  </a:cubicBezTo>
                  <a:cubicBezTo>
                    <a:pt x="41" y="88"/>
                    <a:pt x="41" y="85"/>
                    <a:pt x="40" y="85"/>
                  </a:cubicBezTo>
                  <a:cubicBezTo>
                    <a:pt x="39" y="85"/>
                    <a:pt x="37" y="85"/>
                    <a:pt x="36" y="85"/>
                  </a:cubicBezTo>
                  <a:cubicBezTo>
                    <a:pt x="36" y="84"/>
                    <a:pt x="37" y="84"/>
                    <a:pt x="37" y="83"/>
                  </a:cubicBezTo>
                  <a:cubicBezTo>
                    <a:pt x="38" y="83"/>
                    <a:pt x="40" y="83"/>
                    <a:pt x="42" y="83"/>
                  </a:cubicBezTo>
                  <a:cubicBezTo>
                    <a:pt x="43" y="82"/>
                    <a:pt x="43" y="80"/>
                    <a:pt x="41" y="81"/>
                  </a:cubicBezTo>
                  <a:cubicBezTo>
                    <a:pt x="40" y="81"/>
                    <a:pt x="38" y="81"/>
                    <a:pt x="36" y="80"/>
                  </a:cubicBezTo>
                  <a:cubicBezTo>
                    <a:pt x="36" y="79"/>
                    <a:pt x="35" y="77"/>
                    <a:pt x="34" y="75"/>
                  </a:cubicBezTo>
                  <a:cubicBezTo>
                    <a:pt x="34" y="75"/>
                    <a:pt x="34" y="75"/>
                    <a:pt x="33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6" y="74"/>
                    <a:pt x="36" y="72"/>
                    <a:pt x="34" y="72"/>
                  </a:cubicBezTo>
                  <a:cubicBezTo>
                    <a:pt x="33" y="72"/>
                    <a:pt x="31" y="72"/>
                    <a:pt x="30" y="72"/>
                  </a:cubicBezTo>
                  <a:cubicBezTo>
                    <a:pt x="29" y="71"/>
                    <a:pt x="27" y="70"/>
                    <a:pt x="26" y="70"/>
                  </a:cubicBezTo>
                  <a:cubicBezTo>
                    <a:pt x="26" y="70"/>
                    <a:pt x="26" y="70"/>
                    <a:pt x="25" y="70"/>
                  </a:cubicBezTo>
                  <a:cubicBezTo>
                    <a:pt x="20" y="68"/>
                    <a:pt x="15" y="65"/>
                    <a:pt x="12" y="62"/>
                  </a:cubicBezTo>
                  <a:cubicBezTo>
                    <a:pt x="15" y="63"/>
                    <a:pt x="18" y="65"/>
                    <a:pt x="21" y="66"/>
                  </a:cubicBezTo>
                  <a:cubicBezTo>
                    <a:pt x="26" y="67"/>
                    <a:pt x="30" y="68"/>
                    <a:pt x="35" y="67"/>
                  </a:cubicBezTo>
                  <a:cubicBezTo>
                    <a:pt x="37" y="67"/>
                    <a:pt x="36" y="65"/>
                    <a:pt x="35" y="65"/>
                  </a:cubicBezTo>
                  <a:cubicBezTo>
                    <a:pt x="30" y="66"/>
                    <a:pt x="25" y="65"/>
                    <a:pt x="21" y="63"/>
                  </a:cubicBezTo>
                  <a:cubicBezTo>
                    <a:pt x="18" y="62"/>
                    <a:pt x="15" y="61"/>
                    <a:pt x="12" y="59"/>
                  </a:cubicBezTo>
                  <a:cubicBezTo>
                    <a:pt x="22" y="64"/>
                    <a:pt x="34" y="64"/>
                    <a:pt x="44" y="58"/>
                  </a:cubicBezTo>
                  <a:close/>
                  <a:moveTo>
                    <a:pt x="52" y="55"/>
                  </a:move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51" y="54"/>
                    <a:pt x="51" y="54"/>
                    <a:pt x="51" y="54"/>
                  </a:cubicBezTo>
                  <a:lnTo>
                    <a:pt x="52" y="55"/>
                  </a:lnTo>
                  <a:close/>
                  <a:moveTo>
                    <a:pt x="56" y="60"/>
                  </a:move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0" y="63"/>
                    <a:pt x="50" y="62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56" y="60"/>
                  </a:lnTo>
                  <a:close/>
                  <a:moveTo>
                    <a:pt x="59" y="62"/>
                  </a:moveTo>
                  <a:cubicBezTo>
                    <a:pt x="62" y="65"/>
                    <a:pt x="62" y="65"/>
                    <a:pt x="62" y="65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3"/>
                    <a:pt x="51" y="71"/>
                    <a:pt x="51" y="69"/>
                  </a:cubicBezTo>
                  <a:lnTo>
                    <a:pt x="59" y="62"/>
                  </a:lnTo>
                  <a:close/>
                  <a:moveTo>
                    <a:pt x="58" y="49"/>
                  </a:moveTo>
                  <a:cubicBezTo>
                    <a:pt x="55" y="52"/>
                    <a:pt x="55" y="52"/>
                    <a:pt x="55" y="52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62" y="50"/>
                  </a:moveTo>
                  <a:cubicBezTo>
                    <a:pt x="63" y="50"/>
                    <a:pt x="64" y="51"/>
                    <a:pt x="65" y="51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57" y="54"/>
                    <a:pt x="57" y="54"/>
                    <a:pt x="57" y="54"/>
                  </a:cubicBezTo>
                  <a:lnTo>
                    <a:pt x="62" y="50"/>
                  </a:lnTo>
                  <a:close/>
                  <a:moveTo>
                    <a:pt x="69" y="25"/>
                  </a:moveTo>
                  <a:cubicBezTo>
                    <a:pt x="69" y="26"/>
                    <a:pt x="70" y="26"/>
                    <a:pt x="70" y="26"/>
                  </a:cubicBezTo>
                  <a:cubicBezTo>
                    <a:pt x="70" y="28"/>
                    <a:pt x="71" y="29"/>
                    <a:pt x="71" y="30"/>
                  </a:cubicBezTo>
                  <a:cubicBezTo>
                    <a:pt x="72" y="32"/>
                    <a:pt x="72" y="33"/>
                    <a:pt x="72" y="34"/>
                  </a:cubicBezTo>
                  <a:cubicBezTo>
                    <a:pt x="72" y="36"/>
                    <a:pt x="74" y="36"/>
                    <a:pt x="74" y="34"/>
                  </a:cubicBezTo>
                  <a:cubicBezTo>
                    <a:pt x="74" y="34"/>
                    <a:pt x="74" y="34"/>
                    <a:pt x="74" y="33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7" y="35"/>
                    <a:pt x="79" y="36"/>
                    <a:pt x="80" y="36"/>
                  </a:cubicBezTo>
                  <a:cubicBezTo>
                    <a:pt x="81" y="38"/>
                    <a:pt x="81" y="40"/>
                    <a:pt x="80" y="42"/>
                  </a:cubicBezTo>
                  <a:cubicBezTo>
                    <a:pt x="80" y="43"/>
                    <a:pt x="82" y="44"/>
                    <a:pt x="83" y="42"/>
                  </a:cubicBezTo>
                  <a:cubicBezTo>
                    <a:pt x="83" y="40"/>
                    <a:pt x="83" y="38"/>
                    <a:pt x="83" y="37"/>
                  </a:cubicBezTo>
                  <a:cubicBezTo>
                    <a:pt x="84" y="37"/>
                    <a:pt x="84" y="37"/>
                    <a:pt x="85" y="36"/>
                  </a:cubicBezTo>
                  <a:cubicBezTo>
                    <a:pt x="85" y="38"/>
                    <a:pt x="85" y="39"/>
                    <a:pt x="85" y="40"/>
                  </a:cubicBezTo>
                  <a:cubicBezTo>
                    <a:pt x="85" y="41"/>
                    <a:pt x="88" y="41"/>
                    <a:pt x="88" y="40"/>
                  </a:cubicBezTo>
                  <a:cubicBezTo>
                    <a:pt x="88" y="39"/>
                    <a:pt x="88" y="37"/>
                    <a:pt x="87" y="36"/>
                  </a:cubicBezTo>
                  <a:cubicBezTo>
                    <a:pt x="90" y="35"/>
                    <a:pt x="92" y="34"/>
                    <a:pt x="93" y="32"/>
                  </a:cubicBezTo>
                  <a:cubicBezTo>
                    <a:pt x="96" y="29"/>
                    <a:pt x="96" y="27"/>
                    <a:pt x="95" y="25"/>
                  </a:cubicBezTo>
                  <a:cubicBezTo>
                    <a:pt x="98" y="24"/>
                    <a:pt x="102" y="25"/>
                    <a:pt x="104" y="26"/>
                  </a:cubicBezTo>
                  <a:cubicBezTo>
                    <a:pt x="103" y="29"/>
                    <a:pt x="102" y="31"/>
                    <a:pt x="100" y="33"/>
                  </a:cubicBezTo>
                  <a:cubicBezTo>
                    <a:pt x="100" y="32"/>
                    <a:pt x="99" y="31"/>
                    <a:pt x="98" y="30"/>
                  </a:cubicBezTo>
                  <a:cubicBezTo>
                    <a:pt x="97" y="29"/>
                    <a:pt x="95" y="30"/>
                    <a:pt x="96" y="31"/>
                  </a:cubicBezTo>
                  <a:cubicBezTo>
                    <a:pt x="98" y="32"/>
                    <a:pt x="98" y="34"/>
                    <a:pt x="98" y="36"/>
                  </a:cubicBezTo>
                  <a:cubicBezTo>
                    <a:pt x="97" y="37"/>
                    <a:pt x="96" y="38"/>
                    <a:pt x="95" y="39"/>
                  </a:cubicBezTo>
                  <a:cubicBezTo>
                    <a:pt x="95" y="38"/>
                    <a:pt x="95" y="37"/>
                    <a:pt x="95" y="36"/>
                  </a:cubicBezTo>
                  <a:cubicBezTo>
                    <a:pt x="95" y="34"/>
                    <a:pt x="92" y="35"/>
                    <a:pt x="93" y="36"/>
                  </a:cubicBezTo>
                  <a:cubicBezTo>
                    <a:pt x="93" y="37"/>
                    <a:pt x="93" y="38"/>
                    <a:pt x="93" y="39"/>
                  </a:cubicBezTo>
                  <a:cubicBezTo>
                    <a:pt x="93" y="39"/>
                    <a:pt x="93" y="40"/>
                    <a:pt x="93" y="41"/>
                  </a:cubicBezTo>
                  <a:cubicBezTo>
                    <a:pt x="93" y="41"/>
                    <a:pt x="93" y="41"/>
                    <a:pt x="92" y="41"/>
                  </a:cubicBezTo>
                  <a:cubicBezTo>
                    <a:pt x="87" y="45"/>
                    <a:pt x="79" y="47"/>
                    <a:pt x="72" y="47"/>
                  </a:cubicBezTo>
                  <a:cubicBezTo>
                    <a:pt x="74" y="44"/>
                    <a:pt x="74" y="41"/>
                    <a:pt x="74" y="38"/>
                  </a:cubicBezTo>
                  <a:cubicBezTo>
                    <a:pt x="74" y="36"/>
                    <a:pt x="72" y="36"/>
                    <a:pt x="72" y="38"/>
                  </a:cubicBezTo>
                  <a:cubicBezTo>
                    <a:pt x="71" y="41"/>
                    <a:pt x="71" y="44"/>
                    <a:pt x="70" y="47"/>
                  </a:cubicBezTo>
                  <a:cubicBezTo>
                    <a:pt x="65" y="46"/>
                    <a:pt x="61" y="46"/>
                    <a:pt x="58" y="44"/>
                  </a:cubicBezTo>
                  <a:cubicBezTo>
                    <a:pt x="64" y="34"/>
                    <a:pt x="64" y="22"/>
                    <a:pt x="59" y="12"/>
                  </a:cubicBezTo>
                  <a:cubicBezTo>
                    <a:pt x="61" y="15"/>
                    <a:pt x="62" y="18"/>
                    <a:pt x="63" y="21"/>
                  </a:cubicBezTo>
                  <a:cubicBezTo>
                    <a:pt x="64" y="25"/>
                    <a:pt x="66" y="30"/>
                    <a:pt x="65" y="35"/>
                  </a:cubicBezTo>
                  <a:cubicBezTo>
                    <a:pt x="65" y="36"/>
                    <a:pt x="67" y="37"/>
                    <a:pt x="67" y="35"/>
                  </a:cubicBezTo>
                  <a:cubicBezTo>
                    <a:pt x="68" y="30"/>
                    <a:pt x="67" y="26"/>
                    <a:pt x="66" y="21"/>
                  </a:cubicBezTo>
                  <a:cubicBezTo>
                    <a:pt x="64" y="18"/>
                    <a:pt x="63" y="15"/>
                    <a:pt x="61" y="12"/>
                  </a:cubicBezTo>
                  <a:cubicBezTo>
                    <a:pt x="65" y="16"/>
                    <a:pt x="68" y="20"/>
                    <a:pt x="69" y="25"/>
                  </a:cubicBezTo>
                  <a:close/>
                  <a:moveTo>
                    <a:pt x="104" y="22"/>
                  </a:moveTo>
                  <a:cubicBezTo>
                    <a:pt x="104" y="23"/>
                    <a:pt x="104" y="23"/>
                    <a:pt x="104" y="24"/>
                  </a:cubicBezTo>
                  <a:cubicBezTo>
                    <a:pt x="101" y="22"/>
                    <a:pt x="98" y="22"/>
                    <a:pt x="95" y="22"/>
                  </a:cubicBezTo>
                  <a:cubicBezTo>
                    <a:pt x="94" y="23"/>
                    <a:pt x="91" y="16"/>
                    <a:pt x="88" y="16"/>
                  </a:cubicBezTo>
                  <a:cubicBezTo>
                    <a:pt x="84" y="16"/>
                    <a:pt x="87" y="21"/>
                    <a:pt x="86" y="24"/>
                  </a:cubicBezTo>
                  <a:cubicBezTo>
                    <a:pt x="86" y="27"/>
                    <a:pt x="82" y="31"/>
                    <a:pt x="78" y="30"/>
                  </a:cubicBezTo>
                  <a:cubicBezTo>
                    <a:pt x="76" y="29"/>
                    <a:pt x="74" y="27"/>
                    <a:pt x="74" y="24"/>
                  </a:cubicBezTo>
                  <a:cubicBezTo>
                    <a:pt x="73" y="23"/>
                    <a:pt x="73" y="22"/>
                    <a:pt x="74" y="20"/>
                  </a:cubicBezTo>
                  <a:cubicBezTo>
                    <a:pt x="75" y="12"/>
                    <a:pt x="87" y="5"/>
                    <a:pt x="95" y="8"/>
                  </a:cubicBezTo>
                  <a:cubicBezTo>
                    <a:pt x="101" y="10"/>
                    <a:pt x="104" y="16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Freeform 28"/>
            <p:cNvSpPr>
              <a:spLocks noEditPoints="1"/>
            </p:cNvSpPr>
            <p:nvPr/>
          </p:nvSpPr>
          <p:spPr bwMode="auto">
            <a:xfrm>
              <a:off x="363" y="379"/>
              <a:ext cx="406" cy="1154"/>
            </a:xfrm>
            <a:custGeom>
              <a:avLst/>
              <a:gdLst>
                <a:gd name="T0" fmla="*/ 92 w 115"/>
                <a:gd name="T1" fmla="*/ 116 h 327"/>
                <a:gd name="T2" fmla="*/ 96 w 115"/>
                <a:gd name="T3" fmla="*/ 61 h 327"/>
                <a:gd name="T4" fmla="*/ 86 w 115"/>
                <a:gd name="T5" fmla="*/ 26 h 327"/>
                <a:gd name="T6" fmla="*/ 81 w 115"/>
                <a:gd name="T7" fmla="*/ 22 h 327"/>
                <a:gd name="T8" fmla="*/ 19 w 115"/>
                <a:gd name="T9" fmla="*/ 37 h 327"/>
                <a:gd name="T10" fmla="*/ 24 w 115"/>
                <a:gd name="T11" fmla="*/ 137 h 327"/>
                <a:gd name="T12" fmla="*/ 54 w 115"/>
                <a:gd name="T13" fmla="*/ 184 h 327"/>
                <a:gd name="T14" fmla="*/ 21 w 115"/>
                <a:gd name="T15" fmla="*/ 260 h 327"/>
                <a:gd name="T16" fmla="*/ 66 w 115"/>
                <a:gd name="T17" fmla="*/ 299 h 327"/>
                <a:gd name="T18" fmla="*/ 105 w 115"/>
                <a:gd name="T19" fmla="*/ 219 h 327"/>
                <a:gd name="T20" fmla="*/ 85 w 115"/>
                <a:gd name="T21" fmla="*/ 215 h 327"/>
                <a:gd name="T22" fmla="*/ 89 w 115"/>
                <a:gd name="T23" fmla="*/ 232 h 327"/>
                <a:gd name="T24" fmla="*/ 72 w 115"/>
                <a:gd name="T25" fmla="*/ 219 h 327"/>
                <a:gd name="T26" fmla="*/ 64 w 115"/>
                <a:gd name="T27" fmla="*/ 213 h 327"/>
                <a:gd name="T28" fmla="*/ 61 w 115"/>
                <a:gd name="T29" fmla="*/ 227 h 327"/>
                <a:gd name="T30" fmla="*/ 56 w 115"/>
                <a:gd name="T31" fmla="*/ 236 h 327"/>
                <a:gd name="T32" fmla="*/ 92 w 115"/>
                <a:gd name="T33" fmla="*/ 175 h 327"/>
                <a:gd name="T34" fmla="*/ 90 w 115"/>
                <a:gd name="T35" fmla="*/ 151 h 327"/>
                <a:gd name="T36" fmla="*/ 94 w 115"/>
                <a:gd name="T37" fmla="*/ 136 h 327"/>
                <a:gd name="T38" fmla="*/ 87 w 115"/>
                <a:gd name="T39" fmla="*/ 166 h 327"/>
                <a:gd name="T40" fmla="*/ 65 w 115"/>
                <a:gd name="T41" fmla="*/ 187 h 327"/>
                <a:gd name="T42" fmla="*/ 78 w 115"/>
                <a:gd name="T43" fmla="*/ 182 h 327"/>
                <a:gd name="T44" fmla="*/ 91 w 115"/>
                <a:gd name="T45" fmla="*/ 163 h 327"/>
                <a:gd name="T46" fmla="*/ 97 w 115"/>
                <a:gd name="T47" fmla="*/ 156 h 327"/>
                <a:gd name="T48" fmla="*/ 96 w 115"/>
                <a:gd name="T49" fmla="*/ 137 h 327"/>
                <a:gd name="T50" fmla="*/ 95 w 115"/>
                <a:gd name="T51" fmla="*/ 146 h 327"/>
                <a:gd name="T52" fmla="*/ 91 w 115"/>
                <a:gd name="T53" fmla="*/ 137 h 327"/>
                <a:gd name="T54" fmla="*/ 85 w 115"/>
                <a:gd name="T55" fmla="*/ 154 h 327"/>
                <a:gd name="T56" fmla="*/ 91 w 115"/>
                <a:gd name="T57" fmla="*/ 131 h 327"/>
                <a:gd name="T58" fmla="*/ 88 w 115"/>
                <a:gd name="T59" fmla="*/ 134 h 327"/>
                <a:gd name="T60" fmla="*/ 75 w 115"/>
                <a:gd name="T61" fmla="*/ 174 h 327"/>
                <a:gd name="T62" fmla="*/ 89 w 115"/>
                <a:gd name="T63" fmla="*/ 81 h 327"/>
                <a:gd name="T64" fmla="*/ 78 w 115"/>
                <a:gd name="T65" fmla="*/ 67 h 327"/>
                <a:gd name="T66" fmla="*/ 66 w 115"/>
                <a:gd name="T67" fmla="*/ 77 h 327"/>
                <a:gd name="T68" fmla="*/ 66 w 115"/>
                <a:gd name="T69" fmla="*/ 77 h 327"/>
                <a:gd name="T70" fmla="*/ 36 w 115"/>
                <a:gd name="T71" fmla="*/ 69 h 327"/>
                <a:gd name="T72" fmla="*/ 34 w 115"/>
                <a:gd name="T73" fmla="*/ 53 h 327"/>
                <a:gd name="T74" fmla="*/ 50 w 115"/>
                <a:gd name="T75" fmla="*/ 40 h 327"/>
                <a:gd name="T76" fmla="*/ 50 w 115"/>
                <a:gd name="T77" fmla="*/ 76 h 327"/>
                <a:gd name="T78" fmla="*/ 60 w 115"/>
                <a:gd name="T79" fmla="*/ 97 h 327"/>
                <a:gd name="T80" fmla="*/ 16 w 115"/>
                <a:gd name="T81" fmla="*/ 15 h 327"/>
                <a:gd name="T82" fmla="*/ 44 w 115"/>
                <a:gd name="T83" fmla="*/ 14 h 327"/>
                <a:gd name="T84" fmla="*/ 13 w 115"/>
                <a:gd name="T85" fmla="*/ 124 h 327"/>
                <a:gd name="T86" fmla="*/ 76 w 115"/>
                <a:gd name="T87" fmla="*/ 74 h 327"/>
                <a:gd name="T88" fmla="*/ 48 w 115"/>
                <a:gd name="T89" fmla="*/ 145 h 327"/>
                <a:gd name="T90" fmla="*/ 56 w 115"/>
                <a:gd name="T91" fmla="*/ 150 h 327"/>
                <a:gd name="T92" fmla="*/ 66 w 115"/>
                <a:gd name="T93" fmla="*/ 129 h 327"/>
                <a:gd name="T94" fmla="*/ 42 w 115"/>
                <a:gd name="T95" fmla="*/ 150 h 327"/>
                <a:gd name="T96" fmla="*/ 67 w 115"/>
                <a:gd name="T97" fmla="*/ 170 h 327"/>
                <a:gd name="T98" fmla="*/ 20 w 115"/>
                <a:gd name="T99" fmla="*/ 214 h 327"/>
                <a:gd name="T100" fmla="*/ 61 w 115"/>
                <a:gd name="T101" fmla="*/ 190 h 327"/>
                <a:gd name="T102" fmla="*/ 80 w 115"/>
                <a:gd name="T103" fmla="*/ 184 h 327"/>
                <a:gd name="T104" fmla="*/ 75 w 115"/>
                <a:gd name="T105" fmla="*/ 200 h 327"/>
                <a:gd name="T106" fmla="*/ 37 w 115"/>
                <a:gd name="T107" fmla="*/ 296 h 327"/>
                <a:gd name="T108" fmla="*/ 35 w 115"/>
                <a:gd name="T109" fmla="*/ 280 h 327"/>
                <a:gd name="T110" fmla="*/ 38 w 115"/>
                <a:gd name="T111" fmla="*/ 263 h 327"/>
                <a:gd name="T112" fmla="*/ 48 w 115"/>
                <a:gd name="T113" fmla="*/ 277 h 327"/>
                <a:gd name="T114" fmla="*/ 59 w 115"/>
                <a:gd name="T115" fmla="*/ 270 h 327"/>
                <a:gd name="T116" fmla="*/ 84 w 115"/>
                <a:gd name="T117" fmla="*/ 243 h 327"/>
                <a:gd name="T118" fmla="*/ 87 w 115"/>
                <a:gd name="T119" fmla="*/ 262 h 327"/>
                <a:gd name="T120" fmla="*/ 105 w 115"/>
                <a:gd name="T121" fmla="*/ 238 h 327"/>
                <a:gd name="T122" fmla="*/ 104 w 115"/>
                <a:gd name="T123" fmla="*/ 234 h 327"/>
                <a:gd name="T124" fmla="*/ 107 w 115"/>
                <a:gd name="T125" fmla="*/ 23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8" y="216"/>
                  </a:moveTo>
                  <a:cubicBezTo>
                    <a:pt x="103" y="206"/>
                    <a:pt x="92" y="199"/>
                    <a:pt x="80" y="200"/>
                  </a:cubicBezTo>
                  <a:cubicBezTo>
                    <a:pt x="84" y="196"/>
                    <a:pt x="87" y="191"/>
                    <a:pt x="90" y="187"/>
                  </a:cubicBezTo>
                  <a:cubicBezTo>
                    <a:pt x="98" y="175"/>
                    <a:pt x="104" y="161"/>
                    <a:pt x="104" y="146"/>
                  </a:cubicBezTo>
                  <a:cubicBezTo>
                    <a:pt x="103" y="135"/>
                    <a:pt x="99" y="124"/>
                    <a:pt x="91" y="117"/>
                  </a:cubicBezTo>
                  <a:cubicBezTo>
                    <a:pt x="92" y="117"/>
                    <a:pt x="92" y="116"/>
                    <a:pt x="92" y="116"/>
                  </a:cubicBezTo>
                  <a:cubicBezTo>
                    <a:pt x="91" y="113"/>
                    <a:pt x="92" y="114"/>
                    <a:pt x="94" y="115"/>
                  </a:cubicBezTo>
                  <a:cubicBezTo>
                    <a:pt x="96" y="117"/>
                    <a:pt x="101" y="118"/>
                    <a:pt x="104" y="118"/>
                  </a:cubicBezTo>
                  <a:cubicBezTo>
                    <a:pt x="107" y="118"/>
                    <a:pt x="105" y="113"/>
                    <a:pt x="105" y="109"/>
                  </a:cubicBezTo>
                  <a:cubicBezTo>
                    <a:pt x="104" y="104"/>
                    <a:pt x="110" y="100"/>
                    <a:pt x="104" y="91"/>
                  </a:cubicBezTo>
                  <a:cubicBezTo>
                    <a:pt x="101" y="85"/>
                    <a:pt x="95" y="79"/>
                    <a:pt x="90" y="72"/>
                  </a:cubicBezTo>
                  <a:cubicBezTo>
                    <a:pt x="88" y="67"/>
                    <a:pt x="91" y="63"/>
                    <a:pt x="96" y="61"/>
                  </a:cubicBezTo>
                  <a:cubicBezTo>
                    <a:pt x="99" y="60"/>
                    <a:pt x="97" y="56"/>
                    <a:pt x="94" y="57"/>
                  </a:cubicBezTo>
                  <a:cubicBezTo>
                    <a:pt x="94" y="57"/>
                    <a:pt x="93" y="57"/>
                    <a:pt x="92" y="58"/>
                  </a:cubicBezTo>
                  <a:cubicBezTo>
                    <a:pt x="88" y="55"/>
                    <a:pt x="83" y="52"/>
                    <a:pt x="80" y="49"/>
                  </a:cubicBezTo>
                  <a:cubicBezTo>
                    <a:pt x="79" y="42"/>
                    <a:pt x="81" y="34"/>
                    <a:pt x="85" y="30"/>
                  </a:cubicBezTo>
                  <a:cubicBezTo>
                    <a:pt x="87" y="29"/>
                    <a:pt x="87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8" y="26"/>
                    <a:pt x="88" y="24"/>
                    <a:pt x="87" y="24"/>
                  </a:cubicBezTo>
                  <a:cubicBezTo>
                    <a:pt x="84" y="23"/>
                    <a:pt x="82" y="20"/>
                    <a:pt x="83" y="17"/>
                  </a:cubicBezTo>
                  <a:cubicBezTo>
                    <a:pt x="83" y="14"/>
                    <a:pt x="86" y="12"/>
                    <a:pt x="88" y="10"/>
                  </a:cubicBezTo>
                  <a:cubicBezTo>
                    <a:pt x="89" y="9"/>
                    <a:pt x="88" y="7"/>
                    <a:pt x="87" y="8"/>
                  </a:cubicBezTo>
                  <a:cubicBezTo>
                    <a:pt x="83" y="10"/>
                    <a:pt x="80" y="14"/>
                    <a:pt x="80" y="18"/>
                  </a:cubicBezTo>
                  <a:cubicBezTo>
                    <a:pt x="80" y="19"/>
                    <a:pt x="81" y="21"/>
                    <a:pt x="81" y="22"/>
                  </a:cubicBezTo>
                  <a:cubicBezTo>
                    <a:pt x="72" y="11"/>
                    <a:pt x="59" y="2"/>
                    <a:pt x="44" y="1"/>
                  </a:cubicBezTo>
                  <a:cubicBezTo>
                    <a:pt x="29" y="0"/>
                    <a:pt x="14" y="7"/>
                    <a:pt x="7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3"/>
                    <a:pt x="6" y="23"/>
                  </a:cubicBezTo>
                  <a:cubicBezTo>
                    <a:pt x="10" y="28"/>
                    <a:pt x="15" y="32"/>
                    <a:pt x="19" y="37"/>
                  </a:cubicBezTo>
                  <a:cubicBezTo>
                    <a:pt x="15" y="64"/>
                    <a:pt x="25" y="92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31" y="118"/>
                    <a:pt x="20" y="115"/>
                    <a:pt x="14" y="111"/>
                  </a:cubicBezTo>
                  <a:cubicBezTo>
                    <a:pt x="11" y="109"/>
                    <a:pt x="4" y="102"/>
                    <a:pt x="2" y="106"/>
                  </a:cubicBezTo>
                  <a:cubicBezTo>
                    <a:pt x="2" y="107"/>
                    <a:pt x="2" y="108"/>
                    <a:pt x="2" y="109"/>
                  </a:cubicBezTo>
                  <a:cubicBezTo>
                    <a:pt x="0" y="121"/>
                    <a:pt x="12" y="133"/>
                    <a:pt x="24" y="137"/>
                  </a:cubicBezTo>
                  <a:cubicBezTo>
                    <a:pt x="31" y="139"/>
                    <a:pt x="38" y="139"/>
                    <a:pt x="43" y="135"/>
                  </a:cubicBezTo>
                  <a:cubicBezTo>
                    <a:pt x="43" y="135"/>
                    <a:pt x="48" y="139"/>
                    <a:pt x="54" y="138"/>
                  </a:cubicBezTo>
                  <a:cubicBezTo>
                    <a:pt x="56" y="137"/>
                    <a:pt x="58" y="136"/>
                    <a:pt x="59" y="134"/>
                  </a:cubicBezTo>
                  <a:cubicBezTo>
                    <a:pt x="60" y="136"/>
                    <a:pt x="61" y="137"/>
                    <a:pt x="62" y="139"/>
                  </a:cubicBezTo>
                  <a:cubicBezTo>
                    <a:pt x="49" y="134"/>
                    <a:pt x="36" y="144"/>
                    <a:pt x="35" y="158"/>
                  </a:cubicBezTo>
                  <a:cubicBezTo>
                    <a:pt x="34" y="169"/>
                    <a:pt x="43" y="182"/>
                    <a:pt x="54" y="184"/>
                  </a:cubicBezTo>
                  <a:cubicBezTo>
                    <a:pt x="40" y="194"/>
                    <a:pt x="25" y="201"/>
                    <a:pt x="13" y="214"/>
                  </a:cubicBezTo>
                  <a:cubicBezTo>
                    <a:pt x="13" y="214"/>
                    <a:pt x="13" y="215"/>
                    <a:pt x="13" y="215"/>
                  </a:cubicBezTo>
                  <a:cubicBezTo>
                    <a:pt x="12" y="215"/>
                    <a:pt x="12" y="216"/>
                    <a:pt x="13" y="216"/>
                  </a:cubicBezTo>
                  <a:cubicBezTo>
                    <a:pt x="13" y="217"/>
                    <a:pt x="13" y="217"/>
                    <a:pt x="13" y="217"/>
                  </a:cubicBezTo>
                  <a:cubicBezTo>
                    <a:pt x="13" y="217"/>
                    <a:pt x="27" y="226"/>
                    <a:pt x="34" y="228"/>
                  </a:cubicBezTo>
                  <a:cubicBezTo>
                    <a:pt x="27" y="237"/>
                    <a:pt x="22" y="248"/>
                    <a:pt x="21" y="260"/>
                  </a:cubicBezTo>
                  <a:cubicBezTo>
                    <a:pt x="20" y="271"/>
                    <a:pt x="23" y="281"/>
                    <a:pt x="28" y="290"/>
                  </a:cubicBezTo>
                  <a:cubicBezTo>
                    <a:pt x="34" y="301"/>
                    <a:pt x="41" y="312"/>
                    <a:pt x="38" y="324"/>
                  </a:cubicBezTo>
                  <a:cubicBezTo>
                    <a:pt x="38" y="325"/>
                    <a:pt x="38" y="326"/>
                    <a:pt x="38" y="326"/>
                  </a:cubicBezTo>
                  <a:cubicBezTo>
                    <a:pt x="39" y="327"/>
                    <a:pt x="40" y="327"/>
                    <a:pt x="41" y="327"/>
                  </a:cubicBezTo>
                  <a:cubicBezTo>
                    <a:pt x="53" y="322"/>
                    <a:pt x="61" y="312"/>
                    <a:pt x="65" y="300"/>
                  </a:cubicBezTo>
                  <a:cubicBezTo>
                    <a:pt x="65" y="300"/>
                    <a:pt x="66" y="300"/>
                    <a:pt x="66" y="299"/>
                  </a:cubicBezTo>
                  <a:cubicBezTo>
                    <a:pt x="70" y="289"/>
                    <a:pt x="71" y="277"/>
                    <a:pt x="70" y="266"/>
                  </a:cubicBezTo>
                  <a:cubicBezTo>
                    <a:pt x="70" y="266"/>
                    <a:pt x="71" y="266"/>
                    <a:pt x="72" y="266"/>
                  </a:cubicBezTo>
                  <a:cubicBezTo>
                    <a:pt x="84" y="270"/>
                    <a:pt x="98" y="264"/>
                    <a:pt x="106" y="254"/>
                  </a:cubicBezTo>
                  <a:cubicBezTo>
                    <a:pt x="114" y="243"/>
                    <a:pt x="115" y="228"/>
                    <a:pt x="108" y="216"/>
                  </a:cubicBezTo>
                  <a:close/>
                  <a:moveTo>
                    <a:pt x="95" y="208"/>
                  </a:moveTo>
                  <a:cubicBezTo>
                    <a:pt x="99" y="211"/>
                    <a:pt x="102" y="215"/>
                    <a:pt x="105" y="219"/>
                  </a:cubicBezTo>
                  <a:cubicBezTo>
                    <a:pt x="105" y="221"/>
                    <a:pt x="106" y="222"/>
                    <a:pt x="107" y="224"/>
                  </a:cubicBezTo>
                  <a:cubicBezTo>
                    <a:pt x="103" y="220"/>
                    <a:pt x="97" y="218"/>
                    <a:pt x="92" y="219"/>
                  </a:cubicBezTo>
                  <a:cubicBezTo>
                    <a:pt x="91" y="218"/>
                    <a:pt x="90" y="217"/>
                    <a:pt x="88" y="217"/>
                  </a:cubicBezTo>
                  <a:cubicBezTo>
                    <a:pt x="90" y="216"/>
                    <a:pt x="93" y="216"/>
                    <a:pt x="95" y="216"/>
                  </a:cubicBezTo>
                  <a:cubicBezTo>
                    <a:pt x="96" y="216"/>
                    <a:pt x="97" y="214"/>
                    <a:pt x="95" y="214"/>
                  </a:cubicBezTo>
                  <a:cubicBezTo>
                    <a:pt x="92" y="213"/>
                    <a:pt x="89" y="214"/>
                    <a:pt x="85" y="215"/>
                  </a:cubicBezTo>
                  <a:cubicBezTo>
                    <a:pt x="85" y="215"/>
                    <a:pt x="84" y="214"/>
                    <a:pt x="83" y="214"/>
                  </a:cubicBezTo>
                  <a:cubicBezTo>
                    <a:pt x="81" y="214"/>
                    <a:pt x="80" y="214"/>
                    <a:pt x="78" y="214"/>
                  </a:cubicBezTo>
                  <a:cubicBezTo>
                    <a:pt x="83" y="210"/>
                    <a:pt x="89" y="208"/>
                    <a:pt x="95" y="208"/>
                  </a:cubicBezTo>
                  <a:close/>
                  <a:moveTo>
                    <a:pt x="90" y="223"/>
                  </a:moveTo>
                  <a:cubicBezTo>
                    <a:pt x="90" y="224"/>
                    <a:pt x="90" y="224"/>
                    <a:pt x="90" y="224"/>
                  </a:cubicBezTo>
                  <a:cubicBezTo>
                    <a:pt x="93" y="226"/>
                    <a:pt x="92" y="230"/>
                    <a:pt x="89" y="232"/>
                  </a:cubicBezTo>
                  <a:cubicBezTo>
                    <a:pt x="87" y="234"/>
                    <a:pt x="83" y="232"/>
                    <a:pt x="82" y="229"/>
                  </a:cubicBezTo>
                  <a:cubicBezTo>
                    <a:pt x="82" y="229"/>
                    <a:pt x="82" y="229"/>
                    <a:pt x="81" y="229"/>
                  </a:cubicBezTo>
                  <a:cubicBezTo>
                    <a:pt x="81" y="229"/>
                    <a:pt x="81" y="228"/>
                    <a:pt x="81" y="228"/>
                  </a:cubicBezTo>
                  <a:cubicBezTo>
                    <a:pt x="81" y="228"/>
                    <a:pt x="80" y="228"/>
                    <a:pt x="80" y="228"/>
                  </a:cubicBezTo>
                  <a:cubicBezTo>
                    <a:pt x="80" y="228"/>
                    <a:pt x="80" y="228"/>
                    <a:pt x="80" y="228"/>
                  </a:cubicBezTo>
                  <a:cubicBezTo>
                    <a:pt x="76" y="226"/>
                    <a:pt x="73" y="223"/>
                    <a:pt x="72" y="219"/>
                  </a:cubicBezTo>
                  <a:cubicBezTo>
                    <a:pt x="73" y="219"/>
                    <a:pt x="75" y="218"/>
                    <a:pt x="76" y="218"/>
                  </a:cubicBezTo>
                  <a:cubicBezTo>
                    <a:pt x="81" y="218"/>
                    <a:pt x="86" y="220"/>
                    <a:pt x="90" y="223"/>
                  </a:cubicBezTo>
                  <a:close/>
                  <a:moveTo>
                    <a:pt x="34" y="256"/>
                  </a:moveTo>
                  <a:cubicBezTo>
                    <a:pt x="34" y="259"/>
                    <a:pt x="34" y="262"/>
                    <a:pt x="34" y="265"/>
                  </a:cubicBezTo>
                  <a:cubicBezTo>
                    <a:pt x="34" y="263"/>
                    <a:pt x="34" y="260"/>
                    <a:pt x="34" y="257"/>
                  </a:cubicBezTo>
                  <a:cubicBezTo>
                    <a:pt x="34" y="238"/>
                    <a:pt x="47" y="221"/>
                    <a:pt x="64" y="213"/>
                  </a:cubicBezTo>
                  <a:cubicBezTo>
                    <a:pt x="63" y="215"/>
                    <a:pt x="61" y="217"/>
                    <a:pt x="60" y="219"/>
                  </a:cubicBezTo>
                  <a:cubicBezTo>
                    <a:pt x="46" y="226"/>
                    <a:pt x="37" y="240"/>
                    <a:pt x="34" y="256"/>
                  </a:cubicBezTo>
                  <a:close/>
                  <a:moveTo>
                    <a:pt x="77" y="236"/>
                  </a:moveTo>
                  <a:cubicBezTo>
                    <a:pt x="70" y="240"/>
                    <a:pt x="63" y="239"/>
                    <a:pt x="57" y="234"/>
                  </a:cubicBezTo>
                  <a:cubicBezTo>
                    <a:pt x="58" y="231"/>
                    <a:pt x="59" y="229"/>
                    <a:pt x="6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61" y="226"/>
                    <a:pt x="62" y="226"/>
                    <a:pt x="62" y="226"/>
                  </a:cubicBezTo>
                  <a:cubicBezTo>
                    <a:pt x="64" y="223"/>
                    <a:pt x="66" y="221"/>
                    <a:pt x="70" y="220"/>
                  </a:cubicBezTo>
                  <a:cubicBezTo>
                    <a:pt x="71" y="224"/>
                    <a:pt x="74" y="227"/>
                    <a:pt x="77" y="229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6" y="231"/>
                    <a:pt x="76" y="234"/>
                    <a:pt x="77" y="236"/>
                  </a:cubicBezTo>
                  <a:close/>
                  <a:moveTo>
                    <a:pt x="56" y="236"/>
                  </a:moveTo>
                  <a:cubicBezTo>
                    <a:pt x="63" y="241"/>
                    <a:pt x="71" y="242"/>
                    <a:pt x="78" y="238"/>
                  </a:cubicBezTo>
                  <a:cubicBezTo>
                    <a:pt x="78" y="239"/>
                    <a:pt x="79" y="240"/>
                    <a:pt x="80" y="240"/>
                  </a:cubicBezTo>
                  <a:cubicBezTo>
                    <a:pt x="78" y="249"/>
                    <a:pt x="72" y="257"/>
                    <a:pt x="63" y="256"/>
                  </a:cubicBezTo>
                  <a:cubicBezTo>
                    <a:pt x="59" y="252"/>
                    <a:pt x="56" y="245"/>
                    <a:pt x="56" y="239"/>
                  </a:cubicBezTo>
                  <a:cubicBezTo>
                    <a:pt x="56" y="238"/>
                    <a:pt x="56" y="237"/>
                    <a:pt x="56" y="236"/>
                  </a:cubicBezTo>
                  <a:close/>
                  <a:moveTo>
                    <a:pt x="92" y="175"/>
                  </a:moveTo>
                  <a:cubicBezTo>
                    <a:pt x="90" y="176"/>
                    <a:pt x="89" y="177"/>
                    <a:pt x="87" y="178"/>
                  </a:cubicBezTo>
                  <a:cubicBezTo>
                    <a:pt x="91" y="172"/>
                    <a:pt x="94" y="167"/>
                    <a:pt x="96" y="160"/>
                  </a:cubicBezTo>
                  <a:cubicBezTo>
                    <a:pt x="97" y="160"/>
                    <a:pt x="97" y="159"/>
                    <a:pt x="98" y="158"/>
                  </a:cubicBezTo>
                  <a:cubicBezTo>
                    <a:pt x="97" y="164"/>
                    <a:pt x="95" y="170"/>
                    <a:pt x="92" y="175"/>
                  </a:cubicBezTo>
                  <a:close/>
                  <a:moveTo>
                    <a:pt x="91" y="150"/>
                  </a:moveTo>
                  <a:cubicBezTo>
                    <a:pt x="91" y="150"/>
                    <a:pt x="90" y="151"/>
                    <a:pt x="90" y="151"/>
                  </a:cubicBezTo>
                  <a:cubicBezTo>
                    <a:pt x="90" y="149"/>
                    <a:pt x="90" y="147"/>
                    <a:pt x="90" y="145"/>
                  </a:cubicBezTo>
                  <a:cubicBezTo>
                    <a:pt x="91" y="145"/>
                    <a:pt x="91" y="144"/>
                    <a:pt x="92" y="144"/>
                  </a:cubicBezTo>
                  <a:cubicBezTo>
                    <a:pt x="92" y="146"/>
                    <a:pt x="92" y="148"/>
                    <a:pt x="91" y="150"/>
                  </a:cubicBezTo>
                  <a:close/>
                  <a:moveTo>
                    <a:pt x="92" y="135"/>
                  </a:moveTo>
                  <a:cubicBezTo>
                    <a:pt x="92" y="134"/>
                    <a:pt x="93" y="134"/>
                    <a:pt x="93" y="133"/>
                  </a:cubicBezTo>
                  <a:cubicBezTo>
                    <a:pt x="93" y="134"/>
                    <a:pt x="94" y="135"/>
                    <a:pt x="94" y="136"/>
                  </a:cubicBezTo>
                  <a:cubicBezTo>
                    <a:pt x="94" y="137"/>
                    <a:pt x="93" y="137"/>
                    <a:pt x="93" y="138"/>
                  </a:cubicBezTo>
                  <a:cubicBezTo>
                    <a:pt x="93" y="137"/>
                    <a:pt x="93" y="136"/>
                    <a:pt x="92" y="135"/>
                  </a:cubicBezTo>
                  <a:close/>
                  <a:moveTo>
                    <a:pt x="89" y="154"/>
                  </a:moveTo>
                  <a:cubicBezTo>
                    <a:pt x="90" y="154"/>
                    <a:pt x="90" y="153"/>
                    <a:pt x="91" y="153"/>
                  </a:cubicBezTo>
                  <a:cubicBezTo>
                    <a:pt x="90" y="156"/>
                    <a:pt x="89" y="160"/>
                    <a:pt x="88" y="163"/>
                  </a:cubicBezTo>
                  <a:cubicBezTo>
                    <a:pt x="88" y="164"/>
                    <a:pt x="87" y="165"/>
                    <a:pt x="87" y="166"/>
                  </a:cubicBezTo>
                  <a:cubicBezTo>
                    <a:pt x="85" y="168"/>
                    <a:pt x="83" y="169"/>
                    <a:pt x="81" y="170"/>
                  </a:cubicBezTo>
                  <a:cubicBezTo>
                    <a:pt x="82" y="169"/>
                    <a:pt x="83" y="169"/>
                    <a:pt x="83" y="168"/>
                  </a:cubicBezTo>
                  <a:cubicBezTo>
                    <a:pt x="86" y="164"/>
                    <a:pt x="88" y="159"/>
                    <a:pt x="89" y="154"/>
                  </a:cubicBezTo>
                  <a:close/>
                  <a:moveTo>
                    <a:pt x="84" y="171"/>
                  </a:moveTo>
                  <a:cubicBezTo>
                    <a:pt x="81" y="176"/>
                    <a:pt x="77" y="180"/>
                    <a:pt x="74" y="184"/>
                  </a:cubicBezTo>
                  <a:cubicBezTo>
                    <a:pt x="71" y="185"/>
                    <a:pt x="68" y="186"/>
                    <a:pt x="65" y="187"/>
                  </a:cubicBezTo>
                  <a:cubicBezTo>
                    <a:pt x="69" y="183"/>
                    <a:pt x="73" y="180"/>
                    <a:pt x="77" y="176"/>
                  </a:cubicBezTo>
                  <a:cubicBezTo>
                    <a:pt x="79" y="174"/>
                    <a:pt x="82" y="173"/>
                    <a:pt x="84" y="171"/>
                  </a:cubicBezTo>
                  <a:close/>
                  <a:moveTo>
                    <a:pt x="89" y="168"/>
                  </a:moveTo>
                  <a:cubicBezTo>
                    <a:pt x="90" y="166"/>
                    <a:pt x="91" y="165"/>
                    <a:pt x="92" y="164"/>
                  </a:cubicBezTo>
                  <a:cubicBezTo>
                    <a:pt x="90" y="170"/>
                    <a:pt x="87" y="175"/>
                    <a:pt x="83" y="180"/>
                  </a:cubicBezTo>
                  <a:cubicBezTo>
                    <a:pt x="82" y="181"/>
                    <a:pt x="80" y="182"/>
                    <a:pt x="78" y="182"/>
                  </a:cubicBezTo>
                  <a:cubicBezTo>
                    <a:pt x="82" y="178"/>
                    <a:pt x="86" y="173"/>
                    <a:pt x="89" y="168"/>
                  </a:cubicBezTo>
                  <a:close/>
                  <a:moveTo>
                    <a:pt x="93" y="151"/>
                  </a:moveTo>
                  <a:cubicBezTo>
                    <a:pt x="94" y="150"/>
                    <a:pt x="95" y="150"/>
                    <a:pt x="95" y="149"/>
                  </a:cubicBezTo>
                  <a:cubicBezTo>
                    <a:pt x="95" y="152"/>
                    <a:pt x="95" y="155"/>
                    <a:pt x="94" y="159"/>
                  </a:cubicBezTo>
                  <a:cubicBezTo>
                    <a:pt x="94" y="159"/>
                    <a:pt x="94" y="159"/>
                    <a:pt x="94" y="159"/>
                  </a:cubicBezTo>
                  <a:cubicBezTo>
                    <a:pt x="93" y="160"/>
                    <a:pt x="92" y="161"/>
                    <a:pt x="91" y="163"/>
                  </a:cubicBezTo>
                  <a:cubicBezTo>
                    <a:pt x="91" y="162"/>
                    <a:pt x="91" y="161"/>
                    <a:pt x="91" y="161"/>
                  </a:cubicBezTo>
                  <a:cubicBezTo>
                    <a:pt x="92" y="158"/>
                    <a:pt x="93" y="154"/>
                    <a:pt x="93" y="151"/>
                  </a:cubicBezTo>
                  <a:close/>
                  <a:moveTo>
                    <a:pt x="99" y="145"/>
                  </a:moveTo>
                  <a:cubicBezTo>
                    <a:pt x="99" y="147"/>
                    <a:pt x="99" y="150"/>
                    <a:pt x="99" y="152"/>
                  </a:cubicBezTo>
                  <a:cubicBezTo>
                    <a:pt x="99" y="152"/>
                    <a:pt x="99" y="153"/>
                    <a:pt x="99" y="153"/>
                  </a:cubicBezTo>
                  <a:cubicBezTo>
                    <a:pt x="98" y="154"/>
                    <a:pt x="98" y="155"/>
                    <a:pt x="97" y="156"/>
                  </a:cubicBezTo>
                  <a:cubicBezTo>
                    <a:pt x="98" y="153"/>
                    <a:pt x="98" y="149"/>
                    <a:pt x="98" y="146"/>
                  </a:cubicBezTo>
                  <a:cubicBezTo>
                    <a:pt x="98" y="146"/>
                    <a:pt x="99" y="145"/>
                    <a:pt x="99" y="145"/>
                  </a:cubicBezTo>
                  <a:close/>
                  <a:moveTo>
                    <a:pt x="97" y="135"/>
                  </a:moveTo>
                  <a:cubicBezTo>
                    <a:pt x="98" y="137"/>
                    <a:pt x="98" y="139"/>
                    <a:pt x="99" y="142"/>
                  </a:cubicBezTo>
                  <a:cubicBezTo>
                    <a:pt x="98" y="142"/>
                    <a:pt x="98" y="143"/>
                    <a:pt x="98" y="143"/>
                  </a:cubicBezTo>
                  <a:cubicBezTo>
                    <a:pt x="97" y="141"/>
                    <a:pt x="97" y="139"/>
                    <a:pt x="96" y="137"/>
                  </a:cubicBezTo>
                  <a:cubicBezTo>
                    <a:pt x="97" y="136"/>
                    <a:pt x="97" y="135"/>
                    <a:pt x="97" y="135"/>
                  </a:cubicBezTo>
                  <a:close/>
                  <a:moveTo>
                    <a:pt x="95" y="146"/>
                  </a:moveTo>
                  <a:cubicBezTo>
                    <a:pt x="95" y="146"/>
                    <a:pt x="94" y="147"/>
                    <a:pt x="94" y="148"/>
                  </a:cubicBezTo>
                  <a:cubicBezTo>
                    <a:pt x="94" y="146"/>
                    <a:pt x="94" y="143"/>
                    <a:pt x="94" y="141"/>
                  </a:cubicBezTo>
                  <a:cubicBezTo>
                    <a:pt x="94" y="141"/>
                    <a:pt x="94" y="140"/>
                    <a:pt x="95" y="140"/>
                  </a:cubicBezTo>
                  <a:cubicBezTo>
                    <a:pt x="95" y="142"/>
                    <a:pt x="95" y="144"/>
                    <a:pt x="95" y="146"/>
                  </a:cubicBezTo>
                  <a:close/>
                  <a:moveTo>
                    <a:pt x="96" y="132"/>
                  </a:moveTo>
                  <a:cubicBezTo>
                    <a:pt x="96" y="132"/>
                    <a:pt x="96" y="133"/>
                    <a:pt x="95" y="133"/>
                  </a:cubicBezTo>
                  <a:cubicBezTo>
                    <a:pt x="95" y="132"/>
                    <a:pt x="94" y="131"/>
                    <a:pt x="94" y="129"/>
                  </a:cubicBezTo>
                  <a:cubicBezTo>
                    <a:pt x="94" y="129"/>
                    <a:pt x="94" y="128"/>
                    <a:pt x="94" y="127"/>
                  </a:cubicBezTo>
                  <a:cubicBezTo>
                    <a:pt x="94" y="128"/>
                    <a:pt x="95" y="130"/>
                    <a:pt x="96" y="132"/>
                  </a:cubicBezTo>
                  <a:close/>
                  <a:moveTo>
                    <a:pt x="91" y="137"/>
                  </a:moveTo>
                  <a:cubicBezTo>
                    <a:pt x="91" y="138"/>
                    <a:pt x="91" y="139"/>
                    <a:pt x="91" y="140"/>
                  </a:cubicBezTo>
                  <a:cubicBezTo>
                    <a:pt x="91" y="141"/>
                    <a:pt x="91" y="142"/>
                    <a:pt x="90" y="142"/>
                  </a:cubicBezTo>
                  <a:cubicBezTo>
                    <a:pt x="90" y="141"/>
                    <a:pt x="90" y="140"/>
                    <a:pt x="90" y="139"/>
                  </a:cubicBezTo>
                  <a:cubicBezTo>
                    <a:pt x="90" y="139"/>
                    <a:pt x="90" y="138"/>
                    <a:pt x="91" y="137"/>
                  </a:cubicBezTo>
                  <a:close/>
                  <a:moveTo>
                    <a:pt x="87" y="153"/>
                  </a:moveTo>
                  <a:cubicBezTo>
                    <a:pt x="86" y="153"/>
                    <a:pt x="86" y="154"/>
                    <a:pt x="85" y="154"/>
                  </a:cubicBezTo>
                  <a:cubicBezTo>
                    <a:pt x="85" y="152"/>
                    <a:pt x="86" y="151"/>
                    <a:pt x="86" y="149"/>
                  </a:cubicBezTo>
                  <a:cubicBezTo>
                    <a:pt x="86" y="148"/>
                    <a:pt x="87" y="148"/>
                    <a:pt x="88" y="147"/>
                  </a:cubicBezTo>
                  <a:cubicBezTo>
                    <a:pt x="88" y="149"/>
                    <a:pt x="88" y="151"/>
                    <a:pt x="87" y="153"/>
                  </a:cubicBezTo>
                  <a:close/>
                  <a:moveTo>
                    <a:pt x="90" y="128"/>
                  </a:moveTo>
                  <a:cubicBezTo>
                    <a:pt x="90" y="128"/>
                    <a:pt x="91" y="129"/>
                    <a:pt x="91" y="130"/>
                  </a:cubicBezTo>
                  <a:cubicBezTo>
                    <a:pt x="91" y="130"/>
                    <a:pt x="91" y="131"/>
                    <a:pt x="91" y="131"/>
                  </a:cubicBezTo>
                  <a:cubicBezTo>
                    <a:pt x="91" y="130"/>
                    <a:pt x="90" y="130"/>
                    <a:pt x="90" y="129"/>
                  </a:cubicBezTo>
                  <a:cubicBezTo>
                    <a:pt x="90" y="129"/>
                    <a:pt x="90" y="128"/>
                    <a:pt x="90" y="128"/>
                  </a:cubicBezTo>
                  <a:close/>
                  <a:moveTo>
                    <a:pt x="89" y="132"/>
                  </a:moveTo>
                  <a:cubicBezTo>
                    <a:pt x="89" y="133"/>
                    <a:pt x="90" y="133"/>
                    <a:pt x="90" y="134"/>
                  </a:cubicBezTo>
                  <a:cubicBezTo>
                    <a:pt x="90" y="135"/>
                    <a:pt x="89" y="136"/>
                    <a:pt x="89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8" y="133"/>
                    <a:pt x="88" y="132"/>
                    <a:pt x="89" y="132"/>
                  </a:cubicBezTo>
                  <a:close/>
                  <a:moveTo>
                    <a:pt x="82" y="163"/>
                  </a:moveTo>
                  <a:cubicBezTo>
                    <a:pt x="82" y="162"/>
                    <a:pt x="83" y="160"/>
                    <a:pt x="84" y="157"/>
                  </a:cubicBezTo>
                  <a:cubicBezTo>
                    <a:pt x="85" y="157"/>
                    <a:pt x="85" y="157"/>
                    <a:pt x="86" y="156"/>
                  </a:cubicBezTo>
                  <a:cubicBezTo>
                    <a:pt x="84" y="161"/>
                    <a:pt x="82" y="166"/>
                    <a:pt x="78" y="171"/>
                  </a:cubicBezTo>
                  <a:cubicBezTo>
                    <a:pt x="77" y="172"/>
                    <a:pt x="76" y="173"/>
                    <a:pt x="75" y="174"/>
                  </a:cubicBezTo>
                  <a:cubicBezTo>
                    <a:pt x="74" y="175"/>
                    <a:pt x="72" y="176"/>
                    <a:pt x="71" y="176"/>
                  </a:cubicBezTo>
                  <a:cubicBezTo>
                    <a:pt x="75" y="172"/>
                    <a:pt x="79" y="168"/>
                    <a:pt x="82" y="163"/>
                  </a:cubicBezTo>
                  <a:close/>
                  <a:moveTo>
                    <a:pt x="98" y="93"/>
                  </a:moveTo>
                  <a:cubicBezTo>
                    <a:pt x="99" y="98"/>
                    <a:pt x="96" y="105"/>
                    <a:pt x="100" y="111"/>
                  </a:cubicBezTo>
                  <a:cubicBezTo>
                    <a:pt x="100" y="111"/>
                    <a:pt x="95" y="108"/>
                    <a:pt x="96" y="98"/>
                  </a:cubicBezTo>
                  <a:cubicBezTo>
                    <a:pt x="97" y="92"/>
                    <a:pt x="94" y="88"/>
                    <a:pt x="89" y="81"/>
                  </a:cubicBezTo>
                  <a:cubicBezTo>
                    <a:pt x="89" y="81"/>
                    <a:pt x="98" y="88"/>
                    <a:pt x="98" y="93"/>
                  </a:cubicBezTo>
                  <a:close/>
                  <a:moveTo>
                    <a:pt x="78" y="67"/>
                  </a:moveTo>
                  <a:cubicBezTo>
                    <a:pt x="87" y="82"/>
                    <a:pt x="85" y="91"/>
                    <a:pt x="80" y="103"/>
                  </a:cubicBezTo>
                  <a:cubicBezTo>
                    <a:pt x="73" y="120"/>
                    <a:pt x="79" y="133"/>
                    <a:pt x="79" y="133"/>
                  </a:cubicBezTo>
                  <a:cubicBezTo>
                    <a:pt x="73" y="124"/>
                    <a:pt x="72" y="115"/>
                    <a:pt x="79" y="99"/>
                  </a:cubicBezTo>
                  <a:cubicBezTo>
                    <a:pt x="86" y="81"/>
                    <a:pt x="78" y="67"/>
                    <a:pt x="78" y="67"/>
                  </a:cubicBezTo>
                  <a:close/>
                  <a:moveTo>
                    <a:pt x="90" y="59"/>
                  </a:moveTo>
                  <a:cubicBezTo>
                    <a:pt x="87" y="61"/>
                    <a:pt x="86" y="63"/>
                    <a:pt x="85" y="66"/>
                  </a:cubicBezTo>
                  <a:cubicBezTo>
                    <a:pt x="85" y="65"/>
                    <a:pt x="84" y="64"/>
                    <a:pt x="83" y="63"/>
                  </a:cubicBezTo>
                  <a:cubicBezTo>
                    <a:pt x="82" y="60"/>
                    <a:pt x="80" y="56"/>
                    <a:pt x="80" y="52"/>
                  </a:cubicBezTo>
                  <a:cubicBezTo>
                    <a:pt x="83" y="55"/>
                    <a:pt x="86" y="57"/>
                    <a:pt x="90" y="59"/>
                  </a:cubicBezTo>
                  <a:close/>
                  <a:moveTo>
                    <a:pt x="66" y="77"/>
                  </a:moveTo>
                  <a:cubicBezTo>
                    <a:pt x="66" y="80"/>
                    <a:pt x="65" y="84"/>
                    <a:pt x="64" y="88"/>
                  </a:cubicBezTo>
                  <a:cubicBezTo>
                    <a:pt x="54" y="78"/>
                    <a:pt x="48" y="66"/>
                    <a:pt x="50" y="52"/>
                  </a:cubicBezTo>
                  <a:cubicBezTo>
                    <a:pt x="52" y="38"/>
                    <a:pt x="65" y="27"/>
                    <a:pt x="79" y="29"/>
                  </a:cubicBezTo>
                  <a:cubicBezTo>
                    <a:pt x="77" y="31"/>
                    <a:pt x="75" y="33"/>
                    <a:pt x="73" y="35"/>
                  </a:cubicBezTo>
                  <a:cubicBezTo>
                    <a:pt x="64" y="35"/>
                    <a:pt x="57" y="43"/>
                    <a:pt x="56" y="51"/>
                  </a:cubicBezTo>
                  <a:cubicBezTo>
                    <a:pt x="54" y="61"/>
                    <a:pt x="60" y="70"/>
                    <a:pt x="66" y="77"/>
                  </a:cubicBezTo>
                  <a:close/>
                  <a:moveTo>
                    <a:pt x="36" y="69"/>
                  </a:moveTo>
                  <a:cubicBezTo>
                    <a:pt x="36" y="68"/>
                    <a:pt x="35" y="66"/>
                    <a:pt x="35" y="65"/>
                  </a:cubicBezTo>
                  <a:cubicBezTo>
                    <a:pt x="35" y="65"/>
                    <a:pt x="35" y="64"/>
                    <a:pt x="35" y="64"/>
                  </a:cubicBezTo>
                  <a:cubicBezTo>
                    <a:pt x="35" y="46"/>
                    <a:pt x="48" y="30"/>
                    <a:pt x="66" y="26"/>
                  </a:cubicBezTo>
                  <a:cubicBezTo>
                    <a:pt x="63" y="27"/>
                    <a:pt x="61" y="28"/>
                    <a:pt x="59" y="29"/>
                  </a:cubicBezTo>
                  <a:cubicBezTo>
                    <a:pt x="45" y="38"/>
                    <a:pt x="36" y="53"/>
                    <a:pt x="36" y="69"/>
                  </a:cubicBezTo>
                  <a:close/>
                  <a:moveTo>
                    <a:pt x="34" y="53"/>
                  </a:moveTo>
                  <a:cubicBezTo>
                    <a:pt x="34" y="51"/>
                    <a:pt x="34" y="50"/>
                    <a:pt x="34" y="48"/>
                  </a:cubicBezTo>
                  <a:cubicBezTo>
                    <a:pt x="37" y="41"/>
                    <a:pt x="41" y="35"/>
                    <a:pt x="47" y="30"/>
                  </a:cubicBezTo>
                  <a:cubicBezTo>
                    <a:pt x="52" y="27"/>
                    <a:pt x="57" y="25"/>
                    <a:pt x="62" y="24"/>
                  </a:cubicBezTo>
                  <a:cubicBezTo>
                    <a:pt x="55" y="26"/>
                    <a:pt x="48" y="31"/>
                    <a:pt x="42" y="37"/>
                  </a:cubicBezTo>
                  <a:cubicBezTo>
                    <a:pt x="38" y="42"/>
                    <a:pt x="35" y="47"/>
                    <a:pt x="34" y="53"/>
                  </a:cubicBezTo>
                  <a:close/>
                  <a:moveTo>
                    <a:pt x="50" y="40"/>
                  </a:moveTo>
                  <a:cubicBezTo>
                    <a:pt x="48" y="42"/>
                    <a:pt x="48" y="44"/>
                    <a:pt x="47" y="46"/>
                  </a:cubicBezTo>
                  <a:cubicBezTo>
                    <a:pt x="46" y="48"/>
                    <a:pt x="46" y="50"/>
                    <a:pt x="45" y="52"/>
                  </a:cubicBezTo>
                  <a:cubicBezTo>
                    <a:pt x="42" y="64"/>
                    <a:pt x="42" y="77"/>
                    <a:pt x="45" y="89"/>
                  </a:cubicBezTo>
                  <a:cubicBezTo>
                    <a:pt x="43" y="85"/>
                    <a:pt x="41" y="82"/>
                    <a:pt x="39" y="78"/>
                  </a:cubicBezTo>
                  <a:cubicBezTo>
                    <a:pt x="36" y="64"/>
                    <a:pt x="40" y="50"/>
                    <a:pt x="50" y="40"/>
                  </a:cubicBezTo>
                  <a:close/>
                  <a:moveTo>
                    <a:pt x="45" y="62"/>
                  </a:moveTo>
                  <a:cubicBezTo>
                    <a:pt x="46" y="65"/>
                    <a:pt x="47" y="68"/>
                    <a:pt x="48" y="71"/>
                  </a:cubicBezTo>
                  <a:cubicBezTo>
                    <a:pt x="47" y="81"/>
                    <a:pt x="50" y="90"/>
                    <a:pt x="54" y="98"/>
                  </a:cubicBezTo>
                  <a:cubicBezTo>
                    <a:pt x="53" y="97"/>
                    <a:pt x="51" y="95"/>
                    <a:pt x="50" y="94"/>
                  </a:cubicBezTo>
                  <a:cubicBezTo>
                    <a:pt x="45" y="84"/>
                    <a:pt x="44" y="73"/>
                    <a:pt x="45" y="62"/>
                  </a:cubicBezTo>
                  <a:close/>
                  <a:moveTo>
                    <a:pt x="50" y="76"/>
                  </a:moveTo>
                  <a:cubicBezTo>
                    <a:pt x="51" y="78"/>
                    <a:pt x="51" y="79"/>
                    <a:pt x="52" y="80"/>
                  </a:cubicBezTo>
                  <a:cubicBezTo>
                    <a:pt x="53" y="87"/>
                    <a:pt x="55" y="93"/>
                    <a:pt x="58" y="99"/>
                  </a:cubicBezTo>
                  <a:cubicBezTo>
                    <a:pt x="53" y="92"/>
                    <a:pt x="51" y="84"/>
                    <a:pt x="50" y="76"/>
                  </a:cubicBezTo>
                  <a:close/>
                  <a:moveTo>
                    <a:pt x="56" y="85"/>
                  </a:moveTo>
                  <a:cubicBezTo>
                    <a:pt x="56" y="86"/>
                    <a:pt x="57" y="87"/>
                    <a:pt x="58" y="88"/>
                  </a:cubicBezTo>
                  <a:cubicBezTo>
                    <a:pt x="58" y="91"/>
                    <a:pt x="59" y="94"/>
                    <a:pt x="60" y="97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7" y="90"/>
                    <a:pt x="56" y="85"/>
                  </a:cubicBezTo>
                  <a:close/>
                  <a:moveTo>
                    <a:pt x="30" y="17"/>
                  </a:moveTo>
                  <a:cubicBezTo>
                    <a:pt x="31" y="15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4" y="13"/>
                    <a:pt x="20" y="14"/>
                    <a:pt x="16" y="15"/>
                  </a:cubicBezTo>
                  <a:cubicBezTo>
                    <a:pt x="24" y="8"/>
                    <a:pt x="35" y="5"/>
                    <a:pt x="45" y="6"/>
                  </a:cubicBezTo>
                  <a:cubicBezTo>
                    <a:pt x="57" y="7"/>
                    <a:pt x="67" y="14"/>
                    <a:pt x="75" y="22"/>
                  </a:cubicBezTo>
                  <a:cubicBezTo>
                    <a:pt x="65" y="20"/>
                    <a:pt x="54" y="23"/>
                    <a:pt x="45" y="29"/>
                  </a:cubicBezTo>
                  <a:cubicBezTo>
                    <a:pt x="41" y="32"/>
                    <a:pt x="38" y="35"/>
                    <a:pt x="36" y="38"/>
                  </a:cubicBezTo>
                  <a:cubicBezTo>
                    <a:pt x="38" y="31"/>
                    <a:pt x="42" y="23"/>
                    <a:pt x="48" y="17"/>
                  </a:cubicBezTo>
                  <a:cubicBezTo>
                    <a:pt x="50" y="14"/>
                    <a:pt x="46" y="11"/>
                    <a:pt x="44" y="14"/>
                  </a:cubicBezTo>
                  <a:cubicBezTo>
                    <a:pt x="32" y="28"/>
                    <a:pt x="27" y="48"/>
                    <a:pt x="30" y="66"/>
                  </a:cubicBezTo>
                  <a:cubicBezTo>
                    <a:pt x="34" y="82"/>
                    <a:pt x="43" y="95"/>
                    <a:pt x="55" y="105"/>
                  </a:cubicBezTo>
                  <a:cubicBezTo>
                    <a:pt x="54" y="106"/>
                    <a:pt x="53" y="107"/>
                    <a:pt x="51" y="108"/>
                  </a:cubicBezTo>
                  <a:cubicBezTo>
                    <a:pt x="24" y="86"/>
                    <a:pt x="15" y="48"/>
                    <a:pt x="30" y="17"/>
                  </a:cubicBezTo>
                  <a:close/>
                  <a:moveTo>
                    <a:pt x="55" y="118"/>
                  </a:moveTo>
                  <a:cubicBezTo>
                    <a:pt x="30" y="136"/>
                    <a:pt x="14" y="124"/>
                    <a:pt x="13" y="124"/>
                  </a:cubicBezTo>
                  <a:cubicBezTo>
                    <a:pt x="11" y="122"/>
                    <a:pt x="9" y="121"/>
                    <a:pt x="9" y="119"/>
                  </a:cubicBezTo>
                  <a:cubicBezTo>
                    <a:pt x="10" y="118"/>
                    <a:pt x="12" y="118"/>
                    <a:pt x="14" y="119"/>
                  </a:cubicBezTo>
                  <a:cubicBezTo>
                    <a:pt x="17" y="121"/>
                    <a:pt x="28" y="129"/>
                    <a:pt x="49" y="118"/>
                  </a:cubicBezTo>
                  <a:cubicBezTo>
                    <a:pt x="62" y="111"/>
                    <a:pt x="67" y="101"/>
                    <a:pt x="70" y="93"/>
                  </a:cubicBezTo>
                  <a:cubicBezTo>
                    <a:pt x="76" y="76"/>
                    <a:pt x="72" y="62"/>
                    <a:pt x="73" y="62"/>
                  </a:cubicBezTo>
                  <a:cubicBezTo>
                    <a:pt x="74" y="62"/>
                    <a:pt x="75" y="68"/>
                    <a:pt x="76" y="74"/>
                  </a:cubicBezTo>
                  <a:cubicBezTo>
                    <a:pt x="76" y="76"/>
                    <a:pt x="76" y="84"/>
                    <a:pt x="73" y="93"/>
                  </a:cubicBezTo>
                  <a:cubicBezTo>
                    <a:pt x="71" y="101"/>
                    <a:pt x="67" y="110"/>
                    <a:pt x="55" y="118"/>
                  </a:cubicBezTo>
                  <a:close/>
                  <a:moveTo>
                    <a:pt x="42" y="150"/>
                  </a:moveTo>
                  <a:cubicBezTo>
                    <a:pt x="43" y="148"/>
                    <a:pt x="45" y="146"/>
                    <a:pt x="47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5"/>
                    <a:pt x="47" y="145"/>
                    <a:pt x="48" y="145"/>
                  </a:cubicBezTo>
                  <a:cubicBezTo>
                    <a:pt x="53" y="142"/>
                    <a:pt x="59" y="141"/>
                    <a:pt x="65" y="145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7"/>
                  </a:cubicBezTo>
                  <a:cubicBezTo>
                    <a:pt x="67" y="151"/>
                    <a:pt x="66" y="155"/>
                    <a:pt x="64" y="158"/>
                  </a:cubicBezTo>
                  <a:cubicBezTo>
                    <a:pt x="60" y="163"/>
                    <a:pt x="53" y="156"/>
                    <a:pt x="58" y="154"/>
                  </a:cubicBezTo>
                  <a:cubicBezTo>
                    <a:pt x="61" y="153"/>
                    <a:pt x="59" y="149"/>
                    <a:pt x="56" y="150"/>
                  </a:cubicBezTo>
                  <a:cubicBezTo>
                    <a:pt x="52" y="151"/>
                    <a:pt x="50" y="157"/>
                    <a:pt x="53" y="161"/>
                  </a:cubicBezTo>
                  <a:cubicBezTo>
                    <a:pt x="56" y="165"/>
                    <a:pt x="61" y="166"/>
                    <a:pt x="66" y="163"/>
                  </a:cubicBezTo>
                  <a:cubicBezTo>
                    <a:pt x="71" y="159"/>
                    <a:pt x="71" y="152"/>
                    <a:pt x="70" y="146"/>
                  </a:cubicBezTo>
                  <a:cubicBezTo>
                    <a:pt x="68" y="141"/>
                    <a:pt x="65" y="135"/>
                    <a:pt x="62" y="130"/>
                  </a:cubicBezTo>
                  <a:cubicBezTo>
                    <a:pt x="62" y="129"/>
                    <a:pt x="62" y="128"/>
                    <a:pt x="62" y="127"/>
                  </a:cubicBezTo>
                  <a:cubicBezTo>
                    <a:pt x="63" y="124"/>
                    <a:pt x="66" y="125"/>
                    <a:pt x="66" y="129"/>
                  </a:cubicBezTo>
                  <a:cubicBezTo>
                    <a:pt x="67" y="134"/>
                    <a:pt x="71" y="138"/>
                    <a:pt x="75" y="140"/>
                  </a:cubicBezTo>
                  <a:cubicBezTo>
                    <a:pt x="75" y="140"/>
                    <a:pt x="76" y="141"/>
                    <a:pt x="76" y="141"/>
                  </a:cubicBezTo>
                  <a:cubicBezTo>
                    <a:pt x="79" y="145"/>
                    <a:pt x="79" y="151"/>
                    <a:pt x="76" y="155"/>
                  </a:cubicBezTo>
                  <a:cubicBezTo>
                    <a:pt x="73" y="161"/>
                    <a:pt x="67" y="165"/>
                    <a:pt x="61" y="166"/>
                  </a:cubicBezTo>
                  <a:cubicBezTo>
                    <a:pt x="54" y="168"/>
                    <a:pt x="47" y="166"/>
                    <a:pt x="42" y="160"/>
                  </a:cubicBezTo>
                  <a:cubicBezTo>
                    <a:pt x="40" y="157"/>
                    <a:pt x="40" y="153"/>
                    <a:pt x="42" y="150"/>
                  </a:cubicBezTo>
                  <a:close/>
                  <a:moveTo>
                    <a:pt x="40" y="166"/>
                  </a:moveTo>
                  <a:cubicBezTo>
                    <a:pt x="40" y="164"/>
                    <a:pt x="39" y="161"/>
                    <a:pt x="39" y="159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41" y="167"/>
                    <a:pt x="51" y="170"/>
                    <a:pt x="59" y="169"/>
                  </a:cubicBezTo>
                  <a:cubicBezTo>
                    <a:pt x="66" y="168"/>
                    <a:pt x="72" y="164"/>
                    <a:pt x="76" y="159"/>
                  </a:cubicBezTo>
                  <a:cubicBezTo>
                    <a:pt x="74" y="163"/>
                    <a:pt x="71" y="167"/>
                    <a:pt x="67" y="170"/>
                  </a:cubicBezTo>
                  <a:cubicBezTo>
                    <a:pt x="59" y="176"/>
                    <a:pt x="46" y="175"/>
                    <a:pt x="40" y="166"/>
                  </a:cubicBezTo>
                  <a:close/>
                  <a:moveTo>
                    <a:pt x="45" y="173"/>
                  </a:moveTo>
                  <a:cubicBezTo>
                    <a:pt x="51" y="177"/>
                    <a:pt x="60" y="177"/>
                    <a:pt x="67" y="173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5" y="181"/>
                    <a:pt x="49" y="178"/>
                    <a:pt x="45" y="173"/>
                  </a:cubicBezTo>
                  <a:close/>
                  <a:moveTo>
                    <a:pt x="20" y="214"/>
                  </a:moveTo>
                  <a:cubicBezTo>
                    <a:pt x="22" y="213"/>
                    <a:pt x="27" y="207"/>
                    <a:pt x="28" y="207"/>
                  </a:cubicBezTo>
                  <a:cubicBezTo>
                    <a:pt x="40" y="197"/>
                    <a:pt x="53" y="191"/>
                    <a:pt x="65" y="181"/>
                  </a:cubicBezTo>
                  <a:cubicBezTo>
                    <a:pt x="67" y="181"/>
                    <a:pt x="69" y="180"/>
                    <a:pt x="71" y="179"/>
                  </a:cubicBezTo>
                  <a:cubicBezTo>
                    <a:pt x="63" y="186"/>
                    <a:pt x="54" y="193"/>
                    <a:pt x="45" y="198"/>
                  </a:cubicBezTo>
                  <a:cubicBezTo>
                    <a:pt x="44" y="199"/>
                    <a:pt x="45" y="200"/>
                    <a:pt x="46" y="200"/>
                  </a:cubicBezTo>
                  <a:cubicBezTo>
                    <a:pt x="51" y="197"/>
                    <a:pt x="56" y="194"/>
                    <a:pt x="61" y="190"/>
                  </a:cubicBezTo>
                  <a:cubicBezTo>
                    <a:pt x="61" y="190"/>
                    <a:pt x="62" y="190"/>
                    <a:pt x="62" y="190"/>
                  </a:cubicBezTo>
                  <a:cubicBezTo>
                    <a:pt x="65" y="189"/>
                    <a:pt x="67" y="189"/>
                    <a:pt x="70" y="188"/>
                  </a:cubicBezTo>
                  <a:cubicBezTo>
                    <a:pt x="68" y="190"/>
                    <a:pt x="66" y="192"/>
                    <a:pt x="64" y="194"/>
                  </a:cubicBezTo>
                  <a:cubicBezTo>
                    <a:pt x="63" y="195"/>
                    <a:pt x="64" y="197"/>
                    <a:pt x="65" y="196"/>
                  </a:cubicBezTo>
                  <a:cubicBezTo>
                    <a:pt x="69" y="193"/>
                    <a:pt x="72" y="189"/>
                    <a:pt x="75" y="186"/>
                  </a:cubicBezTo>
                  <a:cubicBezTo>
                    <a:pt x="77" y="186"/>
                    <a:pt x="78" y="185"/>
                    <a:pt x="80" y="184"/>
                  </a:cubicBezTo>
                  <a:cubicBezTo>
                    <a:pt x="77" y="188"/>
                    <a:pt x="74" y="191"/>
                    <a:pt x="71" y="194"/>
                  </a:cubicBezTo>
                  <a:cubicBezTo>
                    <a:pt x="70" y="195"/>
                    <a:pt x="71" y="196"/>
                    <a:pt x="72" y="195"/>
                  </a:cubicBezTo>
                  <a:cubicBezTo>
                    <a:pt x="77" y="191"/>
                    <a:pt x="81" y="187"/>
                    <a:pt x="84" y="182"/>
                  </a:cubicBezTo>
                  <a:cubicBezTo>
                    <a:pt x="86" y="181"/>
                    <a:pt x="88" y="180"/>
                    <a:pt x="89" y="179"/>
                  </a:cubicBezTo>
                  <a:cubicBezTo>
                    <a:pt x="86" y="185"/>
                    <a:pt x="82" y="190"/>
                    <a:pt x="78" y="195"/>
                  </a:cubicBezTo>
                  <a:cubicBezTo>
                    <a:pt x="77" y="197"/>
                    <a:pt x="76" y="198"/>
                    <a:pt x="75" y="200"/>
                  </a:cubicBezTo>
                  <a:cubicBezTo>
                    <a:pt x="69" y="201"/>
                    <a:pt x="63" y="203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60" y="205"/>
                    <a:pt x="58" y="203"/>
                    <a:pt x="57" y="204"/>
                  </a:cubicBezTo>
                  <a:cubicBezTo>
                    <a:pt x="53" y="207"/>
                    <a:pt x="48" y="210"/>
                    <a:pt x="43" y="213"/>
                  </a:cubicBezTo>
                  <a:cubicBezTo>
                    <a:pt x="36" y="216"/>
                    <a:pt x="28" y="216"/>
                    <a:pt x="20" y="214"/>
                  </a:cubicBezTo>
                  <a:close/>
                  <a:moveTo>
                    <a:pt x="37" y="296"/>
                  </a:moveTo>
                  <a:cubicBezTo>
                    <a:pt x="31" y="286"/>
                    <a:pt x="25" y="277"/>
                    <a:pt x="25" y="265"/>
                  </a:cubicBezTo>
                  <a:cubicBezTo>
                    <a:pt x="25" y="245"/>
                    <a:pt x="37" y="228"/>
                    <a:pt x="50" y="214"/>
                  </a:cubicBezTo>
                  <a:cubicBezTo>
                    <a:pt x="57" y="209"/>
                    <a:pt x="64" y="205"/>
                    <a:pt x="72" y="203"/>
                  </a:cubicBezTo>
                  <a:cubicBezTo>
                    <a:pt x="70" y="205"/>
                    <a:pt x="69" y="207"/>
                    <a:pt x="67" y="210"/>
                  </a:cubicBezTo>
                  <a:cubicBezTo>
                    <a:pt x="49" y="216"/>
                    <a:pt x="35" y="231"/>
                    <a:pt x="32" y="251"/>
                  </a:cubicBezTo>
                  <a:cubicBezTo>
                    <a:pt x="30" y="261"/>
                    <a:pt x="32" y="271"/>
                    <a:pt x="35" y="280"/>
                  </a:cubicBezTo>
                  <a:cubicBezTo>
                    <a:pt x="38" y="289"/>
                    <a:pt x="42" y="298"/>
                    <a:pt x="41" y="307"/>
                  </a:cubicBezTo>
                  <a:cubicBezTo>
                    <a:pt x="40" y="303"/>
                    <a:pt x="38" y="299"/>
                    <a:pt x="37" y="296"/>
                  </a:cubicBezTo>
                  <a:close/>
                  <a:moveTo>
                    <a:pt x="36" y="263"/>
                  </a:moveTo>
                  <a:cubicBezTo>
                    <a:pt x="36" y="248"/>
                    <a:pt x="44" y="232"/>
                    <a:pt x="57" y="224"/>
                  </a:cubicBezTo>
                  <a:cubicBezTo>
                    <a:pt x="55" y="226"/>
                    <a:pt x="54" y="228"/>
                    <a:pt x="53" y="230"/>
                  </a:cubicBezTo>
                  <a:cubicBezTo>
                    <a:pt x="44" y="238"/>
                    <a:pt x="38" y="250"/>
                    <a:pt x="38" y="263"/>
                  </a:cubicBezTo>
                  <a:cubicBezTo>
                    <a:pt x="37" y="275"/>
                    <a:pt x="45" y="289"/>
                    <a:pt x="46" y="302"/>
                  </a:cubicBezTo>
                  <a:cubicBezTo>
                    <a:pt x="44" y="289"/>
                    <a:pt x="37" y="276"/>
                    <a:pt x="36" y="263"/>
                  </a:cubicBezTo>
                  <a:close/>
                  <a:moveTo>
                    <a:pt x="41" y="271"/>
                  </a:moveTo>
                  <a:cubicBezTo>
                    <a:pt x="39" y="259"/>
                    <a:pt x="42" y="247"/>
                    <a:pt x="49" y="238"/>
                  </a:cubicBezTo>
                  <a:cubicBezTo>
                    <a:pt x="44" y="249"/>
                    <a:pt x="41" y="262"/>
                    <a:pt x="45" y="275"/>
                  </a:cubicBezTo>
                  <a:cubicBezTo>
                    <a:pt x="45" y="276"/>
                    <a:pt x="46" y="277"/>
                    <a:pt x="48" y="277"/>
                  </a:cubicBezTo>
                  <a:cubicBezTo>
                    <a:pt x="47" y="284"/>
                    <a:pt x="48" y="292"/>
                    <a:pt x="47" y="299"/>
                  </a:cubicBezTo>
                  <a:cubicBezTo>
                    <a:pt x="46" y="290"/>
                    <a:pt x="43" y="280"/>
                    <a:pt x="41" y="271"/>
                  </a:cubicBezTo>
                  <a:close/>
                  <a:moveTo>
                    <a:pt x="43" y="321"/>
                  </a:moveTo>
                  <a:cubicBezTo>
                    <a:pt x="43" y="320"/>
                    <a:pt x="43" y="320"/>
                    <a:pt x="43" y="320"/>
                  </a:cubicBezTo>
                  <a:cubicBezTo>
                    <a:pt x="57" y="304"/>
                    <a:pt x="41" y="277"/>
                    <a:pt x="56" y="263"/>
                  </a:cubicBezTo>
                  <a:cubicBezTo>
                    <a:pt x="57" y="265"/>
                    <a:pt x="58" y="267"/>
                    <a:pt x="59" y="270"/>
                  </a:cubicBezTo>
                  <a:cubicBezTo>
                    <a:pt x="67" y="289"/>
                    <a:pt x="61" y="310"/>
                    <a:pt x="43" y="321"/>
                  </a:cubicBezTo>
                  <a:close/>
                  <a:moveTo>
                    <a:pt x="84" y="263"/>
                  </a:moveTo>
                  <a:cubicBezTo>
                    <a:pt x="81" y="263"/>
                    <a:pt x="77" y="263"/>
                    <a:pt x="74" y="262"/>
                  </a:cubicBezTo>
                  <a:cubicBezTo>
                    <a:pt x="71" y="262"/>
                    <a:pt x="68" y="260"/>
                    <a:pt x="65" y="258"/>
                  </a:cubicBezTo>
                  <a:cubicBezTo>
                    <a:pt x="74" y="258"/>
                    <a:pt x="80" y="250"/>
                    <a:pt x="82" y="242"/>
                  </a:cubicBezTo>
                  <a:cubicBezTo>
                    <a:pt x="82" y="243"/>
                    <a:pt x="83" y="243"/>
                    <a:pt x="84" y="243"/>
                  </a:cubicBezTo>
                  <a:cubicBezTo>
                    <a:pt x="89" y="249"/>
                    <a:pt x="88" y="257"/>
                    <a:pt x="84" y="263"/>
                  </a:cubicBezTo>
                  <a:close/>
                  <a:moveTo>
                    <a:pt x="87" y="262"/>
                  </a:moveTo>
                  <a:cubicBezTo>
                    <a:pt x="90" y="256"/>
                    <a:pt x="91" y="249"/>
                    <a:pt x="87" y="243"/>
                  </a:cubicBezTo>
                  <a:cubicBezTo>
                    <a:pt x="88" y="243"/>
                    <a:pt x="89" y="243"/>
                    <a:pt x="90" y="242"/>
                  </a:cubicBezTo>
                  <a:cubicBezTo>
                    <a:pt x="93" y="247"/>
                    <a:pt x="95" y="253"/>
                    <a:pt x="94" y="259"/>
                  </a:cubicBezTo>
                  <a:cubicBezTo>
                    <a:pt x="92" y="260"/>
                    <a:pt x="89" y="261"/>
                    <a:pt x="87" y="262"/>
                  </a:cubicBezTo>
                  <a:close/>
                  <a:moveTo>
                    <a:pt x="96" y="257"/>
                  </a:moveTo>
                  <a:cubicBezTo>
                    <a:pt x="97" y="251"/>
                    <a:pt x="95" y="246"/>
                    <a:pt x="92" y="241"/>
                  </a:cubicBezTo>
                  <a:cubicBezTo>
                    <a:pt x="92" y="241"/>
                    <a:pt x="93" y="240"/>
                    <a:pt x="93" y="240"/>
                  </a:cubicBezTo>
                  <a:cubicBezTo>
                    <a:pt x="98" y="244"/>
                    <a:pt x="100" y="249"/>
                    <a:pt x="99" y="254"/>
                  </a:cubicBezTo>
                  <a:cubicBezTo>
                    <a:pt x="98" y="255"/>
                    <a:pt x="97" y="256"/>
                    <a:pt x="96" y="257"/>
                  </a:cubicBezTo>
                  <a:close/>
                  <a:moveTo>
                    <a:pt x="105" y="238"/>
                  </a:moveTo>
                  <a:cubicBezTo>
                    <a:pt x="106" y="238"/>
                    <a:pt x="106" y="239"/>
                    <a:pt x="107" y="240"/>
                  </a:cubicBezTo>
                  <a:cubicBezTo>
                    <a:pt x="106" y="244"/>
                    <a:pt x="104" y="248"/>
                    <a:pt x="101" y="252"/>
                  </a:cubicBezTo>
                  <a:cubicBezTo>
                    <a:pt x="101" y="247"/>
                    <a:pt x="99" y="242"/>
                    <a:pt x="95" y="238"/>
                  </a:cubicBezTo>
                  <a:cubicBezTo>
                    <a:pt x="96" y="236"/>
                    <a:pt x="97" y="234"/>
                    <a:pt x="97" y="231"/>
                  </a:cubicBezTo>
                  <a:cubicBezTo>
                    <a:pt x="99" y="232"/>
                    <a:pt x="101" y="233"/>
                    <a:pt x="102" y="235"/>
                  </a:cubicBezTo>
                  <a:cubicBezTo>
                    <a:pt x="103" y="236"/>
                    <a:pt x="105" y="235"/>
                    <a:pt x="104" y="234"/>
                  </a:cubicBezTo>
                  <a:cubicBezTo>
                    <a:pt x="102" y="231"/>
                    <a:pt x="100" y="230"/>
                    <a:pt x="97" y="229"/>
                  </a:cubicBezTo>
                  <a:cubicBezTo>
                    <a:pt x="97" y="229"/>
                    <a:pt x="97" y="229"/>
                    <a:pt x="97" y="229"/>
                  </a:cubicBezTo>
                  <a:cubicBezTo>
                    <a:pt x="97" y="226"/>
                    <a:pt x="96" y="223"/>
                    <a:pt x="94" y="221"/>
                  </a:cubicBezTo>
                  <a:cubicBezTo>
                    <a:pt x="100" y="220"/>
                    <a:pt x="106" y="224"/>
                    <a:pt x="108" y="231"/>
                  </a:cubicBezTo>
                  <a:cubicBezTo>
                    <a:pt x="108" y="233"/>
                    <a:pt x="108" y="235"/>
                    <a:pt x="107" y="237"/>
                  </a:cubicBezTo>
                  <a:cubicBezTo>
                    <a:pt x="107" y="237"/>
                    <a:pt x="107" y="236"/>
                    <a:pt x="107" y="236"/>
                  </a:cubicBezTo>
                  <a:cubicBezTo>
                    <a:pt x="106" y="235"/>
                    <a:pt x="104" y="236"/>
                    <a:pt x="105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5" name="Freeform 29"/>
            <p:cNvSpPr>
              <a:spLocks noEditPoints="1"/>
            </p:cNvSpPr>
            <p:nvPr/>
          </p:nvSpPr>
          <p:spPr bwMode="auto">
            <a:xfrm>
              <a:off x="794" y="-52"/>
              <a:ext cx="1153" cy="406"/>
            </a:xfrm>
            <a:custGeom>
              <a:avLst/>
              <a:gdLst>
                <a:gd name="T0" fmla="*/ 327 w 327"/>
                <a:gd name="T1" fmla="*/ 41 h 115"/>
                <a:gd name="T2" fmla="*/ 216 w 327"/>
                <a:gd name="T3" fmla="*/ 13 h 115"/>
                <a:gd name="T4" fmla="*/ 139 w 327"/>
                <a:gd name="T5" fmla="*/ 62 h 115"/>
                <a:gd name="T6" fmla="*/ 106 w 327"/>
                <a:gd name="T7" fmla="*/ 3 h 115"/>
                <a:gd name="T8" fmla="*/ 22 w 327"/>
                <a:gd name="T9" fmla="*/ 6 h 115"/>
                <a:gd name="T10" fmla="*/ 8 w 327"/>
                <a:gd name="T11" fmla="*/ 87 h 115"/>
                <a:gd name="T12" fmla="*/ 30 w 327"/>
                <a:gd name="T13" fmla="*/ 85 h 115"/>
                <a:gd name="T14" fmla="*/ 91 w 327"/>
                <a:gd name="T15" fmla="*/ 105 h 115"/>
                <a:gd name="T16" fmla="*/ 145 w 327"/>
                <a:gd name="T17" fmla="*/ 104 h 115"/>
                <a:gd name="T18" fmla="*/ 214 w 327"/>
                <a:gd name="T19" fmla="*/ 83 h 115"/>
                <a:gd name="T20" fmla="*/ 224 w 327"/>
                <a:gd name="T21" fmla="*/ 107 h 115"/>
                <a:gd name="T22" fmla="*/ 228 w 327"/>
                <a:gd name="T23" fmla="*/ 80 h 115"/>
                <a:gd name="T24" fmla="*/ 224 w 327"/>
                <a:gd name="T25" fmla="*/ 90 h 115"/>
                <a:gd name="T26" fmla="*/ 265 w 327"/>
                <a:gd name="T27" fmla="*/ 34 h 115"/>
                <a:gd name="T28" fmla="*/ 225 w 327"/>
                <a:gd name="T29" fmla="*/ 62 h 115"/>
                <a:gd name="T30" fmla="*/ 239 w 327"/>
                <a:gd name="T31" fmla="*/ 56 h 115"/>
                <a:gd name="T32" fmla="*/ 158 w 327"/>
                <a:gd name="T33" fmla="*/ 99 h 115"/>
                <a:gd name="T34" fmla="*/ 145 w 327"/>
                <a:gd name="T35" fmla="*/ 91 h 115"/>
                <a:gd name="T36" fmla="*/ 133 w 327"/>
                <a:gd name="T37" fmla="*/ 93 h 115"/>
                <a:gd name="T38" fmla="*/ 162 w 327"/>
                <a:gd name="T39" fmla="*/ 88 h 115"/>
                <a:gd name="T40" fmla="*/ 184 w 327"/>
                <a:gd name="T41" fmla="*/ 74 h 115"/>
                <a:gd name="T42" fmla="*/ 167 w 327"/>
                <a:gd name="T43" fmla="*/ 89 h 115"/>
                <a:gd name="T44" fmla="*/ 149 w 327"/>
                <a:gd name="T45" fmla="*/ 96 h 115"/>
                <a:gd name="T46" fmla="*/ 152 w 327"/>
                <a:gd name="T47" fmla="*/ 99 h 115"/>
                <a:gd name="T48" fmla="*/ 135 w 327"/>
                <a:gd name="T49" fmla="*/ 97 h 115"/>
                <a:gd name="T50" fmla="*/ 139 w 327"/>
                <a:gd name="T51" fmla="*/ 95 h 115"/>
                <a:gd name="T52" fmla="*/ 139 w 327"/>
                <a:gd name="T53" fmla="*/ 90 h 115"/>
                <a:gd name="T54" fmla="*/ 149 w 327"/>
                <a:gd name="T55" fmla="*/ 86 h 115"/>
                <a:gd name="T56" fmla="*/ 129 w 327"/>
                <a:gd name="T57" fmla="*/ 91 h 115"/>
                <a:gd name="T58" fmla="*/ 131 w 327"/>
                <a:gd name="T59" fmla="*/ 89 h 115"/>
                <a:gd name="T60" fmla="*/ 157 w 327"/>
                <a:gd name="T61" fmla="*/ 84 h 115"/>
                <a:gd name="T62" fmla="*/ 93 w 327"/>
                <a:gd name="T63" fmla="*/ 99 h 115"/>
                <a:gd name="T64" fmla="*/ 99 w 327"/>
                <a:gd name="T65" fmla="*/ 79 h 115"/>
                <a:gd name="T66" fmla="*/ 51 w 327"/>
                <a:gd name="T67" fmla="*/ 56 h 115"/>
                <a:gd name="T68" fmla="*/ 51 w 327"/>
                <a:gd name="T69" fmla="*/ 56 h 115"/>
                <a:gd name="T70" fmla="*/ 29 w 327"/>
                <a:gd name="T71" fmla="*/ 59 h 115"/>
                <a:gd name="T72" fmla="*/ 37 w 327"/>
                <a:gd name="T73" fmla="*/ 42 h 115"/>
                <a:gd name="T74" fmla="*/ 78 w 327"/>
                <a:gd name="T75" fmla="*/ 39 h 115"/>
                <a:gd name="T76" fmla="*/ 99 w 327"/>
                <a:gd name="T77" fmla="*/ 58 h 115"/>
                <a:gd name="T78" fmla="*/ 88 w 327"/>
                <a:gd name="T79" fmla="*/ 58 h 115"/>
                <a:gd name="T80" fmla="*/ 13 w 327"/>
                <a:gd name="T81" fmla="*/ 44 h 115"/>
                <a:gd name="T82" fmla="*/ 15 w 327"/>
                <a:gd name="T83" fmla="*/ 17 h 115"/>
                <a:gd name="T84" fmla="*/ 74 w 327"/>
                <a:gd name="T85" fmla="*/ 76 h 115"/>
                <a:gd name="T86" fmla="*/ 123 w 327"/>
                <a:gd name="T87" fmla="*/ 13 h 115"/>
                <a:gd name="T88" fmla="*/ 141 w 327"/>
                <a:gd name="T89" fmla="*/ 76 h 115"/>
                <a:gd name="T90" fmla="*/ 162 w 327"/>
                <a:gd name="T91" fmla="*/ 66 h 115"/>
                <a:gd name="T92" fmla="*/ 145 w 327"/>
                <a:gd name="T93" fmla="*/ 65 h 115"/>
                <a:gd name="T94" fmla="*/ 160 w 327"/>
                <a:gd name="T95" fmla="*/ 43 h 115"/>
                <a:gd name="T96" fmla="*/ 166 w 327"/>
                <a:gd name="T97" fmla="*/ 41 h 115"/>
                <a:gd name="T98" fmla="*/ 213 w 327"/>
                <a:gd name="T99" fmla="*/ 43 h 115"/>
                <a:gd name="T100" fmla="*/ 179 w 327"/>
                <a:gd name="T101" fmla="*/ 90 h 115"/>
                <a:gd name="T102" fmla="*/ 195 w 327"/>
                <a:gd name="T103" fmla="*/ 66 h 115"/>
                <a:gd name="T104" fmla="*/ 198 w 327"/>
                <a:gd name="T105" fmla="*/ 45 h 115"/>
                <a:gd name="T106" fmla="*/ 307 w 327"/>
                <a:gd name="T107" fmla="*/ 42 h 115"/>
                <a:gd name="T108" fmla="*/ 264 w 327"/>
                <a:gd name="T109" fmla="*/ 25 h 115"/>
                <a:gd name="T110" fmla="*/ 223 w 327"/>
                <a:gd name="T111" fmla="*/ 57 h 115"/>
                <a:gd name="T112" fmla="*/ 238 w 327"/>
                <a:gd name="T113" fmla="*/ 49 h 115"/>
                <a:gd name="T114" fmla="*/ 320 w 327"/>
                <a:gd name="T115" fmla="*/ 43 h 115"/>
                <a:gd name="T116" fmla="*/ 262 w 327"/>
                <a:gd name="T117" fmla="*/ 84 h 115"/>
                <a:gd name="T118" fmla="*/ 259 w 327"/>
                <a:gd name="T119" fmla="*/ 94 h 115"/>
                <a:gd name="T120" fmla="*/ 236 w 327"/>
                <a:gd name="T121" fmla="*/ 107 h 115"/>
                <a:gd name="T122" fmla="*/ 233 w 327"/>
                <a:gd name="T123" fmla="*/ 104 h 115"/>
                <a:gd name="T124" fmla="*/ 237 w 327"/>
                <a:gd name="T125" fmla="*/ 10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54" y="106"/>
                  </a:moveTo>
                  <a:cubicBezTo>
                    <a:pt x="264" y="99"/>
                    <a:pt x="270" y="84"/>
                    <a:pt x="266" y="72"/>
                  </a:cubicBezTo>
                  <a:cubicBezTo>
                    <a:pt x="266" y="71"/>
                    <a:pt x="266" y="71"/>
                    <a:pt x="266" y="70"/>
                  </a:cubicBezTo>
                  <a:cubicBezTo>
                    <a:pt x="277" y="72"/>
                    <a:pt x="288" y="70"/>
                    <a:pt x="299" y="66"/>
                  </a:cubicBezTo>
                  <a:cubicBezTo>
                    <a:pt x="299" y="66"/>
                    <a:pt x="299" y="66"/>
                    <a:pt x="300" y="66"/>
                  </a:cubicBezTo>
                  <a:cubicBezTo>
                    <a:pt x="312" y="62"/>
                    <a:pt x="321" y="53"/>
                    <a:pt x="327" y="41"/>
                  </a:cubicBezTo>
                  <a:cubicBezTo>
                    <a:pt x="327" y="40"/>
                    <a:pt x="327" y="39"/>
                    <a:pt x="326" y="39"/>
                  </a:cubicBezTo>
                  <a:cubicBezTo>
                    <a:pt x="326" y="38"/>
                    <a:pt x="325" y="38"/>
                    <a:pt x="324" y="38"/>
                  </a:cubicBezTo>
                  <a:cubicBezTo>
                    <a:pt x="312" y="42"/>
                    <a:pt x="301" y="34"/>
                    <a:pt x="290" y="29"/>
                  </a:cubicBezTo>
                  <a:cubicBezTo>
                    <a:pt x="281" y="23"/>
                    <a:pt x="271" y="20"/>
                    <a:pt x="260" y="21"/>
                  </a:cubicBezTo>
                  <a:cubicBezTo>
                    <a:pt x="248" y="22"/>
                    <a:pt x="237" y="28"/>
                    <a:pt x="227" y="35"/>
                  </a:cubicBezTo>
                  <a:cubicBezTo>
                    <a:pt x="225" y="28"/>
                    <a:pt x="217" y="14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5" y="13"/>
                    <a:pt x="214" y="13"/>
                  </a:cubicBezTo>
                  <a:cubicBezTo>
                    <a:pt x="214" y="13"/>
                    <a:pt x="214" y="14"/>
                    <a:pt x="214" y="14"/>
                  </a:cubicBezTo>
                  <a:cubicBezTo>
                    <a:pt x="201" y="25"/>
                    <a:pt x="193" y="40"/>
                    <a:pt x="184" y="54"/>
                  </a:cubicBezTo>
                  <a:cubicBezTo>
                    <a:pt x="182" y="43"/>
                    <a:pt x="169" y="34"/>
                    <a:pt x="158" y="35"/>
                  </a:cubicBezTo>
                  <a:cubicBezTo>
                    <a:pt x="144" y="36"/>
                    <a:pt x="134" y="50"/>
                    <a:pt x="139" y="62"/>
                  </a:cubicBezTo>
                  <a:cubicBezTo>
                    <a:pt x="137" y="61"/>
                    <a:pt x="135" y="60"/>
                    <a:pt x="134" y="59"/>
                  </a:cubicBezTo>
                  <a:cubicBezTo>
                    <a:pt x="136" y="58"/>
                    <a:pt x="137" y="56"/>
                    <a:pt x="137" y="54"/>
                  </a:cubicBezTo>
                  <a:cubicBezTo>
                    <a:pt x="139" y="48"/>
                    <a:pt x="135" y="44"/>
                    <a:pt x="135" y="44"/>
                  </a:cubicBezTo>
                  <a:cubicBezTo>
                    <a:pt x="139" y="38"/>
                    <a:pt x="139" y="31"/>
                    <a:pt x="137" y="24"/>
                  </a:cubicBezTo>
                  <a:cubicBezTo>
                    <a:pt x="133" y="12"/>
                    <a:pt x="121" y="0"/>
                    <a:pt x="109" y="2"/>
                  </a:cubicBezTo>
                  <a:cubicBezTo>
                    <a:pt x="108" y="2"/>
                    <a:pt x="107" y="2"/>
                    <a:pt x="106" y="3"/>
                  </a:cubicBezTo>
                  <a:cubicBezTo>
                    <a:pt x="102" y="4"/>
                    <a:pt x="108" y="12"/>
                    <a:pt x="110" y="14"/>
                  </a:cubicBezTo>
                  <a:cubicBezTo>
                    <a:pt x="114" y="20"/>
                    <a:pt x="117" y="31"/>
                    <a:pt x="110" y="46"/>
                  </a:cubicBezTo>
                  <a:cubicBezTo>
                    <a:pt x="110" y="47"/>
                    <a:pt x="110" y="47"/>
                    <a:pt x="110" y="48"/>
                  </a:cubicBezTo>
                  <a:cubicBezTo>
                    <a:pt x="92" y="26"/>
                    <a:pt x="64" y="15"/>
                    <a:pt x="36" y="19"/>
                  </a:cubicBezTo>
                  <a:cubicBezTo>
                    <a:pt x="32" y="15"/>
                    <a:pt x="27" y="11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7" y="14"/>
                    <a:pt x="0" y="29"/>
                    <a:pt x="1" y="44"/>
                  </a:cubicBezTo>
                  <a:cubicBezTo>
                    <a:pt x="2" y="59"/>
                    <a:pt x="10" y="72"/>
                    <a:pt x="22" y="82"/>
                  </a:cubicBezTo>
                  <a:cubicBezTo>
                    <a:pt x="21" y="81"/>
                    <a:pt x="19" y="81"/>
                    <a:pt x="18" y="81"/>
                  </a:cubicBezTo>
                  <a:cubicBezTo>
                    <a:pt x="13" y="81"/>
                    <a:pt x="10" y="84"/>
                    <a:pt x="8" y="87"/>
                  </a:cubicBezTo>
                  <a:cubicBezTo>
                    <a:pt x="7" y="88"/>
                    <a:pt x="9" y="89"/>
                    <a:pt x="10" y="88"/>
                  </a:cubicBezTo>
                  <a:cubicBezTo>
                    <a:pt x="11" y="86"/>
                    <a:pt x="14" y="83"/>
                    <a:pt x="17" y="83"/>
                  </a:cubicBezTo>
                  <a:cubicBezTo>
                    <a:pt x="20" y="83"/>
                    <a:pt x="23" y="84"/>
                    <a:pt x="24" y="87"/>
                  </a:cubicBezTo>
                  <a:cubicBezTo>
                    <a:pt x="24" y="89"/>
                    <a:pt x="26" y="88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7"/>
                    <a:pt x="29" y="87"/>
                    <a:pt x="30" y="85"/>
                  </a:cubicBezTo>
                  <a:cubicBezTo>
                    <a:pt x="34" y="81"/>
                    <a:pt x="41" y="79"/>
                    <a:pt x="49" y="80"/>
                  </a:cubicBezTo>
                  <a:cubicBezTo>
                    <a:pt x="52" y="84"/>
                    <a:pt x="55" y="88"/>
                    <a:pt x="57" y="92"/>
                  </a:cubicBezTo>
                  <a:cubicBezTo>
                    <a:pt x="57" y="93"/>
                    <a:pt x="57" y="94"/>
                    <a:pt x="56" y="95"/>
                  </a:cubicBezTo>
                  <a:cubicBezTo>
                    <a:pt x="56" y="98"/>
                    <a:pt x="60" y="99"/>
                    <a:pt x="61" y="96"/>
                  </a:cubicBezTo>
                  <a:cubicBezTo>
                    <a:pt x="62" y="91"/>
                    <a:pt x="67" y="88"/>
                    <a:pt x="72" y="90"/>
                  </a:cubicBezTo>
                  <a:cubicBezTo>
                    <a:pt x="78" y="95"/>
                    <a:pt x="85" y="101"/>
                    <a:pt x="91" y="105"/>
                  </a:cubicBezTo>
                  <a:cubicBezTo>
                    <a:pt x="99" y="110"/>
                    <a:pt x="104" y="104"/>
                    <a:pt x="108" y="105"/>
                  </a:cubicBezTo>
                  <a:cubicBezTo>
                    <a:pt x="113" y="105"/>
                    <a:pt x="118" y="107"/>
                    <a:pt x="118" y="104"/>
                  </a:cubicBezTo>
                  <a:cubicBezTo>
                    <a:pt x="117" y="102"/>
                    <a:pt x="117" y="97"/>
                    <a:pt x="115" y="95"/>
                  </a:cubicBezTo>
                  <a:cubicBezTo>
                    <a:pt x="113" y="93"/>
                    <a:pt x="112" y="91"/>
                    <a:pt x="115" y="92"/>
                  </a:cubicBezTo>
                  <a:cubicBezTo>
                    <a:pt x="116" y="92"/>
                    <a:pt x="116" y="92"/>
                    <a:pt x="117" y="92"/>
                  </a:cubicBezTo>
                  <a:cubicBezTo>
                    <a:pt x="124" y="99"/>
                    <a:pt x="135" y="104"/>
                    <a:pt x="145" y="104"/>
                  </a:cubicBezTo>
                  <a:cubicBezTo>
                    <a:pt x="161" y="105"/>
                    <a:pt x="175" y="98"/>
                    <a:pt x="187" y="90"/>
                  </a:cubicBezTo>
                  <a:cubicBezTo>
                    <a:pt x="191" y="87"/>
                    <a:pt x="195" y="84"/>
                    <a:pt x="199" y="81"/>
                  </a:cubicBezTo>
                  <a:cubicBezTo>
                    <a:pt x="199" y="92"/>
                    <a:pt x="205" y="103"/>
                    <a:pt x="216" y="109"/>
                  </a:cubicBezTo>
                  <a:cubicBezTo>
                    <a:pt x="227" y="115"/>
                    <a:pt x="243" y="114"/>
                    <a:pt x="254" y="106"/>
                  </a:cubicBezTo>
                  <a:close/>
                  <a:moveTo>
                    <a:pt x="213" y="78"/>
                  </a:moveTo>
                  <a:cubicBezTo>
                    <a:pt x="213" y="80"/>
                    <a:pt x="213" y="81"/>
                    <a:pt x="214" y="83"/>
                  </a:cubicBezTo>
                  <a:cubicBezTo>
                    <a:pt x="214" y="84"/>
                    <a:pt x="214" y="85"/>
                    <a:pt x="215" y="86"/>
                  </a:cubicBezTo>
                  <a:cubicBezTo>
                    <a:pt x="214" y="89"/>
                    <a:pt x="213" y="92"/>
                    <a:pt x="214" y="95"/>
                  </a:cubicBezTo>
                  <a:cubicBezTo>
                    <a:pt x="214" y="97"/>
                    <a:pt x="216" y="96"/>
                    <a:pt x="216" y="95"/>
                  </a:cubicBezTo>
                  <a:cubicBezTo>
                    <a:pt x="216" y="93"/>
                    <a:pt x="216" y="91"/>
                    <a:pt x="216" y="89"/>
                  </a:cubicBezTo>
                  <a:cubicBezTo>
                    <a:pt x="217" y="90"/>
                    <a:pt x="218" y="91"/>
                    <a:pt x="218" y="92"/>
                  </a:cubicBezTo>
                  <a:cubicBezTo>
                    <a:pt x="217" y="98"/>
                    <a:pt x="219" y="103"/>
                    <a:pt x="224" y="107"/>
                  </a:cubicBezTo>
                  <a:cubicBezTo>
                    <a:pt x="222" y="106"/>
                    <a:pt x="220" y="106"/>
                    <a:pt x="219" y="105"/>
                  </a:cubicBezTo>
                  <a:cubicBezTo>
                    <a:pt x="214" y="103"/>
                    <a:pt x="210" y="99"/>
                    <a:pt x="208" y="95"/>
                  </a:cubicBezTo>
                  <a:cubicBezTo>
                    <a:pt x="207" y="89"/>
                    <a:pt x="209" y="83"/>
                    <a:pt x="213" y="78"/>
                  </a:cubicBezTo>
                  <a:close/>
                  <a:moveTo>
                    <a:pt x="218" y="76"/>
                  </a:moveTo>
                  <a:cubicBezTo>
                    <a:pt x="218" y="75"/>
                    <a:pt x="218" y="73"/>
                    <a:pt x="219" y="72"/>
                  </a:cubicBezTo>
                  <a:cubicBezTo>
                    <a:pt x="223" y="73"/>
                    <a:pt x="226" y="76"/>
                    <a:pt x="228" y="80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32" y="83"/>
                    <a:pt x="234" y="87"/>
                    <a:pt x="232" y="90"/>
                  </a:cubicBezTo>
                  <a:cubicBezTo>
                    <a:pt x="230" y="92"/>
                    <a:pt x="226" y="93"/>
                    <a:pt x="224" y="90"/>
                  </a:cubicBezTo>
                  <a:cubicBezTo>
                    <a:pt x="224" y="90"/>
                    <a:pt x="223" y="90"/>
                    <a:pt x="223" y="90"/>
                  </a:cubicBezTo>
                  <a:cubicBezTo>
                    <a:pt x="219" y="87"/>
                    <a:pt x="217" y="81"/>
                    <a:pt x="218" y="76"/>
                  </a:cubicBezTo>
                  <a:close/>
                  <a:moveTo>
                    <a:pt x="219" y="60"/>
                  </a:moveTo>
                  <a:cubicBezTo>
                    <a:pt x="217" y="61"/>
                    <a:pt x="215" y="63"/>
                    <a:pt x="213" y="65"/>
                  </a:cubicBezTo>
                  <a:cubicBezTo>
                    <a:pt x="220" y="47"/>
                    <a:pt x="238" y="34"/>
                    <a:pt x="257" y="34"/>
                  </a:cubicBezTo>
                  <a:cubicBezTo>
                    <a:pt x="260" y="34"/>
                    <a:pt x="262" y="34"/>
                    <a:pt x="265" y="34"/>
                  </a:cubicBezTo>
                  <a:cubicBezTo>
                    <a:pt x="262" y="34"/>
                    <a:pt x="259" y="34"/>
                    <a:pt x="255" y="35"/>
                  </a:cubicBezTo>
                  <a:cubicBezTo>
                    <a:pt x="240" y="37"/>
                    <a:pt x="226" y="46"/>
                    <a:pt x="219" y="60"/>
                  </a:cubicBezTo>
                  <a:close/>
                  <a:moveTo>
                    <a:pt x="229" y="77"/>
                  </a:moveTo>
                  <a:cubicBezTo>
                    <a:pt x="229" y="77"/>
                    <a:pt x="229" y="77"/>
                    <a:pt x="229" y="78"/>
                  </a:cubicBezTo>
                  <a:cubicBezTo>
                    <a:pt x="227" y="74"/>
                    <a:pt x="223" y="71"/>
                    <a:pt x="220" y="70"/>
                  </a:cubicBezTo>
                  <a:cubicBezTo>
                    <a:pt x="221" y="67"/>
                    <a:pt x="223" y="64"/>
                    <a:pt x="225" y="62"/>
                  </a:cubicBezTo>
                  <a:cubicBezTo>
                    <a:pt x="226" y="62"/>
                    <a:pt x="226" y="62"/>
                    <a:pt x="226" y="61"/>
                  </a:cubicBezTo>
                  <a:cubicBezTo>
                    <a:pt x="226" y="61"/>
                    <a:pt x="226" y="61"/>
                    <a:pt x="227" y="61"/>
                  </a:cubicBezTo>
                  <a:cubicBezTo>
                    <a:pt x="229" y="59"/>
                    <a:pt x="231" y="58"/>
                    <a:pt x="234" y="57"/>
                  </a:cubicBezTo>
                  <a:cubicBezTo>
                    <a:pt x="239" y="63"/>
                    <a:pt x="239" y="71"/>
                    <a:pt x="236" y="77"/>
                  </a:cubicBezTo>
                  <a:cubicBezTo>
                    <a:pt x="233" y="76"/>
                    <a:pt x="231" y="77"/>
                    <a:pt x="229" y="77"/>
                  </a:cubicBezTo>
                  <a:close/>
                  <a:moveTo>
                    <a:pt x="239" y="56"/>
                  </a:moveTo>
                  <a:cubicBezTo>
                    <a:pt x="245" y="56"/>
                    <a:pt x="251" y="59"/>
                    <a:pt x="256" y="63"/>
                  </a:cubicBezTo>
                  <a:cubicBezTo>
                    <a:pt x="257" y="72"/>
                    <a:pt x="249" y="78"/>
                    <a:pt x="240" y="80"/>
                  </a:cubicBezTo>
                  <a:cubicBezTo>
                    <a:pt x="239" y="79"/>
                    <a:pt x="239" y="78"/>
                    <a:pt x="238" y="78"/>
                  </a:cubicBezTo>
                  <a:cubicBezTo>
                    <a:pt x="242" y="71"/>
                    <a:pt x="241" y="63"/>
                    <a:pt x="236" y="57"/>
                  </a:cubicBezTo>
                  <a:cubicBezTo>
                    <a:pt x="237" y="57"/>
                    <a:pt x="238" y="56"/>
                    <a:pt x="239" y="56"/>
                  </a:cubicBezTo>
                  <a:close/>
                  <a:moveTo>
                    <a:pt x="158" y="99"/>
                  </a:moveTo>
                  <a:cubicBezTo>
                    <a:pt x="158" y="98"/>
                    <a:pt x="159" y="97"/>
                    <a:pt x="160" y="96"/>
                  </a:cubicBezTo>
                  <a:cubicBezTo>
                    <a:pt x="166" y="94"/>
                    <a:pt x="172" y="91"/>
                    <a:pt x="178" y="88"/>
                  </a:cubicBezTo>
                  <a:cubicBezTo>
                    <a:pt x="177" y="89"/>
                    <a:pt x="176" y="91"/>
                    <a:pt x="175" y="92"/>
                  </a:cubicBezTo>
                  <a:cubicBezTo>
                    <a:pt x="169" y="95"/>
                    <a:pt x="164" y="97"/>
                    <a:pt x="158" y="99"/>
                  </a:cubicBezTo>
                  <a:close/>
                  <a:moveTo>
                    <a:pt x="144" y="92"/>
                  </a:moveTo>
                  <a:cubicBezTo>
                    <a:pt x="144" y="91"/>
                    <a:pt x="145" y="91"/>
                    <a:pt x="145" y="91"/>
                  </a:cubicBezTo>
                  <a:cubicBezTo>
                    <a:pt x="147" y="91"/>
                    <a:pt x="149" y="90"/>
                    <a:pt x="151" y="90"/>
                  </a:cubicBezTo>
                  <a:cubicBezTo>
                    <a:pt x="150" y="91"/>
                    <a:pt x="150" y="91"/>
                    <a:pt x="149" y="92"/>
                  </a:cubicBezTo>
                  <a:cubicBezTo>
                    <a:pt x="147" y="92"/>
                    <a:pt x="145" y="92"/>
                    <a:pt x="144" y="92"/>
                  </a:cubicBezTo>
                  <a:close/>
                  <a:moveTo>
                    <a:pt x="138" y="93"/>
                  </a:moveTo>
                  <a:cubicBezTo>
                    <a:pt x="137" y="94"/>
                    <a:pt x="137" y="94"/>
                    <a:pt x="136" y="94"/>
                  </a:cubicBezTo>
                  <a:cubicBezTo>
                    <a:pt x="135" y="94"/>
                    <a:pt x="134" y="94"/>
                    <a:pt x="133" y="93"/>
                  </a:cubicBezTo>
                  <a:cubicBezTo>
                    <a:pt x="133" y="93"/>
                    <a:pt x="134" y="93"/>
                    <a:pt x="134" y="93"/>
                  </a:cubicBezTo>
                  <a:cubicBezTo>
                    <a:pt x="135" y="93"/>
                    <a:pt x="137" y="93"/>
                    <a:pt x="138" y="93"/>
                  </a:cubicBezTo>
                  <a:close/>
                  <a:moveTo>
                    <a:pt x="168" y="83"/>
                  </a:moveTo>
                  <a:cubicBezTo>
                    <a:pt x="168" y="83"/>
                    <a:pt x="169" y="82"/>
                    <a:pt x="170" y="82"/>
                  </a:cubicBezTo>
                  <a:cubicBezTo>
                    <a:pt x="169" y="84"/>
                    <a:pt x="167" y="85"/>
                    <a:pt x="166" y="87"/>
                  </a:cubicBezTo>
                  <a:cubicBezTo>
                    <a:pt x="165" y="87"/>
                    <a:pt x="163" y="88"/>
                    <a:pt x="162" y="88"/>
                  </a:cubicBezTo>
                  <a:cubicBezTo>
                    <a:pt x="159" y="90"/>
                    <a:pt x="156" y="90"/>
                    <a:pt x="153" y="91"/>
                  </a:cubicBezTo>
                  <a:cubicBezTo>
                    <a:pt x="153" y="91"/>
                    <a:pt x="154" y="90"/>
                    <a:pt x="154" y="89"/>
                  </a:cubicBezTo>
                  <a:cubicBezTo>
                    <a:pt x="159" y="88"/>
                    <a:pt x="163" y="86"/>
                    <a:pt x="168" y="83"/>
                  </a:cubicBezTo>
                  <a:close/>
                  <a:moveTo>
                    <a:pt x="175" y="77"/>
                  </a:moveTo>
                  <a:cubicBezTo>
                    <a:pt x="179" y="74"/>
                    <a:pt x="183" y="70"/>
                    <a:pt x="187" y="65"/>
                  </a:cubicBezTo>
                  <a:cubicBezTo>
                    <a:pt x="186" y="68"/>
                    <a:pt x="185" y="71"/>
                    <a:pt x="184" y="74"/>
                  </a:cubicBezTo>
                  <a:cubicBezTo>
                    <a:pt x="180" y="78"/>
                    <a:pt x="176" y="81"/>
                    <a:pt x="171" y="84"/>
                  </a:cubicBezTo>
                  <a:cubicBezTo>
                    <a:pt x="173" y="82"/>
                    <a:pt x="174" y="80"/>
                    <a:pt x="175" y="77"/>
                  </a:cubicBezTo>
                  <a:close/>
                  <a:moveTo>
                    <a:pt x="182" y="79"/>
                  </a:moveTo>
                  <a:cubicBezTo>
                    <a:pt x="181" y="80"/>
                    <a:pt x="181" y="82"/>
                    <a:pt x="180" y="83"/>
                  </a:cubicBezTo>
                  <a:cubicBezTo>
                    <a:pt x="175" y="87"/>
                    <a:pt x="170" y="90"/>
                    <a:pt x="164" y="93"/>
                  </a:cubicBezTo>
                  <a:cubicBezTo>
                    <a:pt x="165" y="91"/>
                    <a:pt x="166" y="90"/>
                    <a:pt x="167" y="89"/>
                  </a:cubicBezTo>
                  <a:cubicBezTo>
                    <a:pt x="173" y="86"/>
                    <a:pt x="177" y="83"/>
                    <a:pt x="182" y="79"/>
                  </a:cubicBezTo>
                  <a:close/>
                  <a:moveTo>
                    <a:pt x="160" y="92"/>
                  </a:moveTo>
                  <a:cubicBezTo>
                    <a:pt x="161" y="91"/>
                    <a:pt x="162" y="91"/>
                    <a:pt x="162" y="91"/>
                  </a:cubicBezTo>
                  <a:cubicBezTo>
                    <a:pt x="161" y="92"/>
                    <a:pt x="160" y="93"/>
                    <a:pt x="159" y="94"/>
                  </a:cubicBezTo>
                  <a:cubicBezTo>
                    <a:pt x="159" y="94"/>
                    <a:pt x="159" y="94"/>
                    <a:pt x="158" y="94"/>
                  </a:cubicBezTo>
                  <a:cubicBezTo>
                    <a:pt x="155" y="95"/>
                    <a:pt x="152" y="96"/>
                    <a:pt x="149" y="96"/>
                  </a:cubicBezTo>
                  <a:cubicBezTo>
                    <a:pt x="149" y="95"/>
                    <a:pt x="150" y="94"/>
                    <a:pt x="151" y="94"/>
                  </a:cubicBezTo>
                  <a:cubicBezTo>
                    <a:pt x="154" y="93"/>
                    <a:pt x="157" y="92"/>
                    <a:pt x="160" y="92"/>
                  </a:cubicBezTo>
                  <a:close/>
                  <a:moveTo>
                    <a:pt x="146" y="98"/>
                  </a:moveTo>
                  <a:cubicBezTo>
                    <a:pt x="149" y="98"/>
                    <a:pt x="152" y="98"/>
                    <a:pt x="155" y="97"/>
                  </a:cubicBezTo>
                  <a:cubicBezTo>
                    <a:pt x="155" y="98"/>
                    <a:pt x="154" y="99"/>
                    <a:pt x="153" y="99"/>
                  </a:cubicBezTo>
                  <a:cubicBezTo>
                    <a:pt x="153" y="99"/>
                    <a:pt x="152" y="99"/>
                    <a:pt x="152" y="99"/>
                  </a:cubicBezTo>
                  <a:cubicBezTo>
                    <a:pt x="149" y="100"/>
                    <a:pt x="147" y="100"/>
                    <a:pt x="145" y="99"/>
                  </a:cubicBezTo>
                  <a:cubicBezTo>
                    <a:pt x="145" y="99"/>
                    <a:pt x="146" y="99"/>
                    <a:pt x="146" y="98"/>
                  </a:cubicBezTo>
                  <a:close/>
                  <a:moveTo>
                    <a:pt x="136" y="97"/>
                  </a:moveTo>
                  <a:cubicBezTo>
                    <a:pt x="138" y="97"/>
                    <a:pt x="141" y="98"/>
                    <a:pt x="143" y="98"/>
                  </a:cubicBezTo>
                  <a:cubicBezTo>
                    <a:pt x="142" y="98"/>
                    <a:pt x="142" y="99"/>
                    <a:pt x="141" y="99"/>
                  </a:cubicBezTo>
                  <a:cubicBezTo>
                    <a:pt x="139" y="99"/>
                    <a:pt x="137" y="98"/>
                    <a:pt x="135" y="97"/>
                  </a:cubicBezTo>
                  <a:cubicBezTo>
                    <a:pt x="135" y="97"/>
                    <a:pt x="136" y="97"/>
                    <a:pt x="136" y="97"/>
                  </a:cubicBezTo>
                  <a:close/>
                  <a:moveTo>
                    <a:pt x="139" y="95"/>
                  </a:moveTo>
                  <a:cubicBezTo>
                    <a:pt x="140" y="95"/>
                    <a:pt x="141" y="94"/>
                    <a:pt x="141" y="94"/>
                  </a:cubicBezTo>
                  <a:cubicBezTo>
                    <a:pt x="143" y="94"/>
                    <a:pt x="145" y="94"/>
                    <a:pt x="147" y="94"/>
                  </a:cubicBezTo>
                  <a:cubicBezTo>
                    <a:pt x="147" y="95"/>
                    <a:pt x="146" y="95"/>
                    <a:pt x="145" y="96"/>
                  </a:cubicBezTo>
                  <a:cubicBezTo>
                    <a:pt x="143" y="96"/>
                    <a:pt x="141" y="95"/>
                    <a:pt x="139" y="95"/>
                  </a:cubicBezTo>
                  <a:close/>
                  <a:moveTo>
                    <a:pt x="127" y="94"/>
                  </a:moveTo>
                  <a:cubicBezTo>
                    <a:pt x="127" y="94"/>
                    <a:pt x="128" y="94"/>
                    <a:pt x="129" y="94"/>
                  </a:cubicBezTo>
                  <a:cubicBezTo>
                    <a:pt x="130" y="95"/>
                    <a:pt x="132" y="95"/>
                    <a:pt x="133" y="96"/>
                  </a:cubicBezTo>
                  <a:cubicBezTo>
                    <a:pt x="132" y="96"/>
                    <a:pt x="132" y="96"/>
                    <a:pt x="131" y="96"/>
                  </a:cubicBezTo>
                  <a:cubicBezTo>
                    <a:pt x="130" y="96"/>
                    <a:pt x="128" y="95"/>
                    <a:pt x="127" y="94"/>
                  </a:cubicBezTo>
                  <a:close/>
                  <a:moveTo>
                    <a:pt x="139" y="90"/>
                  </a:moveTo>
                  <a:cubicBezTo>
                    <a:pt x="140" y="90"/>
                    <a:pt x="141" y="90"/>
                    <a:pt x="142" y="90"/>
                  </a:cubicBezTo>
                  <a:cubicBezTo>
                    <a:pt x="141" y="91"/>
                    <a:pt x="141" y="91"/>
                    <a:pt x="140" y="92"/>
                  </a:cubicBezTo>
                  <a:cubicBezTo>
                    <a:pt x="139" y="92"/>
                    <a:pt x="138" y="91"/>
                    <a:pt x="137" y="91"/>
                  </a:cubicBezTo>
                  <a:cubicBezTo>
                    <a:pt x="138" y="91"/>
                    <a:pt x="138" y="90"/>
                    <a:pt x="139" y="90"/>
                  </a:cubicBezTo>
                  <a:close/>
                  <a:moveTo>
                    <a:pt x="147" y="88"/>
                  </a:moveTo>
                  <a:cubicBezTo>
                    <a:pt x="148" y="88"/>
                    <a:pt x="148" y="87"/>
                    <a:pt x="149" y="86"/>
                  </a:cubicBezTo>
                  <a:cubicBezTo>
                    <a:pt x="150" y="86"/>
                    <a:pt x="152" y="86"/>
                    <a:pt x="154" y="85"/>
                  </a:cubicBezTo>
                  <a:cubicBezTo>
                    <a:pt x="154" y="86"/>
                    <a:pt x="153" y="87"/>
                    <a:pt x="153" y="87"/>
                  </a:cubicBezTo>
                  <a:cubicBezTo>
                    <a:pt x="151" y="88"/>
                    <a:pt x="149" y="88"/>
                    <a:pt x="147" y="88"/>
                  </a:cubicBezTo>
                  <a:close/>
                  <a:moveTo>
                    <a:pt x="129" y="90"/>
                  </a:moveTo>
                  <a:cubicBezTo>
                    <a:pt x="129" y="90"/>
                    <a:pt x="130" y="91"/>
                    <a:pt x="131" y="91"/>
                  </a:cubicBezTo>
                  <a:cubicBezTo>
                    <a:pt x="131" y="91"/>
                    <a:pt x="130" y="91"/>
                    <a:pt x="129" y="91"/>
                  </a:cubicBezTo>
                  <a:cubicBezTo>
                    <a:pt x="129" y="91"/>
                    <a:pt x="128" y="91"/>
                    <a:pt x="127" y="90"/>
                  </a:cubicBezTo>
                  <a:cubicBezTo>
                    <a:pt x="128" y="90"/>
                    <a:pt x="128" y="90"/>
                    <a:pt x="129" y="90"/>
                  </a:cubicBezTo>
                  <a:close/>
                  <a:moveTo>
                    <a:pt x="134" y="88"/>
                  </a:moveTo>
                  <a:cubicBezTo>
                    <a:pt x="134" y="89"/>
                    <a:pt x="135" y="89"/>
                    <a:pt x="136" y="89"/>
                  </a:cubicBezTo>
                  <a:cubicBezTo>
                    <a:pt x="135" y="90"/>
                    <a:pt x="135" y="90"/>
                    <a:pt x="134" y="90"/>
                  </a:cubicBezTo>
                  <a:cubicBezTo>
                    <a:pt x="133" y="90"/>
                    <a:pt x="132" y="89"/>
                    <a:pt x="131" y="89"/>
                  </a:cubicBezTo>
                  <a:cubicBezTo>
                    <a:pt x="132" y="89"/>
                    <a:pt x="133" y="88"/>
                    <a:pt x="134" y="88"/>
                  </a:cubicBezTo>
                  <a:close/>
                  <a:moveTo>
                    <a:pt x="176" y="71"/>
                  </a:moveTo>
                  <a:cubicBezTo>
                    <a:pt x="175" y="73"/>
                    <a:pt x="174" y="74"/>
                    <a:pt x="174" y="76"/>
                  </a:cubicBezTo>
                  <a:cubicBezTo>
                    <a:pt x="172" y="77"/>
                    <a:pt x="171" y="78"/>
                    <a:pt x="170" y="79"/>
                  </a:cubicBezTo>
                  <a:cubicBezTo>
                    <a:pt x="166" y="82"/>
                    <a:pt x="161" y="85"/>
                    <a:pt x="156" y="86"/>
                  </a:cubicBezTo>
                  <a:cubicBezTo>
                    <a:pt x="156" y="86"/>
                    <a:pt x="157" y="85"/>
                    <a:pt x="157" y="84"/>
                  </a:cubicBezTo>
                  <a:cubicBezTo>
                    <a:pt x="160" y="84"/>
                    <a:pt x="162" y="83"/>
                    <a:pt x="163" y="82"/>
                  </a:cubicBezTo>
                  <a:cubicBezTo>
                    <a:pt x="168" y="80"/>
                    <a:pt x="172" y="76"/>
                    <a:pt x="176" y="71"/>
                  </a:cubicBezTo>
                  <a:close/>
                  <a:moveTo>
                    <a:pt x="81" y="90"/>
                  </a:moveTo>
                  <a:cubicBezTo>
                    <a:pt x="88" y="95"/>
                    <a:pt x="91" y="97"/>
                    <a:pt x="98" y="96"/>
                  </a:cubicBezTo>
                  <a:cubicBezTo>
                    <a:pt x="107" y="95"/>
                    <a:pt x="111" y="100"/>
                    <a:pt x="111" y="100"/>
                  </a:cubicBezTo>
                  <a:cubicBezTo>
                    <a:pt x="105" y="96"/>
                    <a:pt x="98" y="99"/>
                    <a:pt x="93" y="99"/>
                  </a:cubicBezTo>
                  <a:cubicBezTo>
                    <a:pt x="87" y="98"/>
                    <a:pt x="81" y="90"/>
                    <a:pt x="81" y="90"/>
                  </a:cubicBezTo>
                  <a:close/>
                  <a:moveTo>
                    <a:pt x="99" y="79"/>
                  </a:moveTo>
                  <a:cubicBezTo>
                    <a:pt x="114" y="73"/>
                    <a:pt x="123" y="74"/>
                    <a:pt x="133" y="79"/>
                  </a:cubicBezTo>
                  <a:cubicBezTo>
                    <a:pt x="133" y="79"/>
                    <a:pt x="120" y="74"/>
                    <a:pt x="103" y="81"/>
                  </a:cubicBezTo>
                  <a:cubicBezTo>
                    <a:pt x="91" y="86"/>
                    <a:pt x="82" y="88"/>
                    <a:pt x="66" y="78"/>
                  </a:cubicBezTo>
                  <a:cubicBezTo>
                    <a:pt x="66" y="78"/>
                    <a:pt x="80" y="86"/>
                    <a:pt x="99" y="79"/>
                  </a:cubicBezTo>
                  <a:close/>
                  <a:moveTo>
                    <a:pt x="52" y="80"/>
                  </a:moveTo>
                  <a:cubicBezTo>
                    <a:pt x="56" y="81"/>
                    <a:pt x="60" y="82"/>
                    <a:pt x="63" y="84"/>
                  </a:cubicBezTo>
                  <a:cubicBezTo>
                    <a:pt x="64" y="84"/>
                    <a:pt x="65" y="85"/>
                    <a:pt x="66" y="85"/>
                  </a:cubicBezTo>
                  <a:cubicBezTo>
                    <a:pt x="63" y="86"/>
                    <a:pt x="60" y="88"/>
                    <a:pt x="59" y="90"/>
                  </a:cubicBezTo>
                  <a:cubicBezTo>
                    <a:pt x="57" y="87"/>
                    <a:pt x="55" y="83"/>
                    <a:pt x="52" y="80"/>
                  </a:cubicBezTo>
                  <a:close/>
                  <a:moveTo>
                    <a:pt x="51" y="56"/>
                  </a:moveTo>
                  <a:cubicBezTo>
                    <a:pt x="42" y="58"/>
                    <a:pt x="35" y="64"/>
                    <a:pt x="35" y="74"/>
                  </a:cubicBezTo>
                  <a:cubicBezTo>
                    <a:pt x="33" y="75"/>
                    <a:pt x="30" y="77"/>
                    <a:pt x="28" y="79"/>
                  </a:cubicBezTo>
                  <a:cubicBezTo>
                    <a:pt x="26" y="65"/>
                    <a:pt x="38" y="52"/>
                    <a:pt x="51" y="50"/>
                  </a:cubicBezTo>
                  <a:cubicBezTo>
                    <a:pt x="65" y="48"/>
                    <a:pt x="78" y="55"/>
                    <a:pt x="88" y="64"/>
                  </a:cubicBezTo>
                  <a:cubicBezTo>
                    <a:pt x="84" y="66"/>
                    <a:pt x="80" y="66"/>
                    <a:pt x="76" y="67"/>
                  </a:cubicBezTo>
                  <a:cubicBezTo>
                    <a:pt x="70" y="60"/>
                    <a:pt x="61" y="55"/>
                    <a:pt x="51" y="56"/>
                  </a:cubicBezTo>
                  <a:close/>
                  <a:moveTo>
                    <a:pt x="29" y="59"/>
                  </a:moveTo>
                  <a:cubicBezTo>
                    <a:pt x="28" y="61"/>
                    <a:pt x="26" y="64"/>
                    <a:pt x="25" y="66"/>
                  </a:cubicBezTo>
                  <a:cubicBezTo>
                    <a:pt x="30" y="48"/>
                    <a:pt x="46" y="35"/>
                    <a:pt x="64" y="35"/>
                  </a:cubicBezTo>
                  <a:cubicBezTo>
                    <a:pt x="64" y="35"/>
                    <a:pt x="64" y="35"/>
                    <a:pt x="65" y="35"/>
                  </a:cubicBezTo>
                  <a:cubicBezTo>
                    <a:pt x="66" y="35"/>
                    <a:pt x="67" y="36"/>
                    <a:pt x="69" y="36"/>
                  </a:cubicBezTo>
                  <a:cubicBezTo>
                    <a:pt x="53" y="36"/>
                    <a:pt x="37" y="45"/>
                    <a:pt x="29" y="59"/>
                  </a:cubicBezTo>
                  <a:close/>
                  <a:moveTo>
                    <a:pt x="37" y="42"/>
                  </a:moveTo>
                  <a:cubicBezTo>
                    <a:pt x="31" y="48"/>
                    <a:pt x="26" y="55"/>
                    <a:pt x="24" y="63"/>
                  </a:cubicBezTo>
                  <a:cubicBezTo>
                    <a:pt x="25" y="57"/>
                    <a:pt x="27" y="52"/>
                    <a:pt x="30" y="47"/>
                  </a:cubicBezTo>
                  <a:cubicBezTo>
                    <a:pt x="34" y="41"/>
                    <a:pt x="41" y="37"/>
                    <a:pt x="48" y="35"/>
                  </a:cubicBezTo>
                  <a:cubicBezTo>
                    <a:pt x="49" y="34"/>
                    <a:pt x="51" y="34"/>
                    <a:pt x="53" y="34"/>
                  </a:cubicBezTo>
                  <a:cubicBezTo>
                    <a:pt x="47" y="36"/>
                    <a:pt x="41" y="38"/>
                    <a:pt x="37" y="42"/>
                  </a:cubicBezTo>
                  <a:close/>
                  <a:moveTo>
                    <a:pt x="78" y="39"/>
                  </a:moveTo>
                  <a:cubicBezTo>
                    <a:pt x="82" y="41"/>
                    <a:pt x="85" y="43"/>
                    <a:pt x="88" y="46"/>
                  </a:cubicBezTo>
                  <a:cubicBezTo>
                    <a:pt x="76" y="42"/>
                    <a:pt x="64" y="42"/>
                    <a:pt x="52" y="46"/>
                  </a:cubicBezTo>
                  <a:cubicBezTo>
                    <a:pt x="50" y="46"/>
                    <a:pt x="48" y="46"/>
                    <a:pt x="46" y="47"/>
                  </a:cubicBezTo>
                  <a:cubicBezTo>
                    <a:pt x="43" y="48"/>
                    <a:pt x="41" y="49"/>
                    <a:pt x="39" y="50"/>
                  </a:cubicBezTo>
                  <a:cubicBezTo>
                    <a:pt x="49" y="41"/>
                    <a:pt x="64" y="36"/>
                    <a:pt x="78" y="39"/>
                  </a:cubicBezTo>
                  <a:close/>
                  <a:moveTo>
                    <a:pt x="94" y="50"/>
                  </a:moveTo>
                  <a:cubicBezTo>
                    <a:pt x="95" y="52"/>
                    <a:pt x="97" y="53"/>
                    <a:pt x="98" y="55"/>
                  </a:cubicBezTo>
                  <a:cubicBezTo>
                    <a:pt x="90" y="50"/>
                    <a:pt x="80" y="48"/>
                    <a:pt x="71" y="48"/>
                  </a:cubicBezTo>
                  <a:cubicBezTo>
                    <a:pt x="68" y="47"/>
                    <a:pt x="65" y="46"/>
                    <a:pt x="62" y="46"/>
                  </a:cubicBezTo>
                  <a:cubicBezTo>
                    <a:pt x="73" y="44"/>
                    <a:pt x="84" y="46"/>
                    <a:pt x="94" y="50"/>
                  </a:cubicBezTo>
                  <a:close/>
                  <a:moveTo>
                    <a:pt x="99" y="58"/>
                  </a:moveTo>
                  <a:cubicBezTo>
                    <a:pt x="93" y="55"/>
                    <a:pt x="87" y="54"/>
                    <a:pt x="80" y="53"/>
                  </a:cubicBezTo>
                  <a:cubicBezTo>
                    <a:pt x="79" y="52"/>
                    <a:pt x="77" y="51"/>
                    <a:pt x="76" y="50"/>
                  </a:cubicBezTo>
                  <a:cubicBezTo>
                    <a:pt x="84" y="51"/>
                    <a:pt x="92" y="53"/>
                    <a:pt x="99" y="58"/>
                  </a:cubicBezTo>
                  <a:close/>
                  <a:moveTo>
                    <a:pt x="98" y="60"/>
                  </a:moveTo>
                  <a:cubicBezTo>
                    <a:pt x="98" y="60"/>
                    <a:pt x="97" y="60"/>
                    <a:pt x="97" y="61"/>
                  </a:cubicBezTo>
                  <a:cubicBezTo>
                    <a:pt x="94" y="59"/>
                    <a:pt x="91" y="59"/>
                    <a:pt x="88" y="58"/>
                  </a:cubicBezTo>
                  <a:cubicBezTo>
                    <a:pt x="87" y="57"/>
                    <a:pt x="86" y="57"/>
                    <a:pt x="85" y="56"/>
                  </a:cubicBezTo>
                  <a:cubicBezTo>
                    <a:pt x="89" y="57"/>
                    <a:pt x="94" y="58"/>
                    <a:pt x="98" y="60"/>
                  </a:cubicBezTo>
                  <a:close/>
                  <a:moveTo>
                    <a:pt x="107" y="52"/>
                  </a:moveTo>
                  <a:cubicBezTo>
                    <a:pt x="106" y="53"/>
                    <a:pt x="105" y="54"/>
                    <a:pt x="104" y="55"/>
                  </a:cubicBezTo>
                  <a:cubicBezTo>
                    <a:pt x="95" y="43"/>
                    <a:pt x="81" y="34"/>
                    <a:pt x="66" y="31"/>
                  </a:cubicBezTo>
                  <a:cubicBezTo>
                    <a:pt x="47" y="27"/>
                    <a:pt x="28" y="32"/>
                    <a:pt x="13" y="44"/>
                  </a:cubicBezTo>
                  <a:cubicBezTo>
                    <a:pt x="11" y="46"/>
                    <a:pt x="14" y="50"/>
                    <a:pt x="16" y="48"/>
                  </a:cubicBezTo>
                  <a:cubicBezTo>
                    <a:pt x="23" y="43"/>
                    <a:pt x="30" y="39"/>
                    <a:pt x="38" y="36"/>
                  </a:cubicBezTo>
                  <a:cubicBezTo>
                    <a:pt x="35" y="39"/>
                    <a:pt x="31" y="42"/>
                    <a:pt x="29" y="45"/>
                  </a:cubicBezTo>
                  <a:cubicBezTo>
                    <a:pt x="22" y="54"/>
                    <a:pt x="20" y="65"/>
                    <a:pt x="22" y="76"/>
                  </a:cubicBezTo>
                  <a:cubicBezTo>
                    <a:pt x="13" y="68"/>
                    <a:pt x="7" y="57"/>
                    <a:pt x="5" y="45"/>
                  </a:cubicBezTo>
                  <a:cubicBezTo>
                    <a:pt x="4" y="35"/>
                    <a:pt x="8" y="24"/>
                    <a:pt x="15" y="17"/>
                  </a:cubicBezTo>
                  <a:cubicBezTo>
                    <a:pt x="13" y="20"/>
                    <a:pt x="13" y="24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4" y="31"/>
                    <a:pt x="16" y="30"/>
                  </a:cubicBezTo>
                  <a:cubicBezTo>
                    <a:pt x="48" y="15"/>
                    <a:pt x="86" y="24"/>
                    <a:pt x="107" y="52"/>
                  </a:cubicBezTo>
                  <a:close/>
                  <a:moveTo>
                    <a:pt x="93" y="74"/>
                  </a:moveTo>
                  <a:cubicBezTo>
                    <a:pt x="83" y="77"/>
                    <a:pt x="76" y="76"/>
                    <a:pt x="74" y="76"/>
                  </a:cubicBezTo>
                  <a:cubicBezTo>
                    <a:pt x="67" y="75"/>
                    <a:pt x="62" y="75"/>
                    <a:pt x="62" y="73"/>
                  </a:cubicBezTo>
                  <a:cubicBezTo>
                    <a:pt x="62" y="72"/>
                    <a:pt x="75" y="76"/>
                    <a:pt x="92" y="70"/>
                  </a:cubicBezTo>
                  <a:cubicBezTo>
                    <a:pt x="101" y="67"/>
                    <a:pt x="111" y="62"/>
                    <a:pt x="118" y="49"/>
                  </a:cubicBezTo>
                  <a:cubicBezTo>
                    <a:pt x="128" y="28"/>
                    <a:pt x="121" y="17"/>
                    <a:pt x="119" y="14"/>
                  </a:cubicBezTo>
                  <a:cubicBezTo>
                    <a:pt x="118" y="12"/>
                    <a:pt x="118" y="10"/>
                    <a:pt x="119" y="10"/>
                  </a:cubicBezTo>
                  <a:cubicBezTo>
                    <a:pt x="121" y="9"/>
                    <a:pt x="122" y="11"/>
                    <a:pt x="123" y="13"/>
                  </a:cubicBezTo>
                  <a:cubicBezTo>
                    <a:pt x="124" y="15"/>
                    <a:pt x="136" y="31"/>
                    <a:pt x="118" y="56"/>
                  </a:cubicBezTo>
                  <a:cubicBezTo>
                    <a:pt x="109" y="67"/>
                    <a:pt x="101" y="71"/>
                    <a:pt x="93" y="74"/>
                  </a:cubicBezTo>
                  <a:close/>
                  <a:moveTo>
                    <a:pt x="160" y="43"/>
                  </a:moveTo>
                  <a:cubicBezTo>
                    <a:pt x="166" y="47"/>
                    <a:pt x="168" y="54"/>
                    <a:pt x="166" y="61"/>
                  </a:cubicBezTo>
                  <a:cubicBezTo>
                    <a:pt x="164" y="67"/>
                    <a:pt x="161" y="74"/>
                    <a:pt x="155" y="77"/>
                  </a:cubicBezTo>
                  <a:cubicBezTo>
                    <a:pt x="150" y="79"/>
                    <a:pt x="145" y="79"/>
                    <a:pt x="141" y="76"/>
                  </a:cubicBezTo>
                  <a:cubicBezTo>
                    <a:pt x="140" y="76"/>
                    <a:pt x="140" y="76"/>
                    <a:pt x="140" y="75"/>
                  </a:cubicBezTo>
                  <a:cubicBezTo>
                    <a:pt x="138" y="71"/>
                    <a:pt x="134" y="67"/>
                    <a:pt x="129" y="67"/>
                  </a:cubicBezTo>
                  <a:cubicBezTo>
                    <a:pt x="125" y="66"/>
                    <a:pt x="124" y="63"/>
                    <a:pt x="126" y="62"/>
                  </a:cubicBezTo>
                  <a:cubicBezTo>
                    <a:pt x="128" y="62"/>
                    <a:pt x="129" y="62"/>
                    <a:pt x="130" y="62"/>
                  </a:cubicBezTo>
                  <a:cubicBezTo>
                    <a:pt x="135" y="66"/>
                    <a:pt x="140" y="69"/>
                    <a:pt x="146" y="70"/>
                  </a:cubicBezTo>
                  <a:cubicBezTo>
                    <a:pt x="152" y="72"/>
                    <a:pt x="159" y="71"/>
                    <a:pt x="162" y="66"/>
                  </a:cubicBezTo>
                  <a:cubicBezTo>
                    <a:pt x="165" y="62"/>
                    <a:pt x="165" y="56"/>
                    <a:pt x="160" y="53"/>
                  </a:cubicBezTo>
                  <a:cubicBezTo>
                    <a:pt x="157" y="50"/>
                    <a:pt x="151" y="53"/>
                    <a:pt x="150" y="57"/>
                  </a:cubicBezTo>
                  <a:cubicBezTo>
                    <a:pt x="148" y="59"/>
                    <a:pt x="153" y="61"/>
                    <a:pt x="154" y="58"/>
                  </a:cubicBezTo>
                  <a:cubicBezTo>
                    <a:pt x="156" y="53"/>
                    <a:pt x="163" y="60"/>
                    <a:pt x="158" y="64"/>
                  </a:cubicBezTo>
                  <a:cubicBezTo>
                    <a:pt x="155" y="67"/>
                    <a:pt x="151" y="67"/>
                    <a:pt x="146" y="66"/>
                  </a:cubicBezTo>
                  <a:cubicBezTo>
                    <a:pt x="146" y="65"/>
                    <a:pt x="146" y="65"/>
                    <a:pt x="145" y="65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41" y="60"/>
                    <a:pt x="141" y="53"/>
                    <a:pt x="144" y="48"/>
                  </a:cubicBezTo>
                  <a:cubicBezTo>
                    <a:pt x="144" y="48"/>
                    <a:pt x="144" y="48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5"/>
                    <a:pt x="148" y="43"/>
                    <a:pt x="150" y="42"/>
                  </a:cubicBezTo>
                  <a:cubicBezTo>
                    <a:pt x="153" y="40"/>
                    <a:pt x="157" y="41"/>
                    <a:pt x="160" y="43"/>
                  </a:cubicBezTo>
                  <a:close/>
                  <a:moveTo>
                    <a:pt x="170" y="68"/>
                  </a:moveTo>
                  <a:cubicBezTo>
                    <a:pt x="167" y="71"/>
                    <a:pt x="163" y="74"/>
                    <a:pt x="159" y="77"/>
                  </a:cubicBezTo>
                  <a:cubicBezTo>
                    <a:pt x="164" y="73"/>
                    <a:pt x="168" y="66"/>
                    <a:pt x="169" y="59"/>
                  </a:cubicBezTo>
                  <a:cubicBezTo>
                    <a:pt x="170" y="51"/>
                    <a:pt x="167" y="42"/>
                    <a:pt x="158" y="39"/>
                  </a:cubicBezTo>
                  <a:cubicBezTo>
                    <a:pt x="158" y="39"/>
                    <a:pt x="159" y="39"/>
                    <a:pt x="159" y="39"/>
                  </a:cubicBezTo>
                  <a:cubicBezTo>
                    <a:pt x="161" y="39"/>
                    <a:pt x="163" y="40"/>
                    <a:pt x="166" y="41"/>
                  </a:cubicBezTo>
                  <a:cubicBezTo>
                    <a:pt x="175" y="46"/>
                    <a:pt x="176" y="59"/>
                    <a:pt x="170" y="68"/>
                  </a:cubicBezTo>
                  <a:close/>
                  <a:moveTo>
                    <a:pt x="178" y="62"/>
                  </a:moveTo>
                  <a:cubicBezTo>
                    <a:pt x="173" y="67"/>
                    <a:pt x="173" y="67"/>
                    <a:pt x="173" y="67"/>
                  </a:cubicBezTo>
                  <a:cubicBezTo>
                    <a:pt x="177" y="60"/>
                    <a:pt x="177" y="51"/>
                    <a:pt x="173" y="45"/>
                  </a:cubicBezTo>
                  <a:cubicBezTo>
                    <a:pt x="178" y="49"/>
                    <a:pt x="181" y="55"/>
                    <a:pt x="178" y="62"/>
                  </a:cubicBezTo>
                  <a:close/>
                  <a:moveTo>
                    <a:pt x="213" y="43"/>
                  </a:moveTo>
                  <a:cubicBezTo>
                    <a:pt x="210" y="48"/>
                    <a:pt x="207" y="53"/>
                    <a:pt x="203" y="57"/>
                  </a:cubicBezTo>
                  <a:cubicBezTo>
                    <a:pt x="203" y="58"/>
                    <a:pt x="204" y="60"/>
                    <a:pt x="206" y="59"/>
                  </a:cubicBezTo>
                  <a:cubicBezTo>
                    <a:pt x="206" y="59"/>
                    <a:pt x="206" y="58"/>
                    <a:pt x="206" y="58"/>
                  </a:cubicBezTo>
                  <a:cubicBezTo>
                    <a:pt x="203" y="64"/>
                    <a:pt x="201" y="69"/>
                    <a:pt x="200" y="75"/>
                  </a:cubicBezTo>
                  <a:cubicBezTo>
                    <a:pt x="198" y="76"/>
                    <a:pt x="197" y="77"/>
                    <a:pt x="195" y="78"/>
                  </a:cubicBezTo>
                  <a:cubicBezTo>
                    <a:pt x="190" y="82"/>
                    <a:pt x="185" y="86"/>
                    <a:pt x="179" y="90"/>
                  </a:cubicBezTo>
                  <a:cubicBezTo>
                    <a:pt x="180" y="88"/>
                    <a:pt x="181" y="86"/>
                    <a:pt x="182" y="85"/>
                  </a:cubicBezTo>
                  <a:cubicBezTo>
                    <a:pt x="187" y="81"/>
                    <a:pt x="191" y="77"/>
                    <a:pt x="195" y="73"/>
                  </a:cubicBezTo>
                  <a:cubicBezTo>
                    <a:pt x="196" y="72"/>
                    <a:pt x="195" y="70"/>
                    <a:pt x="194" y="71"/>
                  </a:cubicBezTo>
                  <a:cubicBezTo>
                    <a:pt x="191" y="74"/>
                    <a:pt x="187" y="77"/>
                    <a:pt x="184" y="80"/>
                  </a:cubicBezTo>
                  <a:cubicBezTo>
                    <a:pt x="185" y="78"/>
                    <a:pt x="185" y="77"/>
                    <a:pt x="186" y="75"/>
                  </a:cubicBezTo>
                  <a:cubicBezTo>
                    <a:pt x="189" y="72"/>
                    <a:pt x="192" y="69"/>
                    <a:pt x="195" y="66"/>
                  </a:cubicBezTo>
                  <a:cubicBezTo>
                    <a:pt x="196" y="65"/>
                    <a:pt x="195" y="63"/>
                    <a:pt x="194" y="64"/>
                  </a:cubicBezTo>
                  <a:cubicBezTo>
                    <a:pt x="192" y="66"/>
                    <a:pt x="190" y="68"/>
                    <a:pt x="187" y="70"/>
                  </a:cubicBezTo>
                  <a:cubicBezTo>
                    <a:pt x="188" y="68"/>
                    <a:pt x="189" y="65"/>
                    <a:pt x="190" y="62"/>
                  </a:cubicBezTo>
                  <a:cubicBezTo>
                    <a:pt x="190" y="62"/>
                    <a:pt x="190" y="62"/>
                    <a:pt x="190" y="61"/>
                  </a:cubicBezTo>
                  <a:cubicBezTo>
                    <a:pt x="193" y="57"/>
                    <a:pt x="197" y="52"/>
                    <a:pt x="199" y="46"/>
                  </a:cubicBezTo>
                  <a:cubicBezTo>
                    <a:pt x="200" y="45"/>
                    <a:pt x="198" y="44"/>
                    <a:pt x="198" y="45"/>
                  </a:cubicBezTo>
                  <a:cubicBezTo>
                    <a:pt x="192" y="54"/>
                    <a:pt x="186" y="63"/>
                    <a:pt x="179" y="71"/>
                  </a:cubicBezTo>
                  <a:cubicBezTo>
                    <a:pt x="180" y="69"/>
                    <a:pt x="180" y="67"/>
                    <a:pt x="181" y="65"/>
                  </a:cubicBezTo>
                  <a:cubicBezTo>
                    <a:pt x="190" y="53"/>
                    <a:pt x="197" y="40"/>
                    <a:pt x="206" y="29"/>
                  </a:cubicBezTo>
                  <a:cubicBezTo>
                    <a:pt x="207" y="28"/>
                    <a:pt x="213" y="22"/>
                    <a:pt x="214" y="20"/>
                  </a:cubicBezTo>
                  <a:cubicBezTo>
                    <a:pt x="216" y="28"/>
                    <a:pt x="216" y="36"/>
                    <a:pt x="213" y="43"/>
                  </a:cubicBezTo>
                  <a:close/>
                  <a:moveTo>
                    <a:pt x="307" y="42"/>
                  </a:moveTo>
                  <a:cubicBezTo>
                    <a:pt x="297" y="42"/>
                    <a:pt x="289" y="39"/>
                    <a:pt x="280" y="36"/>
                  </a:cubicBezTo>
                  <a:cubicBezTo>
                    <a:pt x="270" y="32"/>
                    <a:pt x="261" y="30"/>
                    <a:pt x="250" y="32"/>
                  </a:cubicBezTo>
                  <a:cubicBezTo>
                    <a:pt x="231" y="35"/>
                    <a:pt x="215" y="49"/>
                    <a:pt x="209" y="67"/>
                  </a:cubicBezTo>
                  <a:cubicBezTo>
                    <a:pt x="207" y="69"/>
                    <a:pt x="205" y="71"/>
                    <a:pt x="203" y="72"/>
                  </a:cubicBezTo>
                  <a:cubicBezTo>
                    <a:pt x="205" y="64"/>
                    <a:pt x="209" y="57"/>
                    <a:pt x="214" y="51"/>
                  </a:cubicBezTo>
                  <a:cubicBezTo>
                    <a:pt x="228" y="37"/>
                    <a:pt x="244" y="25"/>
                    <a:pt x="264" y="25"/>
                  </a:cubicBezTo>
                  <a:cubicBezTo>
                    <a:pt x="276" y="25"/>
                    <a:pt x="285" y="31"/>
                    <a:pt x="296" y="37"/>
                  </a:cubicBezTo>
                  <a:cubicBezTo>
                    <a:pt x="299" y="39"/>
                    <a:pt x="303" y="40"/>
                    <a:pt x="307" y="42"/>
                  </a:cubicBezTo>
                  <a:close/>
                  <a:moveTo>
                    <a:pt x="301" y="46"/>
                  </a:moveTo>
                  <a:cubicBezTo>
                    <a:pt x="289" y="45"/>
                    <a:pt x="275" y="38"/>
                    <a:pt x="262" y="38"/>
                  </a:cubicBezTo>
                  <a:cubicBezTo>
                    <a:pt x="250" y="39"/>
                    <a:pt x="238" y="44"/>
                    <a:pt x="230" y="53"/>
                  </a:cubicBezTo>
                  <a:cubicBezTo>
                    <a:pt x="228" y="54"/>
                    <a:pt x="225" y="56"/>
                    <a:pt x="223" y="57"/>
                  </a:cubicBezTo>
                  <a:cubicBezTo>
                    <a:pt x="232" y="44"/>
                    <a:pt x="247" y="36"/>
                    <a:pt x="263" y="36"/>
                  </a:cubicBezTo>
                  <a:cubicBezTo>
                    <a:pt x="276" y="37"/>
                    <a:pt x="289" y="44"/>
                    <a:pt x="301" y="46"/>
                  </a:cubicBezTo>
                  <a:close/>
                  <a:moveTo>
                    <a:pt x="299" y="48"/>
                  </a:moveTo>
                  <a:cubicBezTo>
                    <a:pt x="291" y="48"/>
                    <a:pt x="284" y="47"/>
                    <a:pt x="276" y="48"/>
                  </a:cubicBezTo>
                  <a:cubicBezTo>
                    <a:pt x="277" y="47"/>
                    <a:pt x="276" y="46"/>
                    <a:pt x="275" y="45"/>
                  </a:cubicBezTo>
                  <a:cubicBezTo>
                    <a:pt x="262" y="42"/>
                    <a:pt x="249" y="44"/>
                    <a:pt x="238" y="49"/>
                  </a:cubicBezTo>
                  <a:cubicBezTo>
                    <a:pt x="247" y="42"/>
                    <a:pt x="259" y="39"/>
                    <a:pt x="271" y="41"/>
                  </a:cubicBezTo>
                  <a:cubicBezTo>
                    <a:pt x="280" y="43"/>
                    <a:pt x="289" y="47"/>
                    <a:pt x="299" y="48"/>
                  </a:cubicBezTo>
                  <a:close/>
                  <a:moveTo>
                    <a:pt x="269" y="60"/>
                  </a:moveTo>
                  <a:cubicBezTo>
                    <a:pt x="267" y="59"/>
                    <a:pt x="265" y="58"/>
                    <a:pt x="262" y="57"/>
                  </a:cubicBezTo>
                  <a:cubicBezTo>
                    <a:pt x="277" y="41"/>
                    <a:pt x="303" y="57"/>
                    <a:pt x="319" y="44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10" y="61"/>
                    <a:pt x="288" y="68"/>
                    <a:pt x="269" y="60"/>
                  </a:cubicBezTo>
                  <a:close/>
                  <a:moveTo>
                    <a:pt x="243" y="85"/>
                  </a:moveTo>
                  <a:cubicBezTo>
                    <a:pt x="243" y="84"/>
                    <a:pt x="242" y="83"/>
                    <a:pt x="242" y="82"/>
                  </a:cubicBezTo>
                  <a:cubicBezTo>
                    <a:pt x="250" y="80"/>
                    <a:pt x="257" y="74"/>
                    <a:pt x="258" y="66"/>
                  </a:cubicBezTo>
                  <a:cubicBezTo>
                    <a:pt x="260" y="68"/>
                    <a:pt x="261" y="71"/>
                    <a:pt x="262" y="74"/>
                  </a:cubicBezTo>
                  <a:cubicBezTo>
                    <a:pt x="263" y="77"/>
                    <a:pt x="263" y="81"/>
                    <a:pt x="262" y="84"/>
                  </a:cubicBezTo>
                  <a:cubicBezTo>
                    <a:pt x="256" y="89"/>
                    <a:pt x="249" y="89"/>
                    <a:pt x="243" y="85"/>
                  </a:cubicBezTo>
                  <a:close/>
                  <a:moveTo>
                    <a:pt x="259" y="94"/>
                  </a:moveTo>
                  <a:cubicBezTo>
                    <a:pt x="253" y="95"/>
                    <a:pt x="247" y="93"/>
                    <a:pt x="242" y="90"/>
                  </a:cubicBezTo>
                  <a:cubicBezTo>
                    <a:pt x="242" y="89"/>
                    <a:pt x="243" y="88"/>
                    <a:pt x="243" y="87"/>
                  </a:cubicBezTo>
                  <a:cubicBezTo>
                    <a:pt x="249" y="91"/>
                    <a:pt x="256" y="91"/>
                    <a:pt x="262" y="87"/>
                  </a:cubicBezTo>
                  <a:cubicBezTo>
                    <a:pt x="261" y="90"/>
                    <a:pt x="260" y="92"/>
                    <a:pt x="259" y="94"/>
                  </a:cubicBezTo>
                  <a:close/>
                  <a:moveTo>
                    <a:pt x="254" y="99"/>
                  </a:moveTo>
                  <a:cubicBezTo>
                    <a:pt x="249" y="100"/>
                    <a:pt x="243" y="98"/>
                    <a:pt x="240" y="94"/>
                  </a:cubicBezTo>
                  <a:cubicBezTo>
                    <a:pt x="240" y="93"/>
                    <a:pt x="241" y="93"/>
                    <a:pt x="241" y="92"/>
                  </a:cubicBezTo>
                  <a:cubicBezTo>
                    <a:pt x="246" y="95"/>
                    <a:pt x="251" y="97"/>
                    <a:pt x="257" y="97"/>
                  </a:cubicBezTo>
                  <a:cubicBezTo>
                    <a:pt x="256" y="97"/>
                    <a:pt x="255" y="98"/>
                    <a:pt x="254" y="99"/>
                  </a:cubicBezTo>
                  <a:close/>
                  <a:moveTo>
                    <a:pt x="236" y="107"/>
                  </a:moveTo>
                  <a:cubicBezTo>
                    <a:pt x="236" y="107"/>
                    <a:pt x="236" y="108"/>
                    <a:pt x="237" y="108"/>
                  </a:cubicBezTo>
                  <a:cubicBezTo>
                    <a:pt x="235" y="108"/>
                    <a:pt x="233" y="108"/>
                    <a:pt x="231" y="108"/>
                  </a:cubicBezTo>
                  <a:cubicBezTo>
                    <a:pt x="224" y="106"/>
                    <a:pt x="220" y="101"/>
                    <a:pt x="221" y="94"/>
                  </a:cubicBezTo>
                  <a:cubicBezTo>
                    <a:pt x="223" y="96"/>
                    <a:pt x="225" y="97"/>
                    <a:pt x="229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9" y="100"/>
                    <a:pt x="231" y="103"/>
                    <a:pt x="233" y="104"/>
                  </a:cubicBezTo>
                  <a:cubicBezTo>
                    <a:pt x="234" y="105"/>
                    <a:pt x="236" y="103"/>
                    <a:pt x="235" y="103"/>
                  </a:cubicBezTo>
                  <a:cubicBezTo>
                    <a:pt x="233" y="101"/>
                    <a:pt x="232" y="100"/>
                    <a:pt x="231" y="98"/>
                  </a:cubicBezTo>
                  <a:cubicBezTo>
                    <a:pt x="234" y="97"/>
                    <a:pt x="236" y="97"/>
                    <a:pt x="238" y="95"/>
                  </a:cubicBezTo>
                  <a:cubicBezTo>
                    <a:pt x="241" y="99"/>
                    <a:pt x="246" y="101"/>
                    <a:pt x="251" y="102"/>
                  </a:cubicBezTo>
                  <a:cubicBezTo>
                    <a:pt x="248" y="104"/>
                    <a:pt x="244" y="106"/>
                    <a:pt x="240" y="107"/>
                  </a:cubicBezTo>
                  <a:cubicBezTo>
                    <a:pt x="239" y="107"/>
                    <a:pt x="238" y="106"/>
                    <a:pt x="237" y="105"/>
                  </a:cubicBezTo>
                  <a:cubicBezTo>
                    <a:pt x="236" y="105"/>
                    <a:pt x="235" y="107"/>
                    <a:pt x="236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497" y="1417"/>
              <a:ext cx="25" cy="1672"/>
            </a:xfrm>
            <a:custGeom>
              <a:avLst/>
              <a:gdLst>
                <a:gd name="T0" fmla="*/ 7 w 7"/>
                <a:gd name="T1" fmla="*/ 3 h 474"/>
                <a:gd name="T2" fmla="*/ 7 w 7"/>
                <a:gd name="T3" fmla="*/ 471 h 474"/>
                <a:gd name="T4" fmla="*/ 0 w 7"/>
                <a:gd name="T5" fmla="*/ 471 h 474"/>
                <a:gd name="T6" fmla="*/ 0 w 7"/>
                <a:gd name="T7" fmla="*/ 3 h 474"/>
                <a:gd name="T8" fmla="*/ 7 w 7"/>
                <a:gd name="T9" fmla="*/ 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72">
                  <a:moveTo>
                    <a:pt x="7" y="3"/>
                  </a:moveTo>
                  <a:cubicBezTo>
                    <a:pt x="7" y="471"/>
                    <a:pt x="7" y="471"/>
                    <a:pt x="7" y="471"/>
                  </a:cubicBezTo>
                  <a:cubicBezTo>
                    <a:pt x="7" y="474"/>
                    <a:pt x="0" y="474"/>
                    <a:pt x="0" y="47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7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540" y="1522"/>
              <a:ext cx="14" cy="1465"/>
            </a:xfrm>
            <a:custGeom>
              <a:avLst/>
              <a:gdLst>
                <a:gd name="T0" fmla="*/ 4 w 4"/>
                <a:gd name="T1" fmla="*/ 2 h 415"/>
                <a:gd name="T2" fmla="*/ 4 w 4"/>
                <a:gd name="T3" fmla="*/ 413 h 415"/>
                <a:gd name="T4" fmla="*/ 0 w 4"/>
                <a:gd name="T5" fmla="*/ 413 h 415"/>
                <a:gd name="T6" fmla="*/ 0 w 4"/>
                <a:gd name="T7" fmla="*/ 2 h 415"/>
                <a:gd name="T8" fmla="*/ 4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4" y="2"/>
                  </a:moveTo>
                  <a:cubicBezTo>
                    <a:pt x="4" y="413"/>
                    <a:pt x="4" y="413"/>
                    <a:pt x="4" y="413"/>
                  </a:cubicBezTo>
                  <a:cubicBezTo>
                    <a:pt x="4" y="415"/>
                    <a:pt x="0" y="415"/>
                    <a:pt x="0" y="4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4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6881" y="1420"/>
              <a:ext cx="25" cy="1627"/>
            </a:xfrm>
            <a:custGeom>
              <a:avLst/>
              <a:gdLst>
                <a:gd name="T0" fmla="*/ 0 w 7"/>
                <a:gd name="T1" fmla="*/ 3 h 461"/>
                <a:gd name="T2" fmla="*/ 0 w 7"/>
                <a:gd name="T3" fmla="*/ 458 h 461"/>
                <a:gd name="T4" fmla="*/ 7 w 7"/>
                <a:gd name="T5" fmla="*/ 458 h 461"/>
                <a:gd name="T6" fmla="*/ 7 w 7"/>
                <a:gd name="T7" fmla="*/ 3 h 461"/>
                <a:gd name="T8" fmla="*/ 0 w 7"/>
                <a:gd name="T9" fmla="*/ 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61">
                  <a:moveTo>
                    <a:pt x="0" y="3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0" y="461"/>
                    <a:pt x="7" y="461"/>
                    <a:pt x="7" y="458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6849" y="1515"/>
              <a:ext cx="15" cy="1465"/>
            </a:xfrm>
            <a:custGeom>
              <a:avLst/>
              <a:gdLst>
                <a:gd name="T0" fmla="*/ 0 w 4"/>
                <a:gd name="T1" fmla="*/ 2 h 415"/>
                <a:gd name="T2" fmla="*/ 0 w 4"/>
                <a:gd name="T3" fmla="*/ 413 h 415"/>
                <a:gd name="T4" fmla="*/ 4 w 4"/>
                <a:gd name="T5" fmla="*/ 413 h 415"/>
                <a:gd name="T6" fmla="*/ 4 w 4"/>
                <a:gd name="T7" fmla="*/ 2 h 415"/>
                <a:gd name="T8" fmla="*/ 0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0" y="2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5"/>
                    <a:pt x="4" y="415"/>
                    <a:pt x="4" y="41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1908" y="79"/>
              <a:ext cx="3615" cy="25"/>
            </a:xfrm>
            <a:custGeom>
              <a:avLst/>
              <a:gdLst>
                <a:gd name="T0" fmla="*/ 7 w 1025"/>
                <a:gd name="T1" fmla="*/ 7 h 7"/>
                <a:gd name="T2" fmla="*/ 1018 w 1025"/>
                <a:gd name="T3" fmla="*/ 7 h 7"/>
                <a:gd name="T4" fmla="*/ 1018 w 1025"/>
                <a:gd name="T5" fmla="*/ 0 h 7"/>
                <a:gd name="T6" fmla="*/ 7 w 1025"/>
                <a:gd name="T7" fmla="*/ 0 h 7"/>
                <a:gd name="T8" fmla="*/ 7 w 102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5" h="7">
                  <a:moveTo>
                    <a:pt x="7" y="7"/>
                  </a:moveTo>
                  <a:cubicBezTo>
                    <a:pt x="1018" y="7"/>
                    <a:pt x="1018" y="7"/>
                    <a:pt x="1018" y="7"/>
                  </a:cubicBezTo>
                  <a:cubicBezTo>
                    <a:pt x="1025" y="7"/>
                    <a:pt x="1025" y="0"/>
                    <a:pt x="101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1915" y="121"/>
              <a:ext cx="3552" cy="14"/>
            </a:xfrm>
            <a:custGeom>
              <a:avLst/>
              <a:gdLst>
                <a:gd name="T0" fmla="*/ 5 w 1007"/>
                <a:gd name="T1" fmla="*/ 4 h 4"/>
                <a:gd name="T2" fmla="*/ 1002 w 1007"/>
                <a:gd name="T3" fmla="*/ 4 h 4"/>
                <a:gd name="T4" fmla="*/ 1002 w 1007"/>
                <a:gd name="T5" fmla="*/ 0 h 4"/>
                <a:gd name="T6" fmla="*/ 5 w 1007"/>
                <a:gd name="T7" fmla="*/ 0 h 4"/>
                <a:gd name="T8" fmla="*/ 5 w 100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5" h="4">
                  <a:moveTo>
                    <a:pt x="5" y="4"/>
                  </a:moveTo>
                  <a:cubicBezTo>
                    <a:pt x="1002" y="4"/>
                    <a:pt x="1002" y="4"/>
                    <a:pt x="1002" y="4"/>
                  </a:cubicBezTo>
                  <a:cubicBezTo>
                    <a:pt x="1007" y="4"/>
                    <a:pt x="1007" y="0"/>
                    <a:pt x="100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1915" y="4364"/>
              <a:ext cx="3545" cy="24"/>
            </a:xfrm>
            <a:custGeom>
              <a:avLst/>
              <a:gdLst>
                <a:gd name="T0" fmla="*/ 6 w 1005"/>
                <a:gd name="T1" fmla="*/ 0 h 7"/>
                <a:gd name="T2" fmla="*/ 999 w 1005"/>
                <a:gd name="T3" fmla="*/ 0 h 7"/>
                <a:gd name="T4" fmla="*/ 999 w 1005"/>
                <a:gd name="T5" fmla="*/ 7 h 7"/>
                <a:gd name="T6" fmla="*/ 6 w 1005"/>
                <a:gd name="T7" fmla="*/ 7 h 7"/>
                <a:gd name="T8" fmla="*/ 6 w 100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4" h="7">
                  <a:moveTo>
                    <a:pt x="6" y="0"/>
                  </a:moveTo>
                  <a:cubicBezTo>
                    <a:pt x="999" y="0"/>
                    <a:pt x="999" y="0"/>
                    <a:pt x="999" y="0"/>
                  </a:cubicBezTo>
                  <a:cubicBezTo>
                    <a:pt x="1005" y="0"/>
                    <a:pt x="1005" y="7"/>
                    <a:pt x="999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0" y="7"/>
                    <a:pt x="0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1894" y="4332"/>
              <a:ext cx="3587" cy="14"/>
            </a:xfrm>
            <a:custGeom>
              <a:avLst/>
              <a:gdLst>
                <a:gd name="T0" fmla="*/ 5 w 1017"/>
                <a:gd name="T1" fmla="*/ 0 h 4"/>
                <a:gd name="T2" fmla="*/ 1012 w 1017"/>
                <a:gd name="T3" fmla="*/ 0 h 4"/>
                <a:gd name="T4" fmla="*/ 1012 w 1017"/>
                <a:gd name="T5" fmla="*/ 4 h 4"/>
                <a:gd name="T6" fmla="*/ 5 w 1017"/>
                <a:gd name="T7" fmla="*/ 4 h 4"/>
                <a:gd name="T8" fmla="*/ 5 w 10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4">
                  <a:moveTo>
                    <a:pt x="5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1017" y="0"/>
                    <a:pt x="1017" y="4"/>
                    <a:pt x="10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44" name="PA_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8644" flipH="1">
            <a:off x="-752660" y="3676551"/>
            <a:ext cx="3545492" cy="4302781"/>
          </a:xfrm>
          <a:prstGeom prst="rect">
            <a:avLst/>
          </a:prstGeom>
        </p:spPr>
      </p:pic>
      <p:pic>
        <p:nvPicPr>
          <p:cNvPr id="45" name="PA_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8220000" flipH="1">
            <a:off x="9009374" y="-585481"/>
            <a:ext cx="4677651" cy="3321132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2960156" y="2313489"/>
            <a:ext cx="6266471" cy="1417575"/>
            <a:chOff x="3098077" y="2645111"/>
            <a:chExt cx="4107082" cy="969853"/>
          </a:xfrm>
        </p:grpSpPr>
        <p:grpSp>
          <p:nvGrpSpPr>
            <p:cNvPr id="57" name="组合 56"/>
            <p:cNvGrpSpPr/>
            <p:nvPr/>
          </p:nvGrpSpPr>
          <p:grpSpPr>
            <a:xfrm>
              <a:off x="3135086" y="2645111"/>
              <a:ext cx="4070073" cy="939918"/>
              <a:chOff x="3135086" y="2645111"/>
              <a:chExt cx="4070073" cy="939918"/>
            </a:xfrm>
          </p:grpSpPr>
          <p:sp>
            <p:nvSpPr>
              <p:cNvPr id="59" name="MH_Title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653385" y="2645111"/>
                <a:ext cx="3551774" cy="939918"/>
              </a:xfrm>
              <a:custGeom>
                <a:avLst/>
                <a:gdLst>
                  <a:gd name="connsiteX0" fmla="*/ 4234772 w 4234772"/>
                  <a:gd name="connsiteY0" fmla="*/ 539998 h 539998"/>
                  <a:gd name="connsiteX1" fmla="*/ 0 w 4234772"/>
                  <a:gd name="connsiteY1" fmla="*/ 539998 h 539998"/>
                  <a:gd name="connsiteX2" fmla="*/ 0 w 4234772"/>
                  <a:gd name="connsiteY2" fmla="*/ 0 h 539998"/>
                  <a:gd name="connsiteX3" fmla="*/ 4234772 w 4234772"/>
                  <a:gd name="connsiteY3" fmla="*/ 0 h 539998"/>
                  <a:gd name="connsiteX4" fmla="*/ 4326212 w 4326212"/>
                  <a:gd name="connsiteY4" fmla="*/ 631438 h 63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4772" h="539998">
                    <a:moveTo>
                      <a:pt x="4234772" y="539998"/>
                    </a:moveTo>
                    <a:lnTo>
                      <a:pt x="0" y="539998"/>
                    </a:lnTo>
                    <a:lnTo>
                      <a:pt x="0" y="0"/>
                    </a:lnTo>
                    <a:lnTo>
                      <a:pt x="4234772" y="0"/>
                    </a:lnTo>
                  </a:path>
                </a:pathLst>
              </a:custGeom>
              <a:noFill/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lIns="648000" tIns="0" rIns="0" bIns="72000" rtlCol="0" anchor="ctr" anchorCtr="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6600" spc="600" dirty="0">
                    <a:latin typeface="微软雅黑 Light" panose="020B0502040204020203" pitchFamily="34" charset="-122"/>
                    <a:ea typeface="锐字工房云字库细圆GBK" panose="02010604000000000000" pitchFamily="2" charset="-122"/>
                    <a:sym typeface="微软雅黑 Light" panose="020B0502040204020203" pitchFamily="34" charset="-122"/>
                  </a:rPr>
                  <a:t> </a:t>
                </a:r>
                <a:r>
                  <a:rPr lang="zh-CN" altLang="en-US" sz="6600" b="1" spc="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rPr>
                  <a:t>宗教改革</a:t>
                </a:r>
              </a:p>
            </p:txBody>
          </p:sp>
          <p:sp>
            <p:nvSpPr>
              <p:cNvPr id="60" name="MH_Others_1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3135086" y="2645111"/>
                <a:ext cx="939923" cy="93991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>
                  <a:spcBef>
                    <a:spcPct val="0"/>
                  </a:spcBef>
                </a:pPr>
                <a:endParaRPr lang="zh-CN" altLang="en-US" sz="4800">
                  <a:solidFill>
                    <a:srgbClr val="FFFFFF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Times New Roman" panose="02020603050405020304" pitchFamily="18" charset="0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58" name="MH_Number"/>
            <p:cNvSpPr/>
            <p:nvPr>
              <p:custDataLst>
                <p:tags r:id="rId5"/>
              </p:custDataLst>
            </p:nvPr>
          </p:nvSpPr>
          <p:spPr>
            <a:xfrm>
              <a:off x="3098077" y="2675046"/>
              <a:ext cx="939923" cy="939918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8800" dirty="0">
                  <a:solidFill>
                    <a:srgbClr val="FFFFFF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Times New Roman" panose="02020603050405020304" pitchFamily="18" charset="0"/>
                  <a:sym typeface="微软雅黑 Light" panose="020B0502040204020203" pitchFamily="34" charset="-122"/>
                </a:rPr>
                <a:t>2</a:t>
              </a:r>
              <a:endParaRPr lang="zh-CN" altLang="en-US" sz="8800" dirty="0">
                <a:solidFill>
                  <a:srgbClr val="FFFFFF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Times New Roman" panose="02020603050405020304" pitchFamily="18" charset="0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61" name="MH_Title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17064" y="3972298"/>
            <a:ext cx="6174537" cy="62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16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世纪开始的欧洲社会改革运动</a:t>
            </a:r>
          </a:p>
        </p:txBody>
      </p:sp>
    </p:spTree>
    <p:extLst>
      <p:ext uri="{BB962C8B-B14F-4D97-AF65-F5344CB8AC3E}">
        <p14:creationId xmlns:p14="http://schemas.microsoft.com/office/powerpoint/2010/main" val="14837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A_图片 17">
            <a:extLst>
              <a:ext uri="{FF2B5EF4-FFF2-40B4-BE49-F238E27FC236}">
                <a16:creationId xmlns:a16="http://schemas.microsoft.com/office/drawing/2014/main" id="{6ED897F3-71E5-42E2-B8A4-842D6E57D1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6829" flipH="1">
            <a:off x="3914952" y="759230"/>
            <a:ext cx="3909882" cy="2776016"/>
          </a:xfrm>
          <a:prstGeom prst="rect">
            <a:avLst/>
          </a:prstGeom>
        </p:spPr>
      </p:pic>
      <p:pic>
        <p:nvPicPr>
          <p:cNvPr id="46" name="图片 14">
            <a:extLst>
              <a:ext uri="{FF2B5EF4-FFF2-40B4-BE49-F238E27FC236}">
                <a16:creationId xmlns:a16="http://schemas.microsoft.com/office/drawing/2014/main" id="{CCA9A88A-0CA6-459D-8651-22673F9E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270470">
            <a:off x="4874313" y="3368849"/>
            <a:ext cx="2346358" cy="331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A8C0526-1B96-483E-95A7-9C15658B2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694">
            <a:off x="257724" y="4304674"/>
            <a:ext cx="2023383" cy="245556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77E6F30-9AF5-4D0D-89BC-C63BA4F220C1}"/>
              </a:ext>
            </a:extLst>
          </p:cNvPr>
          <p:cNvGrpSpPr/>
          <p:nvPr/>
        </p:nvGrpSpPr>
        <p:grpSpPr>
          <a:xfrm>
            <a:off x="328336" y="353195"/>
            <a:ext cx="4875113" cy="584775"/>
            <a:chOff x="325537" y="414394"/>
            <a:chExt cx="4875113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454339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6D66206-1CE0-4154-9F25-80B9E9E90CB2}"/>
                </a:ext>
              </a:extLst>
            </p:cNvPr>
            <p:cNvSpPr txBox="1"/>
            <p:nvPr/>
          </p:nvSpPr>
          <p:spPr>
            <a:xfrm>
              <a:off x="639862" y="414394"/>
              <a:ext cx="45607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宗教改革：</a:t>
              </a:r>
              <a:r>
                <a:rPr lang="zh-CN" altLang="en-US" sz="32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背景</a:t>
              </a:r>
            </a:p>
          </p:txBody>
        </p:sp>
      </p:grpSp>
      <p:grpSp>
        <p:nvGrpSpPr>
          <p:cNvPr id="18" name="淘宝店chenying0907 32">
            <a:extLst>
              <a:ext uri="{FF2B5EF4-FFF2-40B4-BE49-F238E27FC236}">
                <a16:creationId xmlns:a16="http://schemas.microsoft.com/office/drawing/2014/main" id="{28B766E0-D584-4775-A820-11F26AF73E4C}"/>
              </a:ext>
            </a:extLst>
          </p:cNvPr>
          <p:cNvGrpSpPr>
            <a:grpSpLocks/>
          </p:cNvGrpSpPr>
          <p:nvPr/>
        </p:nvGrpSpPr>
        <p:grpSpPr bwMode="auto">
          <a:xfrm>
            <a:off x="517941" y="1385093"/>
            <a:ext cx="5835233" cy="4668038"/>
            <a:chOff x="1158946" y="617645"/>
            <a:chExt cx="7564899" cy="3160983"/>
          </a:xfrm>
        </p:grpSpPr>
        <p:pic>
          <p:nvPicPr>
            <p:cNvPr id="26" name="图片 19">
              <a:extLst>
                <a:ext uri="{FF2B5EF4-FFF2-40B4-BE49-F238E27FC236}">
                  <a16:creationId xmlns:a16="http://schemas.microsoft.com/office/drawing/2014/main" id="{795D1657-2E7F-46FB-9270-EA5696D38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22" b="35516"/>
            <a:stretch>
              <a:fillRect/>
            </a:stretch>
          </p:blipFill>
          <p:spPr bwMode="auto">
            <a:xfrm rot="3973013" flipH="1">
              <a:off x="1974962" y="1599924"/>
              <a:ext cx="1290102" cy="1109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淘宝店chenying0907 8">
              <a:extLst>
                <a:ext uri="{FF2B5EF4-FFF2-40B4-BE49-F238E27FC236}">
                  <a16:creationId xmlns:a16="http://schemas.microsoft.com/office/drawing/2014/main" id="{23781B7A-56E1-40F6-BF4D-B7BDBE3BAB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8946" y="617645"/>
              <a:ext cx="7564899" cy="3160983"/>
              <a:chOff x="402" y="-807835"/>
              <a:chExt cx="8816458" cy="3683946"/>
            </a:xfrm>
          </p:grpSpPr>
          <p:sp>
            <p:nvSpPr>
              <p:cNvPr id="24" name="淘宝店chenying0907 9">
                <a:extLst>
                  <a:ext uri="{FF2B5EF4-FFF2-40B4-BE49-F238E27FC236}">
                    <a16:creationId xmlns:a16="http://schemas.microsoft.com/office/drawing/2014/main" id="{017A561A-23B8-4995-9812-FB461AF9B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" y="-807835"/>
                <a:ext cx="8816458" cy="3683946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rgbClr val="F6EEE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  <p:sp>
            <p:nvSpPr>
              <p:cNvPr id="25" name="淘宝店chenying0907 10">
                <a:extLst>
                  <a:ext uri="{FF2B5EF4-FFF2-40B4-BE49-F238E27FC236}">
                    <a16:creationId xmlns:a16="http://schemas.microsoft.com/office/drawing/2014/main" id="{81071E83-DAD8-4DF8-AB2B-4A9901F7E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375" y="-594760"/>
                <a:ext cx="8494513" cy="3315443"/>
              </a:xfrm>
              <a:custGeom>
                <a:avLst/>
                <a:gdLst>
                  <a:gd name="T0" fmla="*/ 394567 w 8817618"/>
                  <a:gd name="T1" fmla="*/ 0 h 2876550"/>
                  <a:gd name="T2" fmla="*/ 8099946 w 8817618"/>
                  <a:gd name="T3" fmla="*/ 0 h 2876550"/>
                  <a:gd name="T4" fmla="*/ 8130953 w 8817618"/>
                  <a:gd name="T5" fmla="*/ 142133 h 2876550"/>
                  <a:gd name="T6" fmla="*/ 8494513 w 8817618"/>
                  <a:gd name="T7" fmla="*/ 365151 h 2876550"/>
                  <a:gd name="T8" fmla="*/ 8494513 w 8817618"/>
                  <a:gd name="T9" fmla="*/ 2164442 h 2876550"/>
                  <a:gd name="T10" fmla="*/ 8099946 w 8817618"/>
                  <a:gd name="T11" fmla="*/ 2529593 h 2876550"/>
                  <a:gd name="T12" fmla="*/ 8107572 w 8817618"/>
                  <a:gd name="T13" fmla="*/ 2564552 h 2876550"/>
                  <a:gd name="T14" fmla="*/ 386940 w 8817618"/>
                  <a:gd name="T15" fmla="*/ 2564552 h 2876550"/>
                  <a:gd name="T16" fmla="*/ 394566 w 8817618"/>
                  <a:gd name="T17" fmla="*/ 2529593 h 2876550"/>
                  <a:gd name="T18" fmla="*/ 79518 w 8817618"/>
                  <a:gd name="T19" fmla="*/ 2171860 h 2876550"/>
                  <a:gd name="T20" fmla="*/ 0 w 8817618"/>
                  <a:gd name="T21" fmla="*/ 2164442 h 2876550"/>
                  <a:gd name="T22" fmla="*/ 0 w 8817618"/>
                  <a:gd name="T23" fmla="*/ 365151 h 2876550"/>
                  <a:gd name="T24" fmla="*/ 394567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37BA5EA-129E-407C-BF76-AD6E0F10568A}"/>
              </a:ext>
            </a:extLst>
          </p:cNvPr>
          <p:cNvSpPr txBox="1"/>
          <p:nvPr/>
        </p:nvSpPr>
        <p:spPr>
          <a:xfrm>
            <a:off x="1084877" y="2335854"/>
            <a:ext cx="11058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C7D3ACC-268E-4734-A9E6-50FAC57BC9DF}"/>
              </a:ext>
            </a:extLst>
          </p:cNvPr>
          <p:cNvSpPr txBox="1"/>
          <p:nvPr/>
        </p:nvSpPr>
        <p:spPr>
          <a:xfrm>
            <a:off x="2019124" y="2327780"/>
            <a:ext cx="40768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庄园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、广袤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土地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、征收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什一税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9AC321-FC78-433E-A613-2ED608067628}"/>
              </a:ext>
            </a:extLst>
          </p:cNvPr>
          <p:cNvSpPr txBox="1"/>
          <p:nvPr/>
        </p:nvSpPr>
        <p:spPr>
          <a:xfrm>
            <a:off x="1084877" y="3230350"/>
            <a:ext cx="11058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政治：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4BB85C-D8B4-462B-81AE-FEFD904F046E}"/>
              </a:ext>
            </a:extLst>
          </p:cNvPr>
          <p:cNvSpPr txBox="1"/>
          <p:nvPr/>
        </p:nvSpPr>
        <p:spPr>
          <a:xfrm>
            <a:off x="1914349" y="3212591"/>
            <a:ext cx="418165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最大的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有组织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的力量、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教阶制度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教权长期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和王权博弈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，一度高于王权。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BDAFD54-29BC-417B-BED3-C31228C8ACFC}"/>
              </a:ext>
            </a:extLst>
          </p:cNvPr>
          <p:cNvSpPr txBox="1"/>
          <p:nvPr/>
        </p:nvSpPr>
        <p:spPr>
          <a:xfrm>
            <a:off x="1084877" y="4866742"/>
            <a:ext cx="11058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思想：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CF51146-0BB9-4E04-825A-C8FB35E572F2}"/>
              </a:ext>
            </a:extLst>
          </p:cNvPr>
          <p:cNvSpPr txBox="1"/>
          <p:nvPr/>
        </p:nvSpPr>
        <p:spPr>
          <a:xfrm>
            <a:off x="1914349" y="4870426"/>
            <a:ext cx="393400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西欧人民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精神生活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束缚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人性发展。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B906187-5654-4835-BF34-0A3DD3235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233" y="1002611"/>
            <a:ext cx="4423320" cy="25908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5984E70-94A1-4EE9-87B3-D9B64776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815" r="7500" b="41110"/>
          <a:stretch/>
        </p:blipFill>
        <p:spPr bwMode="auto">
          <a:xfrm>
            <a:off x="6735427" y="3686476"/>
            <a:ext cx="4429126" cy="25908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A_图片 17">
            <a:extLst>
              <a:ext uri="{FF2B5EF4-FFF2-40B4-BE49-F238E27FC236}">
                <a16:creationId xmlns:a16="http://schemas.microsoft.com/office/drawing/2014/main" id="{C13113ED-9962-454B-A7DF-190C5E248C4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8220000" flipH="1">
            <a:off x="9908640" y="-195647"/>
            <a:ext cx="2560059" cy="1817642"/>
          </a:xfrm>
          <a:prstGeom prst="rect">
            <a:avLst/>
          </a:prstGeom>
        </p:spPr>
      </p:pic>
      <p:pic>
        <p:nvPicPr>
          <p:cNvPr id="38" name="图片 30">
            <a:extLst>
              <a:ext uri="{FF2B5EF4-FFF2-40B4-BE49-F238E27FC236}">
                <a16:creationId xmlns:a16="http://schemas.microsoft.com/office/drawing/2014/main" id="{4B1B0459-770E-41E1-A929-F01EA7FE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537" y="903278"/>
            <a:ext cx="2095006" cy="164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F1B696C-3947-4976-A105-7E48E142FF40}"/>
              </a:ext>
            </a:extLst>
          </p:cNvPr>
          <p:cNvSpPr txBox="1"/>
          <p:nvPr/>
        </p:nvSpPr>
        <p:spPr>
          <a:xfrm>
            <a:off x="1269415" y="1778937"/>
            <a:ext cx="455392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知识回顾：中世纪的基督教会</a:t>
            </a: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574A6687-5E40-4B50-9A72-69E2F73030DE}"/>
              </a:ext>
            </a:extLst>
          </p:cNvPr>
          <p:cNvSpPr txBox="1"/>
          <p:nvPr/>
        </p:nvSpPr>
        <p:spPr>
          <a:xfrm>
            <a:off x="6862451" y="2980327"/>
            <a:ext cx="4175077" cy="523220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ctr">
              <a:buClr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原罪：亚当夏娃偷食禁果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4FE61269-A8EC-4203-86A6-9BF1407F55AC}"/>
              </a:ext>
            </a:extLst>
          </p:cNvPr>
          <p:cNvSpPr txBox="1"/>
          <p:nvPr/>
        </p:nvSpPr>
        <p:spPr>
          <a:xfrm>
            <a:off x="6896940" y="5644120"/>
            <a:ext cx="4175077" cy="523220"/>
          </a:xfrm>
          <a:prstGeom prst="rect">
            <a:avLst/>
          </a:prstGeom>
          <a:solidFill>
            <a:srgbClr val="C0000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ctr">
              <a:buClr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宋体" panose="02010600030101010101" pitchFamily="2" charset="-122"/>
              </a:rPr>
              <a:t>耶稣被钉死在十字架上</a:t>
            </a:r>
          </a:p>
        </p:txBody>
      </p:sp>
      <p:pic>
        <p:nvPicPr>
          <p:cNvPr id="12" name="图片 353">
            <a:extLst>
              <a:ext uri="{FF2B5EF4-FFF2-40B4-BE49-F238E27FC236}">
                <a16:creationId xmlns:a16="http://schemas.microsoft.com/office/drawing/2014/main" id="{FAED3CED-35A6-46FB-935C-B13BB0C4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82141" flipH="1">
            <a:off x="10569249" y="4901729"/>
            <a:ext cx="1675644" cy="200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11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28" grpId="0"/>
      <p:bldP spid="48" grpId="0" animBg="1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77E6F30-9AF5-4D0D-89BC-C63BA4F220C1}"/>
              </a:ext>
            </a:extLst>
          </p:cNvPr>
          <p:cNvGrpSpPr/>
          <p:nvPr/>
        </p:nvGrpSpPr>
        <p:grpSpPr>
          <a:xfrm>
            <a:off x="335062" y="367495"/>
            <a:ext cx="4875113" cy="584775"/>
            <a:chOff x="325537" y="414394"/>
            <a:chExt cx="4875113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454339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6D66206-1CE0-4154-9F25-80B9E9E90CB2}"/>
                </a:ext>
              </a:extLst>
            </p:cNvPr>
            <p:cNvSpPr txBox="1"/>
            <p:nvPr/>
          </p:nvSpPr>
          <p:spPr>
            <a:xfrm>
              <a:off x="639862" y="414394"/>
              <a:ext cx="45607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宗教改革：</a:t>
              </a:r>
              <a:r>
                <a:rPr lang="zh-CN" altLang="en-US" sz="32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背景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832FCB5-7149-47AF-A30A-E859CD0395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980" b="5630"/>
          <a:stretch/>
        </p:blipFill>
        <p:spPr>
          <a:xfrm>
            <a:off x="578902" y="1118102"/>
            <a:ext cx="6513413" cy="503504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E7658BD-1AFB-4377-87DF-CAD7DB57D73D}"/>
              </a:ext>
            </a:extLst>
          </p:cNvPr>
          <p:cNvGrpSpPr/>
          <p:nvPr/>
        </p:nvGrpSpPr>
        <p:grpSpPr>
          <a:xfrm>
            <a:off x="3600450" y="2202180"/>
            <a:ext cx="1940510" cy="1590675"/>
            <a:chOff x="3600450" y="2202180"/>
            <a:chExt cx="1940510" cy="1590675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32E4759F-421B-4555-815D-C0A5DACDD07C}"/>
                </a:ext>
              </a:extLst>
            </p:cNvPr>
            <p:cNvSpPr/>
            <p:nvPr/>
          </p:nvSpPr>
          <p:spPr>
            <a:xfrm>
              <a:off x="3600450" y="2202180"/>
              <a:ext cx="1809750" cy="159067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9FDA79-E2B8-4975-B6D0-CA7B974C9512}"/>
                </a:ext>
              </a:extLst>
            </p:cNvPr>
            <p:cNvSpPr txBox="1"/>
            <p:nvPr/>
          </p:nvSpPr>
          <p:spPr>
            <a:xfrm>
              <a:off x="3600450" y="2997517"/>
              <a:ext cx="194051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德意志地区</a:t>
              </a:r>
            </a:p>
          </p:txBody>
        </p:sp>
      </p:grpSp>
      <p:sp>
        <p:nvSpPr>
          <p:cNvPr id="19" name="淘宝店chenying0907 48">
            <a:extLst>
              <a:ext uri="{FF2B5EF4-FFF2-40B4-BE49-F238E27FC236}">
                <a16:creationId xmlns:a16="http://schemas.microsoft.com/office/drawing/2014/main" id="{B24D9ED1-20F4-4828-A03E-D86A534603B5}"/>
              </a:ext>
            </a:extLst>
          </p:cNvPr>
          <p:cNvSpPr>
            <a:spLocks/>
          </p:cNvSpPr>
          <p:nvPr/>
        </p:nvSpPr>
        <p:spPr bwMode="auto">
          <a:xfrm>
            <a:off x="7314567" y="1118312"/>
            <a:ext cx="4307641" cy="5036145"/>
          </a:xfrm>
          <a:custGeom>
            <a:avLst/>
            <a:gdLst>
              <a:gd name="T0" fmla="*/ 863046 w 7245131"/>
              <a:gd name="T1" fmla="*/ 3707 h 3408812"/>
              <a:gd name="T2" fmla="*/ 1033632 w 7245131"/>
              <a:gd name="T3" fmla="*/ 29260 h 3408812"/>
              <a:gd name="T4" fmla="*/ 1391671 w 7245131"/>
              <a:gd name="T5" fmla="*/ 10708 h 3408812"/>
              <a:gd name="T6" fmla="*/ 1929813 w 7245131"/>
              <a:gd name="T7" fmla="*/ 3707 h 3408812"/>
              <a:gd name="T8" fmla="*/ 2672739 w 7245131"/>
              <a:gd name="T9" fmla="*/ 132442 h 3408812"/>
              <a:gd name="T10" fmla="*/ 3072777 w 7245131"/>
              <a:gd name="T11" fmla="*/ 3707 h 3408812"/>
              <a:gd name="T12" fmla="*/ 4308137 w 7245131"/>
              <a:gd name="T13" fmla="*/ 9093 h 3408812"/>
              <a:gd name="T14" fmla="*/ 4634828 w 7245131"/>
              <a:gd name="T15" fmla="*/ 153898 h 3408812"/>
              <a:gd name="T16" fmla="*/ 4920569 w 7245131"/>
              <a:gd name="T17" fmla="*/ 46618 h 3408812"/>
              <a:gd name="T18" fmla="*/ 5511100 w 7245131"/>
              <a:gd name="T19" fmla="*/ 68074 h 3408812"/>
              <a:gd name="T20" fmla="*/ 5853990 w 7245131"/>
              <a:gd name="T21" fmla="*/ 25162 h 3408812"/>
              <a:gd name="T22" fmla="*/ 6693386 w 7245131"/>
              <a:gd name="T23" fmla="*/ 0 h 3408812"/>
              <a:gd name="T24" fmla="*/ 7130300 w 7245131"/>
              <a:gd name="T25" fmla="*/ 68074 h 3408812"/>
              <a:gd name="T26" fmla="*/ 7244904 w 7245131"/>
              <a:gd name="T27" fmla="*/ 131446 h 3408812"/>
              <a:gd name="T28" fmla="*/ 7182636 w 7245131"/>
              <a:gd name="T29" fmla="*/ 1311518 h 3408812"/>
              <a:gd name="T30" fmla="*/ 7144537 w 7245131"/>
              <a:gd name="T31" fmla="*/ 1719180 h 3408812"/>
              <a:gd name="T32" fmla="*/ 7201685 w 7245131"/>
              <a:gd name="T33" fmla="*/ 2083929 h 3408812"/>
              <a:gd name="T34" fmla="*/ 7068340 w 7245131"/>
              <a:gd name="T35" fmla="*/ 2513046 h 3408812"/>
              <a:gd name="T36" fmla="*/ 7239784 w 7245131"/>
              <a:gd name="T37" fmla="*/ 2791973 h 3408812"/>
              <a:gd name="T38" fmla="*/ 7239784 w 7245131"/>
              <a:gd name="T39" fmla="*/ 3306913 h 3408812"/>
              <a:gd name="T40" fmla="*/ 7182636 w 7245131"/>
              <a:gd name="T41" fmla="*/ 3650207 h 3408812"/>
              <a:gd name="T42" fmla="*/ 7244904 w 7245131"/>
              <a:gd name="T43" fmla="*/ 3839317 h 3408812"/>
              <a:gd name="T44" fmla="*/ 6550436 w 7245131"/>
              <a:gd name="T45" fmla="*/ 3714702 h 3408812"/>
              <a:gd name="T46" fmla="*/ 6207547 w 7245131"/>
              <a:gd name="T47" fmla="*/ 3736158 h 3408812"/>
              <a:gd name="T48" fmla="*/ 5559867 w 7245131"/>
              <a:gd name="T49" fmla="*/ 3757614 h 3408812"/>
              <a:gd name="T50" fmla="*/ 5140780 w 7245131"/>
              <a:gd name="T51" fmla="*/ 3800525 h 3408812"/>
              <a:gd name="T52" fmla="*/ 4645495 w 7245131"/>
              <a:gd name="T53" fmla="*/ 3779069 h 3408812"/>
              <a:gd name="T54" fmla="*/ 4054964 w 7245131"/>
              <a:gd name="T55" fmla="*/ 3779069 h 3408812"/>
              <a:gd name="T56" fmla="*/ 3689629 w 7245131"/>
              <a:gd name="T57" fmla="*/ 3837195 h 3408812"/>
              <a:gd name="T58" fmla="*/ 3110197 w 7245131"/>
              <a:gd name="T59" fmla="*/ 3824510 h 3408812"/>
              <a:gd name="T60" fmla="*/ 2702456 w 7245131"/>
              <a:gd name="T61" fmla="*/ 3757614 h 3408812"/>
              <a:gd name="T62" fmla="*/ 2400564 w 7245131"/>
              <a:gd name="T63" fmla="*/ 3839317 h 3408812"/>
              <a:gd name="T64" fmla="*/ 949911 w 7245131"/>
              <a:gd name="T65" fmla="*/ 3779069 h 3408812"/>
              <a:gd name="T66" fmla="*/ 187935 w 7245131"/>
              <a:gd name="T67" fmla="*/ 3821981 h 3408812"/>
              <a:gd name="T68" fmla="*/ 16651 w 7245131"/>
              <a:gd name="T69" fmla="*/ 3838985 h 3408812"/>
              <a:gd name="T70" fmla="*/ 96448 w 7245131"/>
              <a:gd name="T71" fmla="*/ 3522736 h 3408812"/>
              <a:gd name="T72" fmla="*/ 0 w 7245131"/>
              <a:gd name="T73" fmla="*/ 2988713 h 3408812"/>
              <a:gd name="T74" fmla="*/ 172646 w 7245131"/>
              <a:gd name="T75" fmla="*/ 2879060 h 3408812"/>
              <a:gd name="T76" fmla="*/ 153596 w 7245131"/>
              <a:gd name="T77" fmla="*/ 2685957 h 3408812"/>
              <a:gd name="T78" fmla="*/ 1201 w 7245131"/>
              <a:gd name="T79" fmla="*/ 2449943 h 3408812"/>
              <a:gd name="T80" fmla="*/ 96448 w 7245131"/>
              <a:gd name="T81" fmla="*/ 2020825 h 3408812"/>
              <a:gd name="T82" fmla="*/ 0 w 7245131"/>
              <a:gd name="T83" fmla="*/ 1824788 h 3408812"/>
              <a:gd name="T84" fmla="*/ 39300 w 7245131"/>
              <a:gd name="T85" fmla="*/ 1291326 h 3408812"/>
              <a:gd name="T86" fmla="*/ 0 w 7245131"/>
              <a:gd name="T87" fmla="*/ 0 h 340881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7245131" h="3408812">
                <a:moveTo>
                  <a:pt x="0" y="0"/>
                </a:moveTo>
                <a:lnTo>
                  <a:pt x="861412" y="0"/>
                </a:lnTo>
                <a:lnTo>
                  <a:pt x="863073" y="3291"/>
                </a:lnTo>
                <a:lnTo>
                  <a:pt x="864719" y="0"/>
                </a:lnTo>
                <a:lnTo>
                  <a:pt x="944475" y="0"/>
                </a:lnTo>
                <a:lnTo>
                  <a:pt x="1033664" y="25979"/>
                </a:lnTo>
                <a:cubicBezTo>
                  <a:pt x="1103228" y="46242"/>
                  <a:pt x="1173078" y="65292"/>
                  <a:pt x="1244073" y="79491"/>
                </a:cubicBezTo>
                <a:cubicBezTo>
                  <a:pt x="1280008" y="86678"/>
                  <a:pt x="1333468" y="33410"/>
                  <a:pt x="1358373" y="22341"/>
                </a:cubicBezTo>
                <a:cubicBezTo>
                  <a:pt x="1367548" y="18263"/>
                  <a:pt x="1379279" y="13843"/>
                  <a:pt x="1391715" y="9507"/>
                </a:cubicBezTo>
                <a:lnTo>
                  <a:pt x="1420677" y="0"/>
                </a:lnTo>
                <a:lnTo>
                  <a:pt x="1889061" y="0"/>
                </a:lnTo>
                <a:lnTo>
                  <a:pt x="1929873" y="3291"/>
                </a:lnTo>
                <a:cubicBezTo>
                  <a:pt x="1952628" y="5819"/>
                  <a:pt x="1966545" y="31152"/>
                  <a:pt x="1987023" y="41391"/>
                </a:cubicBezTo>
                <a:cubicBezTo>
                  <a:pt x="2004984" y="50371"/>
                  <a:pt x="2024315" y="57462"/>
                  <a:pt x="2044173" y="60441"/>
                </a:cubicBezTo>
                <a:cubicBezTo>
                  <a:pt x="2311999" y="100615"/>
                  <a:pt x="2406696" y="100958"/>
                  <a:pt x="2672823" y="117591"/>
                </a:cubicBezTo>
                <a:cubicBezTo>
                  <a:pt x="2749023" y="111241"/>
                  <a:pt x="2827748" y="119006"/>
                  <a:pt x="2901423" y="98541"/>
                </a:cubicBezTo>
                <a:cubicBezTo>
                  <a:pt x="2945543" y="86285"/>
                  <a:pt x="2972282" y="36821"/>
                  <a:pt x="3015723" y="22341"/>
                </a:cubicBezTo>
                <a:lnTo>
                  <a:pt x="3072873" y="3291"/>
                </a:lnTo>
                <a:lnTo>
                  <a:pt x="3074843" y="0"/>
                </a:lnTo>
                <a:lnTo>
                  <a:pt x="4296332" y="0"/>
                </a:lnTo>
                <a:lnTo>
                  <a:pt x="4308272" y="8073"/>
                </a:lnTo>
                <a:cubicBezTo>
                  <a:pt x="4368319" y="49048"/>
                  <a:pt x="4292937" y="-3328"/>
                  <a:pt x="4501623" y="41391"/>
                </a:cubicBezTo>
                <a:cubicBezTo>
                  <a:pt x="4535060" y="48556"/>
                  <a:pt x="4565123" y="66791"/>
                  <a:pt x="4596873" y="79491"/>
                </a:cubicBezTo>
                <a:cubicBezTo>
                  <a:pt x="4609573" y="98541"/>
                  <a:pt x="4615923" y="123941"/>
                  <a:pt x="4634973" y="136641"/>
                </a:cubicBezTo>
                <a:cubicBezTo>
                  <a:pt x="4691809" y="174532"/>
                  <a:pt x="4769197" y="146020"/>
                  <a:pt x="4825473" y="136641"/>
                </a:cubicBezTo>
                <a:cubicBezTo>
                  <a:pt x="4844523" y="123941"/>
                  <a:pt x="4866434" y="114730"/>
                  <a:pt x="4882623" y="98541"/>
                </a:cubicBezTo>
                <a:cubicBezTo>
                  <a:pt x="4898812" y="82352"/>
                  <a:pt x="4902845" y="55694"/>
                  <a:pt x="4920723" y="41391"/>
                </a:cubicBezTo>
                <a:cubicBezTo>
                  <a:pt x="4936403" y="28847"/>
                  <a:pt x="4958823" y="28691"/>
                  <a:pt x="4977873" y="22341"/>
                </a:cubicBezTo>
                <a:cubicBezTo>
                  <a:pt x="5136623" y="28691"/>
                  <a:pt x="5295650" y="30071"/>
                  <a:pt x="5454123" y="41391"/>
                </a:cubicBezTo>
                <a:cubicBezTo>
                  <a:pt x="5474152" y="42822"/>
                  <a:pt x="5493312" y="51461"/>
                  <a:pt x="5511273" y="60441"/>
                </a:cubicBezTo>
                <a:cubicBezTo>
                  <a:pt x="5531751" y="70680"/>
                  <a:pt x="5549373" y="85841"/>
                  <a:pt x="5568423" y="98541"/>
                </a:cubicBezTo>
                <a:cubicBezTo>
                  <a:pt x="5619223" y="92191"/>
                  <a:pt x="5671156" y="91908"/>
                  <a:pt x="5720823" y="79491"/>
                </a:cubicBezTo>
                <a:cubicBezTo>
                  <a:pt x="5968660" y="17532"/>
                  <a:pt x="5661417" y="60892"/>
                  <a:pt x="5854173" y="22341"/>
                </a:cubicBezTo>
                <a:cubicBezTo>
                  <a:pt x="5886186" y="15939"/>
                  <a:pt x="5914295" y="10510"/>
                  <a:pt x="5939540" y="5880"/>
                </a:cubicBezTo>
                <a:lnTo>
                  <a:pt x="5973877" y="0"/>
                </a:lnTo>
                <a:lnTo>
                  <a:pt x="6693596" y="0"/>
                </a:lnTo>
                <a:lnTo>
                  <a:pt x="6711423" y="3291"/>
                </a:lnTo>
                <a:cubicBezTo>
                  <a:pt x="6750555" y="12322"/>
                  <a:pt x="6785640" y="38886"/>
                  <a:pt x="6825723" y="41391"/>
                </a:cubicBezTo>
                <a:lnTo>
                  <a:pt x="7130523" y="60441"/>
                </a:lnTo>
                <a:cubicBezTo>
                  <a:pt x="7203032" y="84611"/>
                  <a:pt x="7221761" y="96105"/>
                  <a:pt x="7239193" y="98191"/>
                </a:cubicBezTo>
                <a:lnTo>
                  <a:pt x="7245131" y="97532"/>
                </a:lnTo>
                <a:lnTo>
                  <a:pt x="7245131" y="116707"/>
                </a:lnTo>
                <a:lnTo>
                  <a:pt x="7245131" y="1034797"/>
                </a:lnTo>
                <a:lnTo>
                  <a:pt x="7240011" y="1050157"/>
                </a:lnTo>
                <a:cubicBezTo>
                  <a:pt x="7166153" y="1197873"/>
                  <a:pt x="7230744" y="1020809"/>
                  <a:pt x="7182861" y="1164457"/>
                </a:cubicBezTo>
                <a:cubicBezTo>
                  <a:pt x="7176511" y="1227957"/>
                  <a:pt x="7175572" y="1292233"/>
                  <a:pt x="7163811" y="1354957"/>
                </a:cubicBezTo>
                <a:cubicBezTo>
                  <a:pt x="7156410" y="1394430"/>
                  <a:pt x="7125711" y="1469257"/>
                  <a:pt x="7125711" y="1469257"/>
                </a:cubicBezTo>
                <a:cubicBezTo>
                  <a:pt x="7132061" y="1488307"/>
                  <a:pt x="7139477" y="1507034"/>
                  <a:pt x="7144761" y="1526407"/>
                </a:cubicBezTo>
                <a:cubicBezTo>
                  <a:pt x="7158539" y="1576925"/>
                  <a:pt x="7166302" y="1629131"/>
                  <a:pt x="7182861" y="1678807"/>
                </a:cubicBezTo>
                <a:lnTo>
                  <a:pt x="7220961" y="1793107"/>
                </a:lnTo>
                <a:cubicBezTo>
                  <a:pt x="7214611" y="1812157"/>
                  <a:pt x="7214455" y="1834577"/>
                  <a:pt x="7201911" y="1850257"/>
                </a:cubicBezTo>
                <a:cubicBezTo>
                  <a:pt x="7187608" y="1868135"/>
                  <a:pt x="7162144" y="1873457"/>
                  <a:pt x="7144761" y="1888357"/>
                </a:cubicBezTo>
                <a:cubicBezTo>
                  <a:pt x="7117488" y="1911734"/>
                  <a:pt x="7093961" y="1939157"/>
                  <a:pt x="7068561" y="1964557"/>
                </a:cubicBezTo>
                <a:cubicBezTo>
                  <a:pt x="7032267" y="2073439"/>
                  <a:pt x="7030454" y="2053425"/>
                  <a:pt x="7068561" y="2231257"/>
                </a:cubicBezTo>
                <a:cubicBezTo>
                  <a:pt x="7073358" y="2253644"/>
                  <a:pt x="7093353" y="2269776"/>
                  <a:pt x="7106661" y="2288407"/>
                </a:cubicBezTo>
                <a:cubicBezTo>
                  <a:pt x="7125115" y="2314243"/>
                  <a:pt x="7145604" y="2338596"/>
                  <a:pt x="7163811" y="2364607"/>
                </a:cubicBezTo>
                <a:cubicBezTo>
                  <a:pt x="7190070" y="2402120"/>
                  <a:pt x="7214611" y="2440807"/>
                  <a:pt x="7240011" y="2478907"/>
                </a:cubicBezTo>
                <a:lnTo>
                  <a:pt x="7245131" y="2486587"/>
                </a:lnTo>
                <a:lnTo>
                  <a:pt x="7245131" y="2921644"/>
                </a:lnTo>
                <a:lnTo>
                  <a:pt x="7240011" y="2936107"/>
                </a:lnTo>
                <a:cubicBezTo>
                  <a:pt x="7229772" y="2956585"/>
                  <a:pt x="7214611" y="2974207"/>
                  <a:pt x="7201911" y="2993257"/>
                </a:cubicBezTo>
                <a:cubicBezTo>
                  <a:pt x="7189211" y="3044057"/>
                  <a:pt x="7153542" y="3094310"/>
                  <a:pt x="7163811" y="3145657"/>
                </a:cubicBezTo>
                <a:cubicBezTo>
                  <a:pt x="7170161" y="3177407"/>
                  <a:pt x="7169463" y="3211430"/>
                  <a:pt x="7182861" y="3240907"/>
                </a:cubicBezTo>
                <a:cubicBezTo>
                  <a:pt x="7195813" y="3269401"/>
                  <a:pt x="7216364" y="3301608"/>
                  <a:pt x="7240071" y="3332020"/>
                </a:cubicBezTo>
                <a:lnTo>
                  <a:pt x="7245131" y="3337921"/>
                </a:lnTo>
                <a:lnTo>
                  <a:pt x="7245131" y="3408812"/>
                </a:lnTo>
                <a:lnTo>
                  <a:pt x="6643452" y="3408812"/>
                </a:lnTo>
                <a:lnTo>
                  <a:pt x="6607791" y="3355320"/>
                </a:lnTo>
                <a:cubicBezTo>
                  <a:pt x="6590544" y="3334624"/>
                  <a:pt x="6569691" y="3317220"/>
                  <a:pt x="6550641" y="3298170"/>
                </a:cubicBezTo>
                <a:cubicBezTo>
                  <a:pt x="6340791" y="3245707"/>
                  <a:pt x="6586414" y="3281698"/>
                  <a:pt x="6436341" y="3336270"/>
                </a:cubicBezTo>
                <a:cubicBezTo>
                  <a:pt x="6382301" y="3355921"/>
                  <a:pt x="6322041" y="3348970"/>
                  <a:pt x="6264891" y="3355320"/>
                </a:cubicBezTo>
                <a:cubicBezTo>
                  <a:pt x="6245841" y="3342620"/>
                  <a:pt x="6228219" y="3327459"/>
                  <a:pt x="6207741" y="3317220"/>
                </a:cubicBezTo>
                <a:cubicBezTo>
                  <a:pt x="6133477" y="3280088"/>
                  <a:pt x="5959545" y="3276616"/>
                  <a:pt x="5921991" y="3279120"/>
                </a:cubicBezTo>
                <a:cubicBezTo>
                  <a:pt x="5899146" y="3280643"/>
                  <a:pt x="5883891" y="3304520"/>
                  <a:pt x="5864841" y="3317220"/>
                </a:cubicBezTo>
                <a:lnTo>
                  <a:pt x="5560041" y="3336270"/>
                </a:lnTo>
                <a:cubicBezTo>
                  <a:pt x="5519958" y="3338775"/>
                  <a:pt x="5485355" y="3367768"/>
                  <a:pt x="5445741" y="3374370"/>
                </a:cubicBezTo>
                <a:cubicBezTo>
                  <a:pt x="5370317" y="3386941"/>
                  <a:pt x="5293341" y="3387070"/>
                  <a:pt x="5217141" y="3393420"/>
                </a:cubicBezTo>
                <a:cubicBezTo>
                  <a:pt x="5191741" y="3387070"/>
                  <a:pt x="5166499" y="3380050"/>
                  <a:pt x="5140941" y="3374370"/>
                </a:cubicBezTo>
                <a:cubicBezTo>
                  <a:pt x="4923279" y="3326001"/>
                  <a:pt x="5155327" y="3382729"/>
                  <a:pt x="4969491" y="3336270"/>
                </a:cubicBezTo>
                <a:cubicBezTo>
                  <a:pt x="4880591" y="3329920"/>
                  <a:pt x="4791764" y="3311986"/>
                  <a:pt x="4702791" y="3317220"/>
                </a:cubicBezTo>
                <a:cubicBezTo>
                  <a:pt x="4679935" y="3318564"/>
                  <a:pt x="4667361" y="3348080"/>
                  <a:pt x="4645641" y="3355320"/>
                </a:cubicBezTo>
                <a:cubicBezTo>
                  <a:pt x="4608998" y="3367534"/>
                  <a:pt x="4569441" y="3368020"/>
                  <a:pt x="4531341" y="3374370"/>
                </a:cubicBezTo>
                <a:lnTo>
                  <a:pt x="4112241" y="3393420"/>
                </a:lnTo>
                <a:cubicBezTo>
                  <a:pt x="4089364" y="3392505"/>
                  <a:pt x="4077542" y="3359810"/>
                  <a:pt x="4055091" y="3355320"/>
                </a:cubicBezTo>
                <a:cubicBezTo>
                  <a:pt x="3980112" y="3340324"/>
                  <a:pt x="3902691" y="3342620"/>
                  <a:pt x="3826491" y="3336270"/>
                </a:cubicBezTo>
                <a:cubicBezTo>
                  <a:pt x="3794741" y="3348970"/>
                  <a:pt x="3761827" y="3359077"/>
                  <a:pt x="3731241" y="3374370"/>
                </a:cubicBezTo>
                <a:cubicBezTo>
                  <a:pt x="3715883" y="3382050"/>
                  <a:pt x="3704220" y="3398269"/>
                  <a:pt x="3689745" y="3406928"/>
                </a:cubicBezTo>
                <a:lnTo>
                  <a:pt x="3684423" y="3408812"/>
                </a:lnTo>
                <a:lnTo>
                  <a:pt x="3134075" y="3408812"/>
                </a:lnTo>
                <a:lnTo>
                  <a:pt x="3110294" y="3395665"/>
                </a:lnTo>
                <a:cubicBezTo>
                  <a:pt x="3056296" y="3361754"/>
                  <a:pt x="3106853" y="3362072"/>
                  <a:pt x="2969241" y="3336270"/>
                </a:cubicBezTo>
                <a:cubicBezTo>
                  <a:pt x="2906517" y="3324509"/>
                  <a:pt x="2842241" y="3323570"/>
                  <a:pt x="2778741" y="3317220"/>
                </a:cubicBezTo>
                <a:lnTo>
                  <a:pt x="2702541" y="3336270"/>
                </a:lnTo>
                <a:cubicBezTo>
                  <a:pt x="2651741" y="3348970"/>
                  <a:pt x="2600659" y="3360592"/>
                  <a:pt x="2550141" y="3374370"/>
                </a:cubicBezTo>
                <a:cubicBezTo>
                  <a:pt x="2530768" y="3379654"/>
                  <a:pt x="2512593" y="3389064"/>
                  <a:pt x="2492991" y="3393420"/>
                </a:cubicBezTo>
                <a:lnTo>
                  <a:pt x="2400639" y="3408812"/>
                </a:lnTo>
                <a:lnTo>
                  <a:pt x="1015784" y="3408812"/>
                </a:lnTo>
                <a:lnTo>
                  <a:pt x="1004964" y="3400688"/>
                </a:lnTo>
                <a:cubicBezTo>
                  <a:pt x="987105" y="3384775"/>
                  <a:pt x="969955" y="3366439"/>
                  <a:pt x="949941" y="3355320"/>
                </a:cubicBezTo>
                <a:cubicBezTo>
                  <a:pt x="932388" y="3345568"/>
                  <a:pt x="912598" y="3332969"/>
                  <a:pt x="892791" y="3336270"/>
                </a:cubicBezTo>
                <a:cubicBezTo>
                  <a:pt x="870207" y="3340034"/>
                  <a:pt x="858461" y="3372520"/>
                  <a:pt x="835641" y="3374370"/>
                </a:cubicBezTo>
                <a:cubicBezTo>
                  <a:pt x="620354" y="3391826"/>
                  <a:pt x="403841" y="3387070"/>
                  <a:pt x="187941" y="3393420"/>
                </a:cubicBezTo>
                <a:lnTo>
                  <a:pt x="218725" y="3408812"/>
                </a:lnTo>
                <a:lnTo>
                  <a:pt x="16442" y="3408812"/>
                </a:lnTo>
                <a:lnTo>
                  <a:pt x="16652" y="3408517"/>
                </a:lnTo>
                <a:cubicBezTo>
                  <a:pt x="23282" y="3399069"/>
                  <a:pt x="30773" y="3388171"/>
                  <a:pt x="39301" y="3375379"/>
                </a:cubicBezTo>
                <a:cubicBezTo>
                  <a:pt x="64701" y="3362679"/>
                  <a:pt x="98995" y="3360387"/>
                  <a:pt x="115501" y="3337279"/>
                </a:cubicBezTo>
                <a:cubicBezTo>
                  <a:pt x="164458" y="3268740"/>
                  <a:pt x="117465" y="3190770"/>
                  <a:pt x="96451" y="3127729"/>
                </a:cubicBezTo>
                <a:cubicBezTo>
                  <a:pt x="64701" y="3121379"/>
                  <a:pt x="32809" y="3115703"/>
                  <a:pt x="1201" y="3108679"/>
                </a:cubicBezTo>
                <a:lnTo>
                  <a:pt x="0" y="3108514"/>
                </a:lnTo>
                <a:lnTo>
                  <a:pt x="0" y="2653587"/>
                </a:lnTo>
                <a:lnTo>
                  <a:pt x="18193" y="2637287"/>
                </a:lnTo>
                <a:cubicBezTo>
                  <a:pt x="48044" y="2613292"/>
                  <a:pt x="20165" y="2656971"/>
                  <a:pt x="96451" y="2613379"/>
                </a:cubicBezTo>
                <a:cubicBezTo>
                  <a:pt x="124018" y="2597627"/>
                  <a:pt x="147251" y="2575279"/>
                  <a:pt x="172651" y="2556229"/>
                </a:cubicBezTo>
                <a:cubicBezTo>
                  <a:pt x="210299" y="2543680"/>
                  <a:pt x="260094" y="2532651"/>
                  <a:pt x="286951" y="2499079"/>
                </a:cubicBezTo>
                <a:cubicBezTo>
                  <a:pt x="299495" y="2483399"/>
                  <a:pt x="299651" y="2460979"/>
                  <a:pt x="306001" y="2441929"/>
                </a:cubicBezTo>
                <a:cubicBezTo>
                  <a:pt x="243162" y="2420983"/>
                  <a:pt x="221938" y="2415151"/>
                  <a:pt x="153601" y="2384779"/>
                </a:cubicBezTo>
                <a:cubicBezTo>
                  <a:pt x="127651" y="2373245"/>
                  <a:pt x="103503" y="2357866"/>
                  <a:pt x="77401" y="2346679"/>
                </a:cubicBezTo>
                <a:cubicBezTo>
                  <a:pt x="58944" y="2338769"/>
                  <a:pt x="28406" y="2345979"/>
                  <a:pt x="20251" y="2327629"/>
                </a:cubicBezTo>
                <a:cubicBezTo>
                  <a:pt x="-541" y="2280846"/>
                  <a:pt x="7551" y="2226029"/>
                  <a:pt x="1201" y="2175229"/>
                </a:cubicBezTo>
                <a:cubicBezTo>
                  <a:pt x="20251" y="2156179"/>
                  <a:pt x="43407" y="2140495"/>
                  <a:pt x="58351" y="2118079"/>
                </a:cubicBezTo>
                <a:cubicBezTo>
                  <a:pt x="69490" y="2101371"/>
                  <a:pt x="75055" y="2080872"/>
                  <a:pt x="77401" y="2060929"/>
                </a:cubicBezTo>
                <a:cubicBezTo>
                  <a:pt x="87815" y="1972413"/>
                  <a:pt x="90101" y="1883129"/>
                  <a:pt x="96451" y="1794229"/>
                </a:cubicBezTo>
                <a:cubicBezTo>
                  <a:pt x="80905" y="1747590"/>
                  <a:pt x="68726" y="1702074"/>
                  <a:pt x="39301" y="1660879"/>
                </a:cubicBezTo>
                <a:cubicBezTo>
                  <a:pt x="31472" y="1649918"/>
                  <a:pt x="21947" y="1640393"/>
                  <a:pt x="11998" y="1631227"/>
                </a:cubicBezTo>
                <a:lnTo>
                  <a:pt x="0" y="1620173"/>
                </a:lnTo>
                <a:lnTo>
                  <a:pt x="0" y="1162856"/>
                </a:lnTo>
                <a:lnTo>
                  <a:pt x="17311" y="1160215"/>
                </a:lnTo>
                <a:cubicBezTo>
                  <a:pt x="29303" y="1159085"/>
                  <a:pt x="39100" y="1156567"/>
                  <a:pt x="39301" y="1146529"/>
                </a:cubicBezTo>
                <a:cubicBezTo>
                  <a:pt x="45528" y="835182"/>
                  <a:pt x="13901" y="524229"/>
                  <a:pt x="1201" y="213079"/>
                </a:cubicBezTo>
                <a:lnTo>
                  <a:pt x="0" y="22567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pic>
        <p:nvPicPr>
          <p:cNvPr id="12" name="图片 353">
            <a:extLst>
              <a:ext uri="{FF2B5EF4-FFF2-40B4-BE49-F238E27FC236}">
                <a16:creationId xmlns:a16="http://schemas.microsoft.com/office/drawing/2014/main" id="{FAED3CED-35A6-46FB-935C-B13BB0C4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82141" flipH="1">
            <a:off x="11007399" y="5149148"/>
            <a:ext cx="1675644" cy="200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A_图片 17">
            <a:extLst>
              <a:ext uri="{FF2B5EF4-FFF2-40B4-BE49-F238E27FC236}">
                <a16:creationId xmlns:a16="http://schemas.microsoft.com/office/drawing/2014/main" id="{17F39160-F5E2-4C98-9F3D-E1C1F1BC6D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8220000" flipH="1">
            <a:off x="10047790" y="-13702"/>
            <a:ext cx="2560059" cy="18176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7B7DCAC-8E05-46D5-A60C-C9384639D7E1}"/>
              </a:ext>
            </a:extLst>
          </p:cNvPr>
          <p:cNvSpPr txBox="1"/>
          <p:nvPr/>
        </p:nvSpPr>
        <p:spPr>
          <a:xfrm>
            <a:off x="7444000" y="1423835"/>
            <a:ext cx="38933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  德国名义上是统一的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“神圣罗马帝国”（德意志第一帝国）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，实际上长年处于一种四分五裂的诸侯割据，这使得德国皇帝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不得不依赖于教会的力量，和教会合作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。而罗马教会每次出现财政问题的时候，就会想方设法从德国聚敛钱财，以至于德国被人们戏称为</a:t>
            </a:r>
            <a:r>
              <a:rPr lang="zh-CN" altLang="en-US" sz="2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“教皇的奶牛”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2961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77E6F30-9AF5-4D0D-89BC-C63BA4F220C1}"/>
              </a:ext>
            </a:extLst>
          </p:cNvPr>
          <p:cNvGrpSpPr/>
          <p:nvPr/>
        </p:nvGrpSpPr>
        <p:grpSpPr>
          <a:xfrm>
            <a:off x="335062" y="271469"/>
            <a:ext cx="4875113" cy="584775"/>
            <a:chOff x="325537" y="414394"/>
            <a:chExt cx="4875113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454339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6D66206-1CE0-4154-9F25-80B9E9E90CB2}"/>
                </a:ext>
              </a:extLst>
            </p:cNvPr>
            <p:cNvSpPr txBox="1"/>
            <p:nvPr/>
          </p:nvSpPr>
          <p:spPr>
            <a:xfrm>
              <a:off x="639862" y="414394"/>
              <a:ext cx="45607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宗教改革：</a:t>
              </a:r>
              <a:r>
                <a:rPr lang="zh-CN" altLang="en-US" sz="32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背景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CDFC3AD-A36D-4F73-9467-54F2AD8ECE27}"/>
              </a:ext>
            </a:extLst>
          </p:cNvPr>
          <p:cNvGrpSpPr/>
          <p:nvPr/>
        </p:nvGrpSpPr>
        <p:grpSpPr>
          <a:xfrm rot="21355494">
            <a:off x="565323" y="1017523"/>
            <a:ext cx="6340668" cy="5432963"/>
            <a:chOff x="860190" y="1234975"/>
            <a:chExt cx="10471619" cy="51230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淘宝店chenying0907 48">
              <a:extLst>
                <a:ext uri="{FF2B5EF4-FFF2-40B4-BE49-F238E27FC236}">
                  <a16:creationId xmlns:a16="http://schemas.microsoft.com/office/drawing/2014/main" id="{0EF26114-19B9-4C64-86AF-431AE0D0C7F5}"/>
                </a:ext>
              </a:extLst>
            </p:cNvPr>
            <p:cNvSpPr>
              <a:spLocks/>
            </p:cNvSpPr>
            <p:nvPr/>
          </p:nvSpPr>
          <p:spPr bwMode="auto">
            <a:xfrm rot="157902">
              <a:off x="860190" y="1234975"/>
              <a:ext cx="10471619" cy="5123063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sx="98000" sy="98000" algn="ctr" rotWithShape="0">
                <a:schemeClr val="tx1">
                  <a:alpha val="3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dirty="0"/>
            </a:p>
          </p:txBody>
        </p:sp>
        <p:pic>
          <p:nvPicPr>
            <p:cNvPr id="13" name="淘宝店chenying0907 49">
              <a:extLst>
                <a:ext uri="{FF2B5EF4-FFF2-40B4-BE49-F238E27FC236}">
                  <a16:creationId xmlns:a16="http://schemas.microsoft.com/office/drawing/2014/main" id="{9C12478B-2455-4FEB-B63A-2FF932A722A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432" y="3720488"/>
              <a:ext cx="3070129" cy="2398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E4CDB89-48FE-4417-BFEB-F0916D31980F}"/>
              </a:ext>
            </a:extLst>
          </p:cNvPr>
          <p:cNvSpPr txBox="1"/>
          <p:nvPr/>
        </p:nvSpPr>
        <p:spPr>
          <a:xfrm>
            <a:off x="625199" y="1201135"/>
            <a:ext cx="623770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700" dirty="0">
                <a:latin typeface="楷体" panose="02010609060101010101" pitchFamily="49" charset="-122"/>
                <a:ea typeface="楷体" panose="02010609060101010101" pitchFamily="49" charset="-122"/>
              </a:rPr>
              <a:t>  当时的教皇利奥十世生活奢侈，喜爱艺术，他为了兴建圣彼得大教堂，以</a:t>
            </a:r>
            <a:r>
              <a:rPr lang="zh-CN" altLang="en-US" sz="27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售卖赎罪券为筹款</a:t>
            </a:r>
            <a:r>
              <a:rPr lang="zh-CN" altLang="en-US" sz="2700" dirty="0">
                <a:latin typeface="楷体" panose="02010609060101010101" pitchFamily="49" charset="-122"/>
                <a:ea typeface="楷体" panose="02010609060101010101" pitchFamily="49" charset="-122"/>
              </a:rPr>
              <a:t>的财路。</a:t>
            </a:r>
          </a:p>
          <a:p>
            <a:r>
              <a:rPr lang="zh-CN" altLang="en-US" sz="2700" dirty="0">
                <a:latin typeface="楷体" panose="02010609060101010101" pitchFamily="49" charset="-122"/>
                <a:ea typeface="楷体" panose="02010609060101010101" pitchFamily="49" charset="-122"/>
              </a:rPr>
              <a:t>  教会一名推销员，夸张赎罪券的功能说： “只要购买赎罪券的</a:t>
            </a:r>
            <a:r>
              <a:rPr lang="zh-CN" altLang="en-US" sz="27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钱‘叮当’敲响钱柜</a:t>
            </a:r>
            <a:r>
              <a:rPr lang="zh-CN" altLang="en-US" sz="2700" dirty="0">
                <a:latin typeface="楷体" panose="02010609060101010101" pitchFamily="49" charset="-122"/>
                <a:ea typeface="楷体" panose="02010609060101010101" pitchFamily="49" charset="-122"/>
              </a:rPr>
              <a:t>，罪人的灵魂立刻就会</a:t>
            </a:r>
            <a:r>
              <a:rPr lang="zh-CN" altLang="en-US" sz="27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从炼狱跳入天堂</a:t>
            </a:r>
            <a:r>
              <a:rPr lang="zh-CN" altLang="en-US" sz="2700" dirty="0">
                <a:latin typeface="楷体" panose="02010609060101010101" pitchFamily="49" charset="-122"/>
                <a:ea typeface="楷体" panose="02010609060101010101" pitchFamily="49" charset="-122"/>
              </a:rPr>
              <a:t>。”</a:t>
            </a:r>
            <a:endParaRPr lang="en-US" altLang="zh-CN" sz="27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700" dirty="0">
                <a:latin typeface="楷体" panose="02010609060101010101" pitchFamily="49" charset="-122"/>
                <a:ea typeface="楷体" panose="02010609060101010101" pitchFamily="49" charset="-122"/>
              </a:rPr>
              <a:t>  另一名无耻的推销员，对他的顾客说：“你投下银钱，现在我看见你父亲的左腿已经迈出炼狱的火焰，</a:t>
            </a:r>
            <a:r>
              <a:rPr lang="zh-CN" altLang="en-US" sz="27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只剩右腿还在火里面；再继续加钱吧</a:t>
            </a:r>
            <a:r>
              <a:rPr lang="zh-CN" altLang="en-US" sz="2700" dirty="0">
                <a:latin typeface="楷体" panose="02010609060101010101" pitchFamily="49" charset="-122"/>
                <a:ea typeface="楷体" panose="02010609060101010101" pitchFamily="49" charset="-122"/>
              </a:rPr>
              <a:t>！”那人说：“不必了，我父亲并没有右腿！”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276997-DC6B-48D8-AB8E-F9284FBBF07C}"/>
              </a:ext>
            </a:extLst>
          </p:cNvPr>
          <p:cNvSpPr txBox="1"/>
          <p:nvPr/>
        </p:nvSpPr>
        <p:spPr>
          <a:xfrm>
            <a:off x="7082813" y="1038243"/>
            <a:ext cx="17206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1478DB-A486-4B96-927B-CEF2D8C773A9}"/>
              </a:ext>
            </a:extLst>
          </p:cNvPr>
          <p:cNvSpPr/>
          <p:nvPr/>
        </p:nvSpPr>
        <p:spPr>
          <a:xfrm>
            <a:off x="7193201" y="379703"/>
            <a:ext cx="4329100" cy="5257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宗教改革</a:t>
            </a:r>
            <a:r>
              <a:rPr lang="zh-CN" altLang="en-US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DC1D1F-1F2F-4E37-8D8F-C757488FA567}"/>
              </a:ext>
            </a:extLst>
          </p:cNvPr>
          <p:cNvSpPr txBox="1"/>
          <p:nvPr/>
        </p:nvSpPr>
        <p:spPr>
          <a:xfrm>
            <a:off x="7943158" y="1000525"/>
            <a:ext cx="3641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文艺复兴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使天主教会的权威受到越来越多的质疑。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C0338A-9537-4EF4-B423-D4BEBD894608}"/>
              </a:ext>
            </a:extLst>
          </p:cNvPr>
          <p:cNvSpPr txBox="1"/>
          <p:nvPr/>
        </p:nvSpPr>
        <p:spPr>
          <a:xfrm>
            <a:off x="7082813" y="1862905"/>
            <a:ext cx="1140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宗教：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D80A6C-D6F3-4AA0-AE6E-5395973B34BF}"/>
              </a:ext>
            </a:extLst>
          </p:cNvPr>
          <p:cNvSpPr txBox="1"/>
          <p:nvPr/>
        </p:nvSpPr>
        <p:spPr>
          <a:xfrm>
            <a:off x="7943157" y="1853367"/>
            <a:ext cx="3641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教会的腐朽激化社会矛盾，人们对罗马教廷的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长期剥削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日益不满。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7FC366-B06D-4584-8281-D7FD82D9C126}"/>
              </a:ext>
            </a:extLst>
          </p:cNvPr>
          <p:cNvSpPr txBox="1"/>
          <p:nvPr/>
        </p:nvSpPr>
        <p:spPr>
          <a:xfrm>
            <a:off x="7097576" y="3048826"/>
            <a:ext cx="1140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>
                <a:latin typeface="微软雅黑" panose="020B0503020204020204" pitchFamily="34" charset="-122"/>
                <a:ea typeface="微软雅黑" panose="020B0503020204020204" pitchFamily="34" charset="-122"/>
              </a:rPr>
              <a:t>政治：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971B1C-CCE8-4745-914F-E898360C7D52}"/>
              </a:ext>
            </a:extLst>
          </p:cNvPr>
          <p:cNvSpPr txBox="1"/>
          <p:nvPr/>
        </p:nvSpPr>
        <p:spPr>
          <a:xfrm>
            <a:off x="7943194" y="3033480"/>
            <a:ext cx="3641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德意志政治上四分五裂、王权薄弱，导致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天主教对德国控制压榨严重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4682D3D-A5F4-4B43-80DC-E3BB3CADA8C0}"/>
              </a:ext>
            </a:extLst>
          </p:cNvPr>
          <p:cNvSpPr txBox="1"/>
          <p:nvPr/>
        </p:nvSpPr>
        <p:spPr>
          <a:xfrm>
            <a:off x="7097576" y="4249155"/>
            <a:ext cx="1140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B3D9900-5F78-4B4B-9D9B-3F0FA1431EC7}"/>
              </a:ext>
            </a:extLst>
          </p:cNvPr>
          <p:cNvSpPr txBox="1"/>
          <p:nvPr/>
        </p:nvSpPr>
        <p:spPr>
          <a:xfrm>
            <a:off x="7943157" y="4217119"/>
            <a:ext cx="3641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资本主义经济发展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，需要冲破天主教会的神权统治的阻碍。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72A42B-5CE2-4E2B-BEAA-88C925C6FB25}"/>
              </a:ext>
            </a:extLst>
          </p:cNvPr>
          <p:cNvSpPr txBox="1"/>
          <p:nvPr/>
        </p:nvSpPr>
        <p:spPr>
          <a:xfrm>
            <a:off x="7097576" y="5462018"/>
            <a:ext cx="8455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35C5D2-0C71-4114-9732-589002AC6A31}"/>
              </a:ext>
            </a:extLst>
          </p:cNvPr>
          <p:cNvSpPr txBox="1"/>
          <p:nvPr/>
        </p:nvSpPr>
        <p:spPr>
          <a:xfrm>
            <a:off x="8028159" y="5420400"/>
            <a:ext cx="3641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1517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利奥十世派人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在德意志兜售赎罪券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，激起民众愤慨。</a:t>
            </a:r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FCCB87DD-4FBD-41C5-B790-330A4C7D47B1}"/>
              </a:ext>
            </a:extLst>
          </p:cNvPr>
          <p:cNvSpPr/>
          <p:nvPr/>
        </p:nvSpPr>
        <p:spPr>
          <a:xfrm>
            <a:off x="9747259" y="4984955"/>
            <a:ext cx="1486155" cy="412277"/>
          </a:xfrm>
          <a:prstGeom prst="wedgeRectCallout">
            <a:avLst>
              <a:gd name="adj1" fmla="val -30622"/>
              <a:gd name="adj2" fmla="val -168832"/>
            </a:avLst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根本原因</a:t>
            </a:r>
          </a:p>
        </p:txBody>
      </p:sp>
    </p:spTree>
    <p:extLst>
      <p:ext uri="{BB962C8B-B14F-4D97-AF65-F5344CB8AC3E}">
        <p14:creationId xmlns:p14="http://schemas.microsoft.com/office/powerpoint/2010/main" val="32628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15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PA_淘宝店chenying0907 5">
            <a:extLst>
              <a:ext uri="{FF2B5EF4-FFF2-40B4-BE49-F238E27FC236}">
                <a16:creationId xmlns:a16="http://schemas.microsoft.com/office/drawing/2014/main" id="{8C369D49-2150-4110-811B-AB0F70E7DE7C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7494" y="0"/>
            <a:ext cx="10949664" cy="6859808"/>
            <a:chOff x="2286" y="0"/>
            <a:chExt cx="11148779" cy="6985673"/>
          </a:xfrm>
        </p:grpSpPr>
        <p:sp>
          <p:nvSpPr>
            <p:cNvPr id="15" name="淘宝店chenying0907 1224">
              <a:extLst>
                <a:ext uri="{FF2B5EF4-FFF2-40B4-BE49-F238E27FC236}">
                  <a16:creationId xmlns:a16="http://schemas.microsoft.com/office/drawing/2014/main" id="{D6AF5EB8-D20A-48B4-B71D-2ED56FAAA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6" name="淘宝店chenying0907 1337">
              <a:extLst>
                <a:ext uri="{FF2B5EF4-FFF2-40B4-BE49-F238E27FC236}">
                  <a16:creationId xmlns:a16="http://schemas.microsoft.com/office/drawing/2014/main" id="{53D867AF-B014-4EB2-A223-429BBDDF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淘宝店chenying0907 521">
              <a:extLst>
                <a:ext uri="{FF2B5EF4-FFF2-40B4-BE49-F238E27FC236}">
                  <a16:creationId xmlns:a16="http://schemas.microsoft.com/office/drawing/2014/main" id="{B311B31C-B23F-4174-B24C-B2E15D8DB9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4709791" y="1495348"/>
            <a:ext cx="5758084" cy="3991051"/>
            <a:chOff x="5301343" y="1635702"/>
            <a:chExt cx="4209143" cy="2917447"/>
          </a:xfrm>
        </p:grpSpPr>
        <p:sp>
          <p:nvSpPr>
            <p:cNvPr id="3" name="MH_Entry_1">
              <a:hlinkClick r:id="rId17" action="ppaction://hlinksldjump"/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528285" y="1635702"/>
              <a:ext cx="3982201" cy="411550"/>
            </a:xfrm>
            <a:custGeom>
              <a:avLst/>
              <a:gdLst>
                <a:gd name="connsiteX0" fmla="*/ 4234772 w 4234772"/>
                <a:gd name="connsiteY0" fmla="*/ 539998 h 539998"/>
                <a:gd name="connsiteX1" fmla="*/ 0 w 4234772"/>
                <a:gd name="connsiteY1" fmla="*/ 539998 h 539998"/>
                <a:gd name="connsiteX2" fmla="*/ 0 w 4234772"/>
                <a:gd name="connsiteY2" fmla="*/ 0 h 539998"/>
                <a:gd name="connsiteX3" fmla="*/ 4234772 w 4234772"/>
                <a:gd name="connsiteY3" fmla="*/ 0 h 539998"/>
                <a:gd name="connsiteX4" fmla="*/ 4326212 w 4326212"/>
                <a:gd name="connsiteY4" fmla="*/ 631438 h 63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4772" h="539998">
                  <a:moveTo>
                    <a:pt x="4234772" y="539998"/>
                  </a:moveTo>
                  <a:lnTo>
                    <a:pt x="0" y="539998"/>
                  </a:lnTo>
                  <a:lnTo>
                    <a:pt x="0" y="0"/>
                  </a:lnTo>
                  <a:lnTo>
                    <a:pt x="4234772" y="0"/>
                  </a:lnTo>
                </a:path>
              </a:pathLst>
            </a:custGeom>
            <a:noFill/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lIns="396000" tIns="0" rIns="0" bIns="0" rtlCol="0" anchor="ctr" anchorCtr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600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  文艺复兴</a:t>
              </a:r>
            </a:p>
          </p:txBody>
        </p:sp>
        <p:sp>
          <p:nvSpPr>
            <p:cNvPr id="4" name="MH_Number_1">
              <a:hlinkClick r:id="rId17" action="ppaction://hlinksldjump"/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5301343" y="1635702"/>
              <a:ext cx="411552" cy="411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 Light" panose="020B0502040204020203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5" name="MH_Entry_2">
              <a:hlinkClick r:id="rId18" action="ppaction://hlinksldjump"/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5528285" y="2471001"/>
              <a:ext cx="3982201" cy="411550"/>
            </a:xfrm>
            <a:custGeom>
              <a:avLst/>
              <a:gdLst>
                <a:gd name="connsiteX0" fmla="*/ 4234772 w 4234772"/>
                <a:gd name="connsiteY0" fmla="*/ 539998 h 539998"/>
                <a:gd name="connsiteX1" fmla="*/ 0 w 4234772"/>
                <a:gd name="connsiteY1" fmla="*/ 539998 h 539998"/>
                <a:gd name="connsiteX2" fmla="*/ 0 w 4234772"/>
                <a:gd name="connsiteY2" fmla="*/ 0 h 539998"/>
                <a:gd name="connsiteX3" fmla="*/ 4234772 w 4234772"/>
                <a:gd name="connsiteY3" fmla="*/ 0 h 539998"/>
                <a:gd name="connsiteX4" fmla="*/ 4326212 w 4326212"/>
                <a:gd name="connsiteY4" fmla="*/ 631438 h 63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4772" h="539998">
                  <a:moveTo>
                    <a:pt x="4234772" y="539998"/>
                  </a:moveTo>
                  <a:lnTo>
                    <a:pt x="0" y="539998"/>
                  </a:lnTo>
                  <a:lnTo>
                    <a:pt x="0" y="0"/>
                  </a:lnTo>
                  <a:lnTo>
                    <a:pt x="4234772" y="0"/>
                  </a:lnTo>
                </a:path>
              </a:pathLst>
            </a:custGeom>
            <a:noFill/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lIns="396000" tIns="0" rIns="0" bIns="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en-US" sz="3600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  宗教改革</a:t>
              </a:r>
            </a:p>
          </p:txBody>
        </p:sp>
        <p:sp>
          <p:nvSpPr>
            <p:cNvPr id="6" name="MH_Number_2">
              <a:hlinkClick r:id="rId18" action="ppaction://hlinksldjump"/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5301343" y="2471001"/>
              <a:ext cx="411552" cy="411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 Light" panose="020B0502040204020203" pitchFamily="34" charset="-122"/>
                </a:rPr>
                <a:t>2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7" name="MH_Entry_3">
              <a:hlinkClick r:id="rId19" action="ppaction://hlinksldjump"/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5528285" y="3306300"/>
              <a:ext cx="3982201" cy="411550"/>
            </a:xfrm>
            <a:custGeom>
              <a:avLst/>
              <a:gdLst>
                <a:gd name="connsiteX0" fmla="*/ 4234772 w 4234772"/>
                <a:gd name="connsiteY0" fmla="*/ 539998 h 539998"/>
                <a:gd name="connsiteX1" fmla="*/ 0 w 4234772"/>
                <a:gd name="connsiteY1" fmla="*/ 539998 h 539998"/>
                <a:gd name="connsiteX2" fmla="*/ 0 w 4234772"/>
                <a:gd name="connsiteY2" fmla="*/ 0 h 539998"/>
                <a:gd name="connsiteX3" fmla="*/ 4234772 w 4234772"/>
                <a:gd name="connsiteY3" fmla="*/ 0 h 539998"/>
                <a:gd name="connsiteX4" fmla="*/ 4326212 w 4326212"/>
                <a:gd name="connsiteY4" fmla="*/ 631438 h 63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4772" h="539998">
                  <a:moveTo>
                    <a:pt x="4234772" y="539998"/>
                  </a:moveTo>
                  <a:lnTo>
                    <a:pt x="0" y="539998"/>
                  </a:lnTo>
                  <a:lnTo>
                    <a:pt x="0" y="0"/>
                  </a:lnTo>
                  <a:lnTo>
                    <a:pt x="4234772" y="0"/>
                  </a:lnTo>
                </a:path>
              </a:pathLst>
            </a:custGeom>
            <a:noFill/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lIns="396000" tIns="0" rIns="0" bIns="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en-US" sz="3600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  近代科学的兴起</a:t>
              </a:r>
            </a:p>
          </p:txBody>
        </p:sp>
        <p:sp>
          <p:nvSpPr>
            <p:cNvPr id="8" name="MH_Number_3">
              <a:hlinkClick r:id="rId19" action="ppaction://hlinksldjump"/>
            </p:cNvPr>
            <p:cNvSpPr/>
            <p:nvPr>
              <p:custDataLst>
                <p:tags r:id="rId10"/>
              </p:custDataLst>
            </p:nvPr>
          </p:nvSpPr>
          <p:spPr bwMode="auto">
            <a:xfrm>
              <a:off x="5301343" y="3306300"/>
              <a:ext cx="411552" cy="411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 Light" panose="020B0502040204020203" pitchFamily="34" charset="-122"/>
                </a:rPr>
                <a:t>3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9" name="MH_Entry_4">
              <a:hlinkClick r:id="rId20" action="ppaction://hlinksldjump"/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5528285" y="4141599"/>
              <a:ext cx="3982201" cy="411550"/>
            </a:xfrm>
            <a:custGeom>
              <a:avLst/>
              <a:gdLst>
                <a:gd name="connsiteX0" fmla="*/ 4234772 w 4234772"/>
                <a:gd name="connsiteY0" fmla="*/ 539998 h 539998"/>
                <a:gd name="connsiteX1" fmla="*/ 0 w 4234772"/>
                <a:gd name="connsiteY1" fmla="*/ 539998 h 539998"/>
                <a:gd name="connsiteX2" fmla="*/ 0 w 4234772"/>
                <a:gd name="connsiteY2" fmla="*/ 0 h 539998"/>
                <a:gd name="connsiteX3" fmla="*/ 4234772 w 4234772"/>
                <a:gd name="connsiteY3" fmla="*/ 0 h 539998"/>
                <a:gd name="connsiteX4" fmla="*/ 4326212 w 4326212"/>
                <a:gd name="connsiteY4" fmla="*/ 631438 h 63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4772" h="539998">
                  <a:moveTo>
                    <a:pt x="4234772" y="539998"/>
                  </a:moveTo>
                  <a:lnTo>
                    <a:pt x="0" y="539998"/>
                  </a:lnTo>
                  <a:lnTo>
                    <a:pt x="0" y="0"/>
                  </a:lnTo>
                  <a:lnTo>
                    <a:pt x="4234772" y="0"/>
                  </a:lnTo>
                </a:path>
              </a:pathLst>
            </a:custGeom>
            <a:noFill/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lIns="396000" tIns="0" rIns="0" bIns="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en-US" sz="3600" b="1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  启蒙运动</a:t>
              </a:r>
            </a:p>
          </p:txBody>
        </p:sp>
        <p:sp>
          <p:nvSpPr>
            <p:cNvPr id="10" name="MH_Number_4">
              <a:hlinkClick r:id="rId20" action="ppaction://hlinksldjump"/>
            </p:cNvPr>
            <p:cNvSpPr/>
            <p:nvPr>
              <p:custDataLst>
                <p:tags r:id="rId12"/>
              </p:custDataLst>
            </p:nvPr>
          </p:nvSpPr>
          <p:spPr bwMode="auto">
            <a:xfrm>
              <a:off x="5301343" y="4141599"/>
              <a:ext cx="411552" cy="4115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微软雅黑 Light" panose="020B0502040204020203" pitchFamily="34" charset="-122"/>
                </a:rPr>
                <a:t>4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4E1243-C3F8-47B4-80DE-D9347DB77BF4}"/>
              </a:ext>
            </a:extLst>
          </p:cNvPr>
          <p:cNvGrpSpPr/>
          <p:nvPr/>
        </p:nvGrpSpPr>
        <p:grpSpPr>
          <a:xfrm>
            <a:off x="1517695" y="1247943"/>
            <a:ext cx="2470503" cy="4176582"/>
            <a:chOff x="1774870" y="1247943"/>
            <a:chExt cx="2470503" cy="36934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MH_Others_1"/>
            <p:cNvSpPr txBox="1"/>
            <p:nvPr>
              <p:custDataLst>
                <p:tags r:id="rId3"/>
              </p:custDataLst>
            </p:nvPr>
          </p:nvSpPr>
          <p:spPr>
            <a:xfrm>
              <a:off x="2810273" y="1716709"/>
              <a:ext cx="1435100" cy="27559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zh-CN" altLang="en-US" sz="96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目</a:t>
              </a:r>
              <a:endParaRPr lang="en-US" altLang="zh-CN" sz="9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  <a:p>
              <a:pPr algn="ctr"/>
              <a:r>
                <a:rPr lang="zh-CN" altLang="en-US" sz="96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录</a:t>
              </a:r>
            </a:p>
          </p:txBody>
        </p:sp>
        <p:sp>
          <p:nvSpPr>
            <p:cNvPr id="12" name="MH_Others_2"/>
            <p:cNvSpPr txBox="1"/>
            <p:nvPr>
              <p:custDataLst>
                <p:tags r:id="rId4"/>
              </p:custDataLst>
            </p:nvPr>
          </p:nvSpPr>
          <p:spPr>
            <a:xfrm rot="5400000">
              <a:off x="343653" y="2679160"/>
              <a:ext cx="36934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4800" spc="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CONTENTS</a:t>
              </a:r>
              <a:endParaRPr lang="zh-CN" altLang="en-US" sz="4800" spc="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60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454339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9862" y="414394"/>
            <a:ext cx="456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宗教改革：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兴起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2DF1A0-1332-4C9C-9CBE-EF982445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06" y="1114425"/>
            <a:ext cx="5627186" cy="3496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9348AB7-2F9E-486C-B4AE-2338D938DA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694">
            <a:off x="10548036" y="-45689"/>
            <a:ext cx="1627743" cy="1975417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776886E-2CEE-400F-83BC-87483D278943}"/>
              </a:ext>
            </a:extLst>
          </p:cNvPr>
          <p:cNvGrpSpPr/>
          <p:nvPr/>
        </p:nvGrpSpPr>
        <p:grpSpPr>
          <a:xfrm>
            <a:off x="6522731" y="1031720"/>
            <a:ext cx="4828943" cy="3550308"/>
            <a:chOff x="6522731" y="1005371"/>
            <a:chExt cx="4969032" cy="366381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79EEAA7-0160-4887-BA5A-BFDCE7BA2A80}"/>
                </a:ext>
              </a:extLst>
            </p:cNvPr>
            <p:cNvGrpSpPr/>
            <p:nvPr/>
          </p:nvGrpSpPr>
          <p:grpSpPr>
            <a:xfrm rot="21380209">
              <a:off x="6522731" y="1005371"/>
              <a:ext cx="4969032" cy="3663811"/>
              <a:chOff x="852881" y="1443935"/>
              <a:chExt cx="10471619" cy="491399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淘宝店chenying0907 48">
                <a:extLst>
                  <a:ext uri="{FF2B5EF4-FFF2-40B4-BE49-F238E27FC236}">
                    <a16:creationId xmlns:a16="http://schemas.microsoft.com/office/drawing/2014/main" id="{D30E1493-729C-4C9B-A4B6-D5E71E2F1A9C}"/>
                  </a:ext>
                </a:extLst>
              </p:cNvPr>
              <p:cNvSpPr>
                <a:spLocks/>
              </p:cNvSpPr>
              <p:nvPr/>
            </p:nvSpPr>
            <p:spPr bwMode="auto">
              <a:xfrm rot="157902">
                <a:off x="852881" y="1443935"/>
                <a:ext cx="10471619" cy="4913993"/>
              </a:xfrm>
              <a:custGeom>
                <a:avLst/>
                <a:gdLst>
                  <a:gd name="T0" fmla="*/ 863046 w 7245131"/>
                  <a:gd name="T1" fmla="*/ 3707 h 3408812"/>
                  <a:gd name="T2" fmla="*/ 1033632 w 7245131"/>
                  <a:gd name="T3" fmla="*/ 29260 h 3408812"/>
                  <a:gd name="T4" fmla="*/ 1391671 w 7245131"/>
                  <a:gd name="T5" fmla="*/ 10708 h 3408812"/>
                  <a:gd name="T6" fmla="*/ 1929813 w 7245131"/>
                  <a:gd name="T7" fmla="*/ 3707 h 3408812"/>
                  <a:gd name="T8" fmla="*/ 2672739 w 7245131"/>
                  <a:gd name="T9" fmla="*/ 132442 h 3408812"/>
                  <a:gd name="T10" fmla="*/ 3072777 w 7245131"/>
                  <a:gd name="T11" fmla="*/ 3707 h 3408812"/>
                  <a:gd name="T12" fmla="*/ 4308137 w 7245131"/>
                  <a:gd name="T13" fmla="*/ 9093 h 3408812"/>
                  <a:gd name="T14" fmla="*/ 4634828 w 7245131"/>
                  <a:gd name="T15" fmla="*/ 153898 h 3408812"/>
                  <a:gd name="T16" fmla="*/ 4920569 w 7245131"/>
                  <a:gd name="T17" fmla="*/ 46618 h 3408812"/>
                  <a:gd name="T18" fmla="*/ 5511100 w 7245131"/>
                  <a:gd name="T19" fmla="*/ 68074 h 3408812"/>
                  <a:gd name="T20" fmla="*/ 5853990 w 7245131"/>
                  <a:gd name="T21" fmla="*/ 25162 h 3408812"/>
                  <a:gd name="T22" fmla="*/ 6693386 w 7245131"/>
                  <a:gd name="T23" fmla="*/ 0 h 3408812"/>
                  <a:gd name="T24" fmla="*/ 7130300 w 7245131"/>
                  <a:gd name="T25" fmla="*/ 68074 h 3408812"/>
                  <a:gd name="T26" fmla="*/ 7244904 w 7245131"/>
                  <a:gd name="T27" fmla="*/ 131446 h 3408812"/>
                  <a:gd name="T28" fmla="*/ 7182636 w 7245131"/>
                  <a:gd name="T29" fmla="*/ 1311518 h 3408812"/>
                  <a:gd name="T30" fmla="*/ 7144537 w 7245131"/>
                  <a:gd name="T31" fmla="*/ 1719180 h 3408812"/>
                  <a:gd name="T32" fmla="*/ 7201685 w 7245131"/>
                  <a:gd name="T33" fmla="*/ 2083929 h 3408812"/>
                  <a:gd name="T34" fmla="*/ 7068340 w 7245131"/>
                  <a:gd name="T35" fmla="*/ 2513046 h 3408812"/>
                  <a:gd name="T36" fmla="*/ 7239784 w 7245131"/>
                  <a:gd name="T37" fmla="*/ 2791973 h 3408812"/>
                  <a:gd name="T38" fmla="*/ 7239784 w 7245131"/>
                  <a:gd name="T39" fmla="*/ 3306913 h 3408812"/>
                  <a:gd name="T40" fmla="*/ 7182636 w 7245131"/>
                  <a:gd name="T41" fmla="*/ 3650207 h 3408812"/>
                  <a:gd name="T42" fmla="*/ 7244904 w 7245131"/>
                  <a:gd name="T43" fmla="*/ 3839317 h 3408812"/>
                  <a:gd name="T44" fmla="*/ 6550436 w 7245131"/>
                  <a:gd name="T45" fmla="*/ 3714702 h 3408812"/>
                  <a:gd name="T46" fmla="*/ 6207547 w 7245131"/>
                  <a:gd name="T47" fmla="*/ 3736158 h 3408812"/>
                  <a:gd name="T48" fmla="*/ 5559867 w 7245131"/>
                  <a:gd name="T49" fmla="*/ 3757614 h 3408812"/>
                  <a:gd name="T50" fmla="*/ 5140780 w 7245131"/>
                  <a:gd name="T51" fmla="*/ 3800525 h 3408812"/>
                  <a:gd name="T52" fmla="*/ 4645495 w 7245131"/>
                  <a:gd name="T53" fmla="*/ 3779069 h 3408812"/>
                  <a:gd name="T54" fmla="*/ 4054964 w 7245131"/>
                  <a:gd name="T55" fmla="*/ 3779069 h 3408812"/>
                  <a:gd name="T56" fmla="*/ 3689629 w 7245131"/>
                  <a:gd name="T57" fmla="*/ 3837195 h 3408812"/>
                  <a:gd name="T58" fmla="*/ 3110197 w 7245131"/>
                  <a:gd name="T59" fmla="*/ 3824510 h 3408812"/>
                  <a:gd name="T60" fmla="*/ 2702456 w 7245131"/>
                  <a:gd name="T61" fmla="*/ 3757614 h 3408812"/>
                  <a:gd name="T62" fmla="*/ 2400564 w 7245131"/>
                  <a:gd name="T63" fmla="*/ 3839317 h 3408812"/>
                  <a:gd name="T64" fmla="*/ 949911 w 7245131"/>
                  <a:gd name="T65" fmla="*/ 3779069 h 3408812"/>
                  <a:gd name="T66" fmla="*/ 187935 w 7245131"/>
                  <a:gd name="T67" fmla="*/ 3821981 h 3408812"/>
                  <a:gd name="T68" fmla="*/ 16651 w 7245131"/>
                  <a:gd name="T69" fmla="*/ 3838985 h 3408812"/>
                  <a:gd name="T70" fmla="*/ 96448 w 7245131"/>
                  <a:gd name="T71" fmla="*/ 3522736 h 3408812"/>
                  <a:gd name="T72" fmla="*/ 0 w 7245131"/>
                  <a:gd name="T73" fmla="*/ 2988713 h 3408812"/>
                  <a:gd name="T74" fmla="*/ 172646 w 7245131"/>
                  <a:gd name="T75" fmla="*/ 2879060 h 3408812"/>
                  <a:gd name="T76" fmla="*/ 153596 w 7245131"/>
                  <a:gd name="T77" fmla="*/ 2685957 h 3408812"/>
                  <a:gd name="T78" fmla="*/ 1201 w 7245131"/>
                  <a:gd name="T79" fmla="*/ 2449943 h 3408812"/>
                  <a:gd name="T80" fmla="*/ 96448 w 7245131"/>
                  <a:gd name="T81" fmla="*/ 2020825 h 3408812"/>
                  <a:gd name="T82" fmla="*/ 0 w 7245131"/>
                  <a:gd name="T83" fmla="*/ 1824788 h 3408812"/>
                  <a:gd name="T84" fmla="*/ 39300 w 7245131"/>
                  <a:gd name="T85" fmla="*/ 1291326 h 3408812"/>
                  <a:gd name="T86" fmla="*/ 0 w 7245131"/>
                  <a:gd name="T87" fmla="*/ 0 h 34088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7245131" h="3408812">
                    <a:moveTo>
                      <a:pt x="0" y="0"/>
                    </a:moveTo>
                    <a:lnTo>
                      <a:pt x="861412" y="0"/>
                    </a:lnTo>
                    <a:lnTo>
                      <a:pt x="863073" y="3291"/>
                    </a:lnTo>
                    <a:lnTo>
                      <a:pt x="864719" y="0"/>
                    </a:lnTo>
                    <a:lnTo>
                      <a:pt x="944475" y="0"/>
                    </a:lnTo>
                    <a:lnTo>
                      <a:pt x="1033664" y="25979"/>
                    </a:lnTo>
                    <a:cubicBezTo>
                      <a:pt x="1103228" y="46242"/>
                      <a:pt x="1173078" y="65292"/>
                      <a:pt x="1244073" y="79491"/>
                    </a:cubicBezTo>
                    <a:cubicBezTo>
                      <a:pt x="1280008" y="86678"/>
                      <a:pt x="1333468" y="33410"/>
                      <a:pt x="1358373" y="22341"/>
                    </a:cubicBezTo>
                    <a:cubicBezTo>
                      <a:pt x="1367548" y="18263"/>
                      <a:pt x="1379279" y="13843"/>
                      <a:pt x="1391715" y="9507"/>
                    </a:cubicBezTo>
                    <a:lnTo>
                      <a:pt x="1420677" y="0"/>
                    </a:lnTo>
                    <a:lnTo>
                      <a:pt x="1889061" y="0"/>
                    </a:lnTo>
                    <a:lnTo>
                      <a:pt x="1929873" y="3291"/>
                    </a:lnTo>
                    <a:cubicBezTo>
                      <a:pt x="1952628" y="5819"/>
                      <a:pt x="1966545" y="31152"/>
                      <a:pt x="1987023" y="41391"/>
                    </a:cubicBezTo>
                    <a:cubicBezTo>
                      <a:pt x="2004984" y="50371"/>
                      <a:pt x="2024315" y="57462"/>
                      <a:pt x="2044173" y="60441"/>
                    </a:cubicBezTo>
                    <a:cubicBezTo>
                      <a:pt x="2311999" y="100615"/>
                      <a:pt x="2406696" y="100958"/>
                      <a:pt x="2672823" y="117591"/>
                    </a:cubicBezTo>
                    <a:cubicBezTo>
                      <a:pt x="2749023" y="111241"/>
                      <a:pt x="2827748" y="119006"/>
                      <a:pt x="2901423" y="98541"/>
                    </a:cubicBezTo>
                    <a:cubicBezTo>
                      <a:pt x="2945543" y="86285"/>
                      <a:pt x="2972282" y="36821"/>
                      <a:pt x="3015723" y="22341"/>
                    </a:cubicBezTo>
                    <a:lnTo>
                      <a:pt x="3072873" y="3291"/>
                    </a:lnTo>
                    <a:lnTo>
                      <a:pt x="3074843" y="0"/>
                    </a:lnTo>
                    <a:lnTo>
                      <a:pt x="4296332" y="0"/>
                    </a:lnTo>
                    <a:lnTo>
                      <a:pt x="4308272" y="8073"/>
                    </a:lnTo>
                    <a:cubicBezTo>
                      <a:pt x="4368319" y="49048"/>
                      <a:pt x="4292937" y="-3328"/>
                      <a:pt x="4501623" y="41391"/>
                    </a:cubicBezTo>
                    <a:cubicBezTo>
                      <a:pt x="4535060" y="48556"/>
                      <a:pt x="4565123" y="66791"/>
                      <a:pt x="4596873" y="79491"/>
                    </a:cubicBezTo>
                    <a:cubicBezTo>
                      <a:pt x="4609573" y="98541"/>
                      <a:pt x="4615923" y="123941"/>
                      <a:pt x="4634973" y="136641"/>
                    </a:cubicBezTo>
                    <a:cubicBezTo>
                      <a:pt x="4691809" y="174532"/>
                      <a:pt x="4769197" y="146020"/>
                      <a:pt x="4825473" y="136641"/>
                    </a:cubicBezTo>
                    <a:cubicBezTo>
                      <a:pt x="4844523" y="123941"/>
                      <a:pt x="4866434" y="114730"/>
                      <a:pt x="4882623" y="98541"/>
                    </a:cubicBezTo>
                    <a:cubicBezTo>
                      <a:pt x="4898812" y="82352"/>
                      <a:pt x="4902845" y="55694"/>
                      <a:pt x="4920723" y="41391"/>
                    </a:cubicBezTo>
                    <a:cubicBezTo>
                      <a:pt x="4936403" y="28847"/>
                      <a:pt x="4958823" y="28691"/>
                      <a:pt x="4977873" y="22341"/>
                    </a:cubicBezTo>
                    <a:cubicBezTo>
                      <a:pt x="5136623" y="28691"/>
                      <a:pt x="5295650" y="30071"/>
                      <a:pt x="5454123" y="41391"/>
                    </a:cubicBezTo>
                    <a:cubicBezTo>
                      <a:pt x="5474152" y="42822"/>
                      <a:pt x="5493312" y="51461"/>
                      <a:pt x="5511273" y="60441"/>
                    </a:cubicBezTo>
                    <a:cubicBezTo>
                      <a:pt x="5531751" y="70680"/>
                      <a:pt x="5549373" y="85841"/>
                      <a:pt x="5568423" y="98541"/>
                    </a:cubicBezTo>
                    <a:cubicBezTo>
                      <a:pt x="5619223" y="92191"/>
                      <a:pt x="5671156" y="91908"/>
                      <a:pt x="5720823" y="79491"/>
                    </a:cubicBezTo>
                    <a:cubicBezTo>
                      <a:pt x="5968660" y="17532"/>
                      <a:pt x="5661417" y="60892"/>
                      <a:pt x="5854173" y="22341"/>
                    </a:cubicBezTo>
                    <a:cubicBezTo>
                      <a:pt x="5886186" y="15939"/>
                      <a:pt x="5914295" y="10510"/>
                      <a:pt x="5939540" y="5880"/>
                    </a:cubicBezTo>
                    <a:lnTo>
                      <a:pt x="5973877" y="0"/>
                    </a:lnTo>
                    <a:lnTo>
                      <a:pt x="6693596" y="0"/>
                    </a:lnTo>
                    <a:lnTo>
                      <a:pt x="6711423" y="3291"/>
                    </a:lnTo>
                    <a:cubicBezTo>
                      <a:pt x="6750555" y="12322"/>
                      <a:pt x="6785640" y="38886"/>
                      <a:pt x="6825723" y="41391"/>
                    </a:cubicBezTo>
                    <a:lnTo>
                      <a:pt x="7130523" y="60441"/>
                    </a:lnTo>
                    <a:cubicBezTo>
                      <a:pt x="7203032" y="84611"/>
                      <a:pt x="7221761" y="96105"/>
                      <a:pt x="7239193" y="98191"/>
                    </a:cubicBezTo>
                    <a:lnTo>
                      <a:pt x="7245131" y="97532"/>
                    </a:lnTo>
                    <a:lnTo>
                      <a:pt x="7245131" y="116707"/>
                    </a:lnTo>
                    <a:lnTo>
                      <a:pt x="7245131" y="1034797"/>
                    </a:lnTo>
                    <a:lnTo>
                      <a:pt x="7240011" y="1050157"/>
                    </a:lnTo>
                    <a:cubicBezTo>
                      <a:pt x="7166153" y="1197873"/>
                      <a:pt x="7230744" y="1020809"/>
                      <a:pt x="7182861" y="1164457"/>
                    </a:cubicBezTo>
                    <a:cubicBezTo>
                      <a:pt x="7176511" y="1227957"/>
                      <a:pt x="7175572" y="1292233"/>
                      <a:pt x="7163811" y="1354957"/>
                    </a:cubicBezTo>
                    <a:cubicBezTo>
                      <a:pt x="7156410" y="1394430"/>
                      <a:pt x="7125711" y="1469257"/>
                      <a:pt x="7125711" y="1469257"/>
                    </a:cubicBezTo>
                    <a:cubicBezTo>
                      <a:pt x="7132061" y="1488307"/>
                      <a:pt x="7139477" y="1507034"/>
                      <a:pt x="7144761" y="1526407"/>
                    </a:cubicBezTo>
                    <a:cubicBezTo>
                      <a:pt x="7158539" y="1576925"/>
                      <a:pt x="7166302" y="1629131"/>
                      <a:pt x="7182861" y="1678807"/>
                    </a:cubicBezTo>
                    <a:lnTo>
                      <a:pt x="7220961" y="1793107"/>
                    </a:lnTo>
                    <a:cubicBezTo>
                      <a:pt x="7214611" y="1812157"/>
                      <a:pt x="7214455" y="1834577"/>
                      <a:pt x="7201911" y="1850257"/>
                    </a:cubicBezTo>
                    <a:cubicBezTo>
                      <a:pt x="7187608" y="1868135"/>
                      <a:pt x="7162144" y="1873457"/>
                      <a:pt x="7144761" y="1888357"/>
                    </a:cubicBezTo>
                    <a:cubicBezTo>
                      <a:pt x="7117488" y="1911734"/>
                      <a:pt x="7093961" y="1939157"/>
                      <a:pt x="7068561" y="1964557"/>
                    </a:cubicBezTo>
                    <a:cubicBezTo>
                      <a:pt x="7032267" y="2073439"/>
                      <a:pt x="7030454" y="2053425"/>
                      <a:pt x="7068561" y="2231257"/>
                    </a:cubicBezTo>
                    <a:cubicBezTo>
                      <a:pt x="7073358" y="2253644"/>
                      <a:pt x="7093353" y="2269776"/>
                      <a:pt x="7106661" y="2288407"/>
                    </a:cubicBezTo>
                    <a:cubicBezTo>
                      <a:pt x="7125115" y="2314243"/>
                      <a:pt x="7145604" y="2338596"/>
                      <a:pt x="7163811" y="2364607"/>
                    </a:cubicBezTo>
                    <a:cubicBezTo>
                      <a:pt x="7190070" y="2402120"/>
                      <a:pt x="7214611" y="2440807"/>
                      <a:pt x="7240011" y="2478907"/>
                    </a:cubicBezTo>
                    <a:lnTo>
                      <a:pt x="7245131" y="2486587"/>
                    </a:lnTo>
                    <a:lnTo>
                      <a:pt x="7245131" y="2921644"/>
                    </a:lnTo>
                    <a:lnTo>
                      <a:pt x="7240011" y="2936107"/>
                    </a:lnTo>
                    <a:cubicBezTo>
                      <a:pt x="7229772" y="2956585"/>
                      <a:pt x="7214611" y="2974207"/>
                      <a:pt x="7201911" y="2993257"/>
                    </a:cubicBezTo>
                    <a:cubicBezTo>
                      <a:pt x="7189211" y="3044057"/>
                      <a:pt x="7153542" y="3094310"/>
                      <a:pt x="7163811" y="3145657"/>
                    </a:cubicBezTo>
                    <a:cubicBezTo>
                      <a:pt x="7170161" y="3177407"/>
                      <a:pt x="7169463" y="3211430"/>
                      <a:pt x="7182861" y="3240907"/>
                    </a:cubicBezTo>
                    <a:cubicBezTo>
                      <a:pt x="7195813" y="3269401"/>
                      <a:pt x="7216364" y="3301608"/>
                      <a:pt x="7240071" y="3332020"/>
                    </a:cubicBezTo>
                    <a:lnTo>
                      <a:pt x="7245131" y="3337921"/>
                    </a:lnTo>
                    <a:lnTo>
                      <a:pt x="7245131" y="3408812"/>
                    </a:lnTo>
                    <a:lnTo>
                      <a:pt x="6643452" y="3408812"/>
                    </a:lnTo>
                    <a:lnTo>
                      <a:pt x="6607791" y="3355320"/>
                    </a:lnTo>
                    <a:cubicBezTo>
                      <a:pt x="6590544" y="3334624"/>
                      <a:pt x="6569691" y="3317220"/>
                      <a:pt x="6550641" y="3298170"/>
                    </a:cubicBezTo>
                    <a:cubicBezTo>
                      <a:pt x="6340791" y="3245707"/>
                      <a:pt x="6586414" y="3281698"/>
                      <a:pt x="6436341" y="3336270"/>
                    </a:cubicBezTo>
                    <a:cubicBezTo>
                      <a:pt x="6382301" y="3355921"/>
                      <a:pt x="6322041" y="3348970"/>
                      <a:pt x="6264891" y="3355320"/>
                    </a:cubicBezTo>
                    <a:cubicBezTo>
                      <a:pt x="6245841" y="3342620"/>
                      <a:pt x="6228219" y="3327459"/>
                      <a:pt x="6207741" y="3317220"/>
                    </a:cubicBezTo>
                    <a:cubicBezTo>
                      <a:pt x="6133477" y="3280088"/>
                      <a:pt x="5959545" y="3276616"/>
                      <a:pt x="5921991" y="3279120"/>
                    </a:cubicBezTo>
                    <a:cubicBezTo>
                      <a:pt x="5899146" y="3280643"/>
                      <a:pt x="5883891" y="3304520"/>
                      <a:pt x="5864841" y="3317220"/>
                    </a:cubicBezTo>
                    <a:lnTo>
                      <a:pt x="5560041" y="3336270"/>
                    </a:lnTo>
                    <a:cubicBezTo>
                      <a:pt x="5519958" y="3338775"/>
                      <a:pt x="5485355" y="3367768"/>
                      <a:pt x="5445741" y="3374370"/>
                    </a:cubicBezTo>
                    <a:cubicBezTo>
                      <a:pt x="5370317" y="3386941"/>
                      <a:pt x="5293341" y="3387070"/>
                      <a:pt x="5217141" y="3393420"/>
                    </a:cubicBezTo>
                    <a:cubicBezTo>
                      <a:pt x="5191741" y="3387070"/>
                      <a:pt x="5166499" y="3380050"/>
                      <a:pt x="5140941" y="3374370"/>
                    </a:cubicBezTo>
                    <a:cubicBezTo>
                      <a:pt x="4923279" y="3326001"/>
                      <a:pt x="5155327" y="3382729"/>
                      <a:pt x="4969491" y="3336270"/>
                    </a:cubicBezTo>
                    <a:cubicBezTo>
                      <a:pt x="4880591" y="3329920"/>
                      <a:pt x="4791764" y="3311986"/>
                      <a:pt x="4702791" y="3317220"/>
                    </a:cubicBezTo>
                    <a:cubicBezTo>
                      <a:pt x="4679935" y="3318564"/>
                      <a:pt x="4667361" y="3348080"/>
                      <a:pt x="4645641" y="3355320"/>
                    </a:cubicBezTo>
                    <a:cubicBezTo>
                      <a:pt x="4608998" y="3367534"/>
                      <a:pt x="4569441" y="3368020"/>
                      <a:pt x="4531341" y="3374370"/>
                    </a:cubicBezTo>
                    <a:lnTo>
                      <a:pt x="4112241" y="3393420"/>
                    </a:lnTo>
                    <a:cubicBezTo>
                      <a:pt x="4089364" y="3392505"/>
                      <a:pt x="4077542" y="3359810"/>
                      <a:pt x="4055091" y="3355320"/>
                    </a:cubicBezTo>
                    <a:cubicBezTo>
                      <a:pt x="3980112" y="3340324"/>
                      <a:pt x="3902691" y="3342620"/>
                      <a:pt x="3826491" y="3336270"/>
                    </a:cubicBezTo>
                    <a:cubicBezTo>
                      <a:pt x="3794741" y="3348970"/>
                      <a:pt x="3761827" y="3359077"/>
                      <a:pt x="3731241" y="3374370"/>
                    </a:cubicBezTo>
                    <a:cubicBezTo>
                      <a:pt x="3715883" y="3382050"/>
                      <a:pt x="3704220" y="3398269"/>
                      <a:pt x="3689745" y="3406928"/>
                    </a:cubicBezTo>
                    <a:lnTo>
                      <a:pt x="3684423" y="3408812"/>
                    </a:lnTo>
                    <a:lnTo>
                      <a:pt x="3134075" y="3408812"/>
                    </a:lnTo>
                    <a:lnTo>
                      <a:pt x="3110294" y="3395665"/>
                    </a:lnTo>
                    <a:cubicBezTo>
                      <a:pt x="3056296" y="3361754"/>
                      <a:pt x="3106853" y="3362072"/>
                      <a:pt x="2969241" y="3336270"/>
                    </a:cubicBezTo>
                    <a:cubicBezTo>
                      <a:pt x="2906517" y="3324509"/>
                      <a:pt x="2842241" y="3323570"/>
                      <a:pt x="2778741" y="3317220"/>
                    </a:cubicBezTo>
                    <a:lnTo>
                      <a:pt x="2702541" y="3336270"/>
                    </a:lnTo>
                    <a:cubicBezTo>
                      <a:pt x="2651741" y="3348970"/>
                      <a:pt x="2600659" y="3360592"/>
                      <a:pt x="2550141" y="3374370"/>
                    </a:cubicBezTo>
                    <a:cubicBezTo>
                      <a:pt x="2530768" y="3379654"/>
                      <a:pt x="2512593" y="3389064"/>
                      <a:pt x="2492991" y="3393420"/>
                    </a:cubicBezTo>
                    <a:lnTo>
                      <a:pt x="2400639" y="3408812"/>
                    </a:lnTo>
                    <a:lnTo>
                      <a:pt x="1015784" y="3408812"/>
                    </a:lnTo>
                    <a:lnTo>
                      <a:pt x="1004964" y="3400688"/>
                    </a:lnTo>
                    <a:cubicBezTo>
                      <a:pt x="987105" y="3384775"/>
                      <a:pt x="969955" y="3366439"/>
                      <a:pt x="949941" y="3355320"/>
                    </a:cubicBezTo>
                    <a:cubicBezTo>
                      <a:pt x="932388" y="3345568"/>
                      <a:pt x="912598" y="3332969"/>
                      <a:pt x="892791" y="3336270"/>
                    </a:cubicBezTo>
                    <a:cubicBezTo>
                      <a:pt x="870207" y="3340034"/>
                      <a:pt x="858461" y="3372520"/>
                      <a:pt x="835641" y="3374370"/>
                    </a:cubicBezTo>
                    <a:cubicBezTo>
                      <a:pt x="620354" y="3391826"/>
                      <a:pt x="403841" y="3387070"/>
                      <a:pt x="187941" y="3393420"/>
                    </a:cubicBezTo>
                    <a:lnTo>
                      <a:pt x="218725" y="3408812"/>
                    </a:lnTo>
                    <a:lnTo>
                      <a:pt x="16442" y="3408812"/>
                    </a:lnTo>
                    <a:lnTo>
                      <a:pt x="16652" y="3408517"/>
                    </a:lnTo>
                    <a:cubicBezTo>
                      <a:pt x="23282" y="3399069"/>
                      <a:pt x="30773" y="3388171"/>
                      <a:pt x="39301" y="3375379"/>
                    </a:cubicBezTo>
                    <a:cubicBezTo>
                      <a:pt x="64701" y="3362679"/>
                      <a:pt x="98995" y="3360387"/>
                      <a:pt x="115501" y="3337279"/>
                    </a:cubicBezTo>
                    <a:cubicBezTo>
                      <a:pt x="164458" y="3268740"/>
                      <a:pt x="117465" y="3190770"/>
                      <a:pt x="96451" y="3127729"/>
                    </a:cubicBezTo>
                    <a:cubicBezTo>
                      <a:pt x="64701" y="3121379"/>
                      <a:pt x="32809" y="3115703"/>
                      <a:pt x="1201" y="3108679"/>
                    </a:cubicBezTo>
                    <a:lnTo>
                      <a:pt x="0" y="3108514"/>
                    </a:lnTo>
                    <a:lnTo>
                      <a:pt x="0" y="2653587"/>
                    </a:lnTo>
                    <a:lnTo>
                      <a:pt x="18193" y="2637287"/>
                    </a:lnTo>
                    <a:cubicBezTo>
                      <a:pt x="48044" y="2613292"/>
                      <a:pt x="20165" y="2656971"/>
                      <a:pt x="96451" y="2613379"/>
                    </a:cubicBezTo>
                    <a:cubicBezTo>
                      <a:pt x="124018" y="2597627"/>
                      <a:pt x="147251" y="2575279"/>
                      <a:pt x="172651" y="2556229"/>
                    </a:cubicBezTo>
                    <a:cubicBezTo>
                      <a:pt x="210299" y="2543680"/>
                      <a:pt x="260094" y="2532651"/>
                      <a:pt x="286951" y="2499079"/>
                    </a:cubicBezTo>
                    <a:cubicBezTo>
                      <a:pt x="299495" y="2483399"/>
                      <a:pt x="299651" y="2460979"/>
                      <a:pt x="306001" y="2441929"/>
                    </a:cubicBezTo>
                    <a:cubicBezTo>
                      <a:pt x="243162" y="2420983"/>
                      <a:pt x="221938" y="2415151"/>
                      <a:pt x="153601" y="2384779"/>
                    </a:cubicBezTo>
                    <a:cubicBezTo>
                      <a:pt x="127651" y="2373245"/>
                      <a:pt x="103503" y="2357866"/>
                      <a:pt x="77401" y="2346679"/>
                    </a:cubicBezTo>
                    <a:cubicBezTo>
                      <a:pt x="58944" y="2338769"/>
                      <a:pt x="28406" y="2345979"/>
                      <a:pt x="20251" y="2327629"/>
                    </a:cubicBezTo>
                    <a:cubicBezTo>
                      <a:pt x="-541" y="2280846"/>
                      <a:pt x="7551" y="2226029"/>
                      <a:pt x="1201" y="2175229"/>
                    </a:cubicBezTo>
                    <a:cubicBezTo>
                      <a:pt x="20251" y="2156179"/>
                      <a:pt x="43407" y="2140495"/>
                      <a:pt x="58351" y="2118079"/>
                    </a:cubicBezTo>
                    <a:cubicBezTo>
                      <a:pt x="69490" y="2101371"/>
                      <a:pt x="75055" y="2080872"/>
                      <a:pt x="77401" y="2060929"/>
                    </a:cubicBezTo>
                    <a:cubicBezTo>
                      <a:pt x="87815" y="1972413"/>
                      <a:pt x="90101" y="1883129"/>
                      <a:pt x="96451" y="1794229"/>
                    </a:cubicBezTo>
                    <a:cubicBezTo>
                      <a:pt x="80905" y="1747590"/>
                      <a:pt x="68726" y="1702074"/>
                      <a:pt x="39301" y="1660879"/>
                    </a:cubicBezTo>
                    <a:cubicBezTo>
                      <a:pt x="31472" y="1649918"/>
                      <a:pt x="21947" y="1640393"/>
                      <a:pt x="11998" y="1631227"/>
                    </a:cubicBezTo>
                    <a:lnTo>
                      <a:pt x="0" y="1620173"/>
                    </a:lnTo>
                    <a:lnTo>
                      <a:pt x="0" y="1162856"/>
                    </a:lnTo>
                    <a:lnTo>
                      <a:pt x="17311" y="1160215"/>
                    </a:lnTo>
                    <a:cubicBezTo>
                      <a:pt x="29303" y="1159085"/>
                      <a:pt x="39100" y="1156567"/>
                      <a:pt x="39301" y="1146529"/>
                    </a:cubicBezTo>
                    <a:cubicBezTo>
                      <a:pt x="45528" y="835182"/>
                      <a:pt x="13901" y="524229"/>
                      <a:pt x="1201" y="213079"/>
                    </a:cubicBezTo>
                    <a:lnTo>
                      <a:pt x="0" y="225673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6"/>
                <a:srcRect/>
                <a:tile tx="0" ty="0" sx="100000" sy="100000" flip="none" algn="tl"/>
              </a:blipFill>
              <a:ln>
                <a:noFill/>
              </a:ln>
              <a:effectLst>
                <a:outerShdw sx="98000" sy="98000" algn="ctr" rotWithShape="0">
                  <a:schemeClr val="tx1">
                    <a:alpha val="3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  <p:pic>
            <p:nvPicPr>
              <p:cNvPr id="12" name="淘宝店chenying0907 49">
                <a:extLst>
                  <a:ext uri="{FF2B5EF4-FFF2-40B4-BE49-F238E27FC236}">
                    <a16:creationId xmlns:a16="http://schemas.microsoft.com/office/drawing/2014/main" id="{68AC057E-E09D-48AB-B379-23BBED79F16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5432" y="3720488"/>
                <a:ext cx="3070129" cy="2398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1001C0-247A-4304-910B-8FACC6A4DCC5}"/>
                </a:ext>
              </a:extLst>
            </p:cNvPr>
            <p:cNvSpPr txBox="1"/>
            <p:nvPr/>
          </p:nvSpPr>
          <p:spPr>
            <a:xfrm>
              <a:off x="6658258" y="1228560"/>
              <a:ext cx="4684774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  “推销赎罪券的教士们鼓吹，教皇的赎罪券能使人免除一切惩罚，并且得救……显然，</a:t>
              </a:r>
              <a:r>
                <a:rPr lang="zh-CN" altLang="en-US" sz="28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当钱币在钱柜中叮当作响，增加的只是贪婪和利己之心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。”——马丁路德 《九十五条论纲》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580B529-69F8-4F1E-88F6-1D3EE3A2B29D}"/>
              </a:ext>
            </a:extLst>
          </p:cNvPr>
          <p:cNvSpPr/>
          <p:nvPr/>
        </p:nvSpPr>
        <p:spPr>
          <a:xfrm>
            <a:off x="729906" y="4899744"/>
            <a:ext cx="864949" cy="10204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兴起标志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7E6E5E-DA1A-4749-AFA1-855FB9826C2A}"/>
              </a:ext>
            </a:extLst>
          </p:cNvPr>
          <p:cNvSpPr txBox="1"/>
          <p:nvPr/>
        </p:nvSpPr>
        <p:spPr>
          <a:xfrm>
            <a:off x="1823185" y="4842761"/>
            <a:ext cx="9417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1517年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德意志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维登堡大学神学教授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马丁·路德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撰写了《九十五条论纲》（即《关于赎罪券效能的辩论》），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痛斥教廷推销赎罪券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的欺骗行为，拉开宗教改革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序幕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9" name="图片 353">
            <a:extLst>
              <a:ext uri="{FF2B5EF4-FFF2-40B4-BE49-F238E27FC236}">
                <a16:creationId xmlns:a16="http://schemas.microsoft.com/office/drawing/2014/main" id="{C8A6F67C-5882-4186-A24A-5E2AF14DA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82141" flipH="1">
            <a:off x="10915839" y="5201860"/>
            <a:ext cx="1423430" cy="170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09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C0FB7DF-75DD-4C4B-BAFD-7AEE5C44316E}"/>
              </a:ext>
            </a:extLst>
          </p:cNvPr>
          <p:cNvGrpSpPr/>
          <p:nvPr/>
        </p:nvGrpSpPr>
        <p:grpSpPr>
          <a:xfrm>
            <a:off x="4553969" y="3987838"/>
            <a:ext cx="874613" cy="533400"/>
            <a:chOff x="4456014" y="4408687"/>
            <a:chExt cx="874613" cy="533400"/>
          </a:xfrm>
        </p:grpSpPr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0CE8E449-A5B4-4D38-96E0-8211C7FE1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1577" y="4408687"/>
              <a:ext cx="0" cy="53340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Line 27">
              <a:extLst>
                <a:ext uri="{FF2B5EF4-FFF2-40B4-BE49-F238E27FC236}">
                  <a16:creationId xmlns:a16="http://schemas.microsoft.com/office/drawing/2014/main" id="{6B1D8282-4738-48FF-B64F-EDDD7562B1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6014" y="4942087"/>
              <a:ext cx="874613" cy="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2C1E613-E9ED-4291-827F-EE175741FE17}"/>
              </a:ext>
            </a:extLst>
          </p:cNvPr>
          <p:cNvGrpSpPr/>
          <p:nvPr/>
        </p:nvGrpSpPr>
        <p:grpSpPr>
          <a:xfrm>
            <a:off x="1476441" y="3960651"/>
            <a:ext cx="822216" cy="533400"/>
            <a:chOff x="2006402" y="4408687"/>
            <a:chExt cx="822216" cy="533400"/>
          </a:xfrm>
        </p:grpSpPr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9967A6DB-ACF4-4887-8FD9-769B311F9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4977" y="4408687"/>
              <a:ext cx="0" cy="53340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CABB5D7C-9CF4-4988-A46F-BEA3C703B9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6402" y="4942087"/>
              <a:ext cx="822216" cy="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454339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9862" y="414394"/>
            <a:ext cx="456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宗教改革：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内容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9348AB7-2F9E-486C-B4AE-2338D938DA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694">
            <a:off x="10446208" y="-131724"/>
            <a:ext cx="1627743" cy="197541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BE9579-3556-47F9-9ED5-96515205CA4A}"/>
              </a:ext>
            </a:extLst>
          </p:cNvPr>
          <p:cNvGrpSpPr/>
          <p:nvPr/>
        </p:nvGrpSpPr>
        <p:grpSpPr>
          <a:xfrm>
            <a:off x="813922" y="1115752"/>
            <a:ext cx="5263028" cy="1684203"/>
            <a:chOff x="6509499" y="1005491"/>
            <a:chExt cx="4969032" cy="2189463"/>
          </a:xfrm>
        </p:grpSpPr>
        <p:sp>
          <p:nvSpPr>
            <p:cNvPr id="21" name="淘宝店chenying0907 48">
              <a:extLst>
                <a:ext uri="{FF2B5EF4-FFF2-40B4-BE49-F238E27FC236}">
                  <a16:creationId xmlns:a16="http://schemas.microsoft.com/office/drawing/2014/main" id="{AA200672-C202-4816-A2C1-DEC5C7C24B58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9499" y="1005491"/>
              <a:ext cx="4969032" cy="2189463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2BED09-6456-4C51-8BD7-6E2B59F1BFA9}"/>
                </a:ext>
              </a:extLst>
            </p:cNvPr>
            <p:cNvSpPr txBox="1"/>
            <p:nvPr/>
          </p:nvSpPr>
          <p:spPr>
            <a:xfrm>
              <a:off x="6651628" y="1167162"/>
              <a:ext cx="4684774" cy="1723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天主教宣称，人若要得救，必须要</a:t>
              </a:r>
              <a:r>
                <a:rPr lang="zh-CN" altLang="en-US" sz="28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以教会为中介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，履行</a:t>
              </a:r>
              <a:r>
                <a:rPr lang="zh-CN" altLang="en-US" sz="28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复杂的圣礼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，做“善功”赎罪。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F0680F3-62E3-4C7F-BC41-FBA0778880B4}"/>
              </a:ext>
            </a:extLst>
          </p:cNvPr>
          <p:cNvGrpSpPr/>
          <p:nvPr/>
        </p:nvGrpSpPr>
        <p:grpSpPr>
          <a:xfrm>
            <a:off x="6265324" y="1068522"/>
            <a:ext cx="5263028" cy="1684203"/>
            <a:chOff x="6509499" y="1005491"/>
            <a:chExt cx="4969032" cy="2189463"/>
          </a:xfrm>
        </p:grpSpPr>
        <p:sp>
          <p:nvSpPr>
            <p:cNvPr id="25" name="淘宝店chenying0907 48">
              <a:extLst>
                <a:ext uri="{FF2B5EF4-FFF2-40B4-BE49-F238E27FC236}">
                  <a16:creationId xmlns:a16="http://schemas.microsoft.com/office/drawing/2014/main" id="{7343E40A-B5D3-40A6-978B-F2C9607DF5A8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9499" y="1005491"/>
              <a:ext cx="4969032" cy="2189463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CF79074-09CB-4114-BE2B-B1112A7B27B9}"/>
                </a:ext>
              </a:extLst>
            </p:cNvPr>
            <p:cNvSpPr txBox="1"/>
            <p:nvPr/>
          </p:nvSpPr>
          <p:spPr>
            <a:xfrm>
              <a:off x="6651628" y="1218601"/>
              <a:ext cx="4684774" cy="1723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路德宣称，反对用赎罪券赎罪，人的灵魂获救</a:t>
              </a:r>
              <a:r>
                <a:rPr lang="zh-CN" altLang="en-US" sz="28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靠自己的信仰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，不靠教会和烦琐的宗教仪式。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22FFDA9-D80E-403C-BFBE-9C2241AF6508}"/>
              </a:ext>
            </a:extLst>
          </p:cNvPr>
          <p:cNvSpPr/>
          <p:nvPr/>
        </p:nvSpPr>
        <p:spPr>
          <a:xfrm>
            <a:off x="1072243" y="3581453"/>
            <a:ext cx="874613" cy="515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教徒</a:t>
            </a: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79CB2F84-6541-4991-91FC-3F2AC6696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12" y="2926107"/>
            <a:ext cx="3505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ea typeface="华文新魏" panose="02010800040101010101" pitchFamily="2" charset="-122"/>
              </a:rPr>
              <a:t>天主教会的教义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05378B69-9B98-4234-A684-3976F7493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591" y="2924539"/>
            <a:ext cx="31566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ea typeface="华文新魏" panose="02010800040101010101" pitchFamily="2" charset="-122"/>
              </a:rPr>
              <a:t>马丁</a:t>
            </a:r>
            <a:r>
              <a:rPr lang="en-US" altLang="zh-CN" sz="3200" b="1" dirty="0">
                <a:ea typeface="华文新魏" panose="02010800040101010101" pitchFamily="2" charset="-122"/>
              </a:rPr>
              <a:t>·</a:t>
            </a:r>
            <a:r>
              <a:rPr lang="zh-CN" altLang="en-US" sz="3200" b="1" dirty="0">
                <a:ea typeface="华文新魏" panose="02010800040101010101" pitchFamily="2" charset="-122"/>
              </a:rPr>
              <a:t>路德的教义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08174D0-1349-41B5-B47F-71EB9BA6A0F5}"/>
              </a:ext>
            </a:extLst>
          </p:cNvPr>
          <p:cNvSpPr/>
          <p:nvPr/>
        </p:nvSpPr>
        <p:spPr>
          <a:xfrm>
            <a:off x="4975599" y="3581453"/>
            <a:ext cx="874613" cy="515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上帝</a:t>
            </a:r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E914F512-1AB7-4038-BCFC-A460E181E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452" y="3838704"/>
            <a:ext cx="508198" cy="0"/>
          </a:xfrm>
          <a:prstGeom prst="line">
            <a:avLst/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32" name="Line 9">
            <a:extLst>
              <a:ext uri="{FF2B5EF4-FFF2-40B4-BE49-F238E27FC236}">
                <a16:creationId xmlns:a16="http://schemas.microsoft.com/office/drawing/2014/main" id="{95B97C29-8E2E-482A-A364-204A5F2C97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8629" y="3838704"/>
            <a:ext cx="528374" cy="0"/>
          </a:xfrm>
          <a:prstGeom prst="line">
            <a:avLst/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58C0A2-AA9F-4D2A-875A-3B7095974027}"/>
              </a:ext>
            </a:extLst>
          </p:cNvPr>
          <p:cNvSpPr/>
          <p:nvPr/>
        </p:nvSpPr>
        <p:spPr>
          <a:xfrm>
            <a:off x="2609850" y="3581453"/>
            <a:ext cx="1724025" cy="515809"/>
          </a:xfrm>
          <a:prstGeom prst="rect">
            <a:avLst/>
          </a:prstGeom>
          <a:solidFill>
            <a:srgbClr val="F2E7D7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教会、圣礼</a:t>
            </a:r>
          </a:p>
        </p:txBody>
      </p:sp>
      <p:sp>
        <p:nvSpPr>
          <p:cNvPr id="45" name="Text Box 18">
            <a:extLst>
              <a:ext uri="{FF2B5EF4-FFF2-40B4-BE49-F238E27FC236}">
                <a16:creationId xmlns:a16="http://schemas.microsoft.com/office/drawing/2014/main" id="{72DDF86F-8E08-48D7-A7FE-F359E4F03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5251" y="4263218"/>
            <a:ext cx="2340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间接对话、得救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37D5B50-EB1B-4F37-9E36-86067506DA02}"/>
              </a:ext>
            </a:extLst>
          </p:cNvPr>
          <p:cNvSpPr/>
          <p:nvPr/>
        </p:nvSpPr>
        <p:spPr>
          <a:xfrm>
            <a:off x="3876675" y="2936785"/>
            <a:ext cx="1561432" cy="515809"/>
          </a:xfrm>
          <a:prstGeom prst="rect">
            <a:avLst/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因行称义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6AEB521-A917-45FC-9FE9-55E69F122194}"/>
              </a:ext>
            </a:extLst>
          </p:cNvPr>
          <p:cNvGrpSpPr/>
          <p:nvPr/>
        </p:nvGrpSpPr>
        <p:grpSpPr>
          <a:xfrm>
            <a:off x="9909915" y="4000595"/>
            <a:ext cx="874613" cy="533400"/>
            <a:chOff x="4456014" y="4408687"/>
            <a:chExt cx="874613" cy="533400"/>
          </a:xfrm>
        </p:grpSpPr>
        <p:sp>
          <p:nvSpPr>
            <p:cNvPr id="49" name="Line 16">
              <a:extLst>
                <a:ext uri="{FF2B5EF4-FFF2-40B4-BE49-F238E27FC236}">
                  <a16:creationId xmlns:a16="http://schemas.microsoft.com/office/drawing/2014/main" id="{A35680F7-25C6-4F0E-9295-B2D0FB68CD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1577" y="4408687"/>
              <a:ext cx="0" cy="53340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50" name="Line 27">
              <a:extLst>
                <a:ext uri="{FF2B5EF4-FFF2-40B4-BE49-F238E27FC236}">
                  <a16:creationId xmlns:a16="http://schemas.microsoft.com/office/drawing/2014/main" id="{9EBD1412-48B8-4895-ADAD-369E72A46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6014" y="4942087"/>
              <a:ext cx="874613" cy="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4A7572A-A2C4-459E-8312-E544F8D45386}"/>
              </a:ext>
            </a:extLst>
          </p:cNvPr>
          <p:cNvGrpSpPr/>
          <p:nvPr/>
        </p:nvGrpSpPr>
        <p:grpSpPr>
          <a:xfrm>
            <a:off x="6832387" y="3973408"/>
            <a:ext cx="822216" cy="533400"/>
            <a:chOff x="2006402" y="4408687"/>
            <a:chExt cx="822216" cy="533400"/>
          </a:xfrm>
        </p:grpSpPr>
        <p:sp>
          <p:nvSpPr>
            <p:cNvPr id="52" name="Line 15">
              <a:extLst>
                <a:ext uri="{FF2B5EF4-FFF2-40B4-BE49-F238E27FC236}">
                  <a16:creationId xmlns:a16="http://schemas.microsoft.com/office/drawing/2014/main" id="{C5D9F285-16B0-4C41-B7BA-261D22861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4977" y="4408687"/>
              <a:ext cx="0" cy="53340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53" name="Line 17">
              <a:extLst>
                <a:ext uri="{FF2B5EF4-FFF2-40B4-BE49-F238E27FC236}">
                  <a16:creationId xmlns:a16="http://schemas.microsoft.com/office/drawing/2014/main" id="{834FA21E-D4E0-4177-ABC9-6ADCD8F9E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6402" y="4942087"/>
              <a:ext cx="822216" cy="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0CC7E3B8-24EE-4228-B2CD-486AAC2786E9}"/>
              </a:ext>
            </a:extLst>
          </p:cNvPr>
          <p:cNvSpPr/>
          <p:nvPr/>
        </p:nvSpPr>
        <p:spPr>
          <a:xfrm>
            <a:off x="6428189" y="3594210"/>
            <a:ext cx="874613" cy="515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教徒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B6A140C-A58A-4D67-8304-7357A8336A00}"/>
              </a:ext>
            </a:extLst>
          </p:cNvPr>
          <p:cNvSpPr/>
          <p:nvPr/>
        </p:nvSpPr>
        <p:spPr>
          <a:xfrm>
            <a:off x="10331545" y="3594210"/>
            <a:ext cx="874613" cy="515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上帝</a:t>
            </a:r>
          </a:p>
        </p:txBody>
      </p:sp>
      <p:sp>
        <p:nvSpPr>
          <p:cNvPr id="56" name="Line 7">
            <a:extLst>
              <a:ext uri="{FF2B5EF4-FFF2-40B4-BE49-F238E27FC236}">
                <a16:creationId xmlns:a16="http://schemas.microsoft.com/office/drawing/2014/main" id="{431252AA-C2E7-4EFA-9C2D-867FA6C63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0988" y="3838704"/>
            <a:ext cx="1254990" cy="8290"/>
          </a:xfrm>
          <a:prstGeom prst="line">
            <a:avLst/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7" name="Line 9">
            <a:extLst>
              <a:ext uri="{FF2B5EF4-FFF2-40B4-BE49-F238E27FC236}">
                <a16:creationId xmlns:a16="http://schemas.microsoft.com/office/drawing/2014/main" id="{70AF9C38-982E-4A48-BBBD-25D7632EE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34100" y="3851461"/>
            <a:ext cx="528374" cy="0"/>
          </a:xfrm>
          <a:prstGeom prst="line">
            <a:avLst/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EF0380A-D391-427D-AC14-C367C5DFE5E0}"/>
              </a:ext>
            </a:extLst>
          </p:cNvPr>
          <p:cNvSpPr/>
          <p:nvPr/>
        </p:nvSpPr>
        <p:spPr>
          <a:xfrm>
            <a:off x="7399233" y="3581453"/>
            <a:ext cx="913159" cy="515809"/>
          </a:xfrm>
          <a:prstGeom prst="rect">
            <a:avLst/>
          </a:prstGeom>
          <a:solidFill>
            <a:srgbClr val="F2E7D7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信仰</a:t>
            </a:r>
          </a:p>
        </p:txBody>
      </p:sp>
      <p:sp>
        <p:nvSpPr>
          <p:cNvPr id="59" name="Text Box 18">
            <a:extLst>
              <a:ext uri="{FF2B5EF4-FFF2-40B4-BE49-F238E27FC236}">
                <a16:creationId xmlns:a16="http://schemas.microsoft.com/office/drawing/2014/main" id="{1FE351BB-A3C3-4083-AD25-00E5F91A2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197" y="4275975"/>
            <a:ext cx="2340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直接对话、得救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DC50D3C-43A3-4DE4-A5B5-47D1807C1351}"/>
              </a:ext>
            </a:extLst>
          </p:cNvPr>
          <p:cNvSpPr/>
          <p:nvPr/>
        </p:nvSpPr>
        <p:spPr>
          <a:xfrm>
            <a:off x="9407224" y="2906674"/>
            <a:ext cx="1561432" cy="515809"/>
          </a:xfrm>
          <a:prstGeom prst="rect">
            <a:avLst/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因信称义</a:t>
            </a:r>
          </a:p>
        </p:txBody>
      </p:sp>
      <p:sp>
        <p:nvSpPr>
          <p:cNvPr id="61" name="Text Box 30">
            <a:extLst>
              <a:ext uri="{FF2B5EF4-FFF2-40B4-BE49-F238E27FC236}">
                <a16:creationId xmlns:a16="http://schemas.microsoft.com/office/drawing/2014/main" id="{8BE3F515-60E9-4C10-9AA0-963E3DC46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02" y="4821874"/>
            <a:ext cx="4666010" cy="129266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实质：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是为了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罗马天主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教会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绝对权威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，为封建宗教神学的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精神垄断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而服务。</a:t>
            </a:r>
          </a:p>
        </p:txBody>
      </p:sp>
      <p:sp>
        <p:nvSpPr>
          <p:cNvPr id="62" name="Text Box 30">
            <a:extLst>
              <a:ext uri="{FF2B5EF4-FFF2-40B4-BE49-F238E27FC236}">
                <a16:creationId xmlns:a16="http://schemas.microsoft.com/office/drawing/2014/main" id="{EB7E5A17-9C5C-4CE3-ACA0-E1546A788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513" y="4811803"/>
            <a:ext cx="4666010" cy="129266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实质：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否定教皇的权威和教会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的精神独裁，解放人的个性，使人获得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灵魂得救的自主权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63" name="图片 353">
            <a:extLst>
              <a:ext uri="{FF2B5EF4-FFF2-40B4-BE49-F238E27FC236}">
                <a16:creationId xmlns:a16="http://schemas.microsoft.com/office/drawing/2014/main" id="{A7235D38-1937-46B8-94F6-ADDB638C4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17859">
            <a:off x="-197227" y="5188165"/>
            <a:ext cx="1411289" cy="169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3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4" grpId="0" animBg="1"/>
      <p:bldP spid="45" grpId="0"/>
      <p:bldP spid="47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454339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D4A702B-A7C0-44D1-AA28-4B7FCC2D9D0E}"/>
              </a:ext>
            </a:extLst>
          </p:cNvPr>
          <p:cNvGrpSpPr/>
          <p:nvPr/>
        </p:nvGrpSpPr>
        <p:grpSpPr>
          <a:xfrm>
            <a:off x="447457" y="1175757"/>
            <a:ext cx="4488946" cy="902840"/>
            <a:chOff x="6502919" y="1014766"/>
            <a:chExt cx="4238191" cy="1173692"/>
          </a:xfrm>
        </p:grpSpPr>
        <p:sp>
          <p:nvSpPr>
            <p:cNvPr id="67" name="淘宝店chenying0907 48">
              <a:extLst>
                <a:ext uri="{FF2B5EF4-FFF2-40B4-BE49-F238E27FC236}">
                  <a16:creationId xmlns:a16="http://schemas.microsoft.com/office/drawing/2014/main" id="{212375E8-7C73-4F2B-A81D-58B38B6FC6DF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2919" y="1014766"/>
              <a:ext cx="4227311" cy="1173692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FDDC3FC-6D0F-4028-8584-4008C90C2974}"/>
                </a:ext>
              </a:extLst>
            </p:cNvPr>
            <p:cNvSpPr txBox="1"/>
            <p:nvPr/>
          </p:nvSpPr>
          <p:spPr>
            <a:xfrm>
              <a:off x="6651627" y="1027124"/>
              <a:ext cx="4089483" cy="116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“人的灵魂获救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靠自己的信仰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，不靠烦琐的宗教仪式。”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7B8330F-6B88-4801-A76F-EDFC09F465B8}"/>
              </a:ext>
            </a:extLst>
          </p:cNvPr>
          <p:cNvGrpSpPr/>
          <p:nvPr/>
        </p:nvGrpSpPr>
        <p:grpSpPr>
          <a:xfrm>
            <a:off x="439693" y="2199846"/>
            <a:ext cx="4488578" cy="943672"/>
            <a:chOff x="6503266" y="1014762"/>
            <a:chExt cx="4237844" cy="1226773"/>
          </a:xfrm>
        </p:grpSpPr>
        <p:sp>
          <p:nvSpPr>
            <p:cNvPr id="71" name="淘宝店chenying0907 48">
              <a:extLst>
                <a:ext uri="{FF2B5EF4-FFF2-40B4-BE49-F238E27FC236}">
                  <a16:creationId xmlns:a16="http://schemas.microsoft.com/office/drawing/2014/main" id="{B6707BEF-A955-441C-B367-48675156F64C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3266" y="1014762"/>
              <a:ext cx="4227311" cy="1226773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C301292-1A23-4DA9-BAAD-C4A631B67FFE}"/>
                </a:ext>
              </a:extLst>
            </p:cNvPr>
            <p:cNvSpPr txBox="1"/>
            <p:nvPr/>
          </p:nvSpPr>
          <p:spPr>
            <a:xfrm>
              <a:off x="6651627" y="1027124"/>
              <a:ext cx="4089483" cy="1160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“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人人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是祭司、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人人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有呼召、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人人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是管家、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人人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有圣经”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37F0258-AFA2-4D2E-BDBC-14FD6AB61720}"/>
              </a:ext>
            </a:extLst>
          </p:cNvPr>
          <p:cNvGrpSpPr/>
          <p:nvPr/>
        </p:nvGrpSpPr>
        <p:grpSpPr>
          <a:xfrm>
            <a:off x="486203" y="3299210"/>
            <a:ext cx="4488949" cy="902496"/>
            <a:chOff x="6502916" y="1014766"/>
            <a:chExt cx="4238194" cy="1173245"/>
          </a:xfrm>
        </p:grpSpPr>
        <p:sp>
          <p:nvSpPr>
            <p:cNvPr id="74" name="淘宝店chenying0907 48">
              <a:extLst>
                <a:ext uri="{FF2B5EF4-FFF2-40B4-BE49-F238E27FC236}">
                  <a16:creationId xmlns:a16="http://schemas.microsoft.com/office/drawing/2014/main" id="{E274703A-B5BD-43E2-8F43-8B55C62E96B2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2916" y="1014766"/>
              <a:ext cx="4227311" cy="1173245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4D664F8-6DDA-41BE-B734-67AE304979C4}"/>
                </a:ext>
              </a:extLst>
            </p:cNvPr>
            <p:cNvSpPr txBox="1"/>
            <p:nvPr/>
          </p:nvSpPr>
          <p:spPr>
            <a:xfrm>
              <a:off x="6651627" y="1027124"/>
              <a:ext cx="4089483" cy="1160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“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脱离罗马教廷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，成立直接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隶属于自己国家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的教会系统”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4722ABE-79F1-4369-98F4-3D2F9D8009ED}"/>
              </a:ext>
            </a:extLst>
          </p:cNvPr>
          <p:cNvGrpSpPr/>
          <p:nvPr/>
        </p:nvGrpSpPr>
        <p:grpSpPr>
          <a:xfrm>
            <a:off x="493963" y="5489005"/>
            <a:ext cx="4477423" cy="903560"/>
            <a:chOff x="6502925" y="1014766"/>
            <a:chExt cx="4227311" cy="1174628"/>
          </a:xfrm>
        </p:grpSpPr>
        <p:sp>
          <p:nvSpPr>
            <p:cNvPr id="78" name="淘宝店chenying0907 48">
              <a:extLst>
                <a:ext uri="{FF2B5EF4-FFF2-40B4-BE49-F238E27FC236}">
                  <a16:creationId xmlns:a16="http://schemas.microsoft.com/office/drawing/2014/main" id="{57D0A6DE-4097-483A-B4EF-310E518F1D07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2925" y="1014766"/>
              <a:ext cx="4227311" cy="1174628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60BB841F-E0BA-442D-B46C-3733E197A98A}"/>
                </a:ext>
              </a:extLst>
            </p:cNvPr>
            <p:cNvSpPr txBox="1"/>
            <p:nvPr/>
          </p:nvSpPr>
          <p:spPr>
            <a:xfrm>
              <a:off x="6633641" y="1027124"/>
              <a:ext cx="4089483" cy="116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“马丁</a:t>
              </a:r>
              <a:r>
                <a:rPr lang="en-US" altLang="zh-CN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·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路德把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拉丁文</a:t>
              </a:r>
              <a:r>
                <a:rPr lang="en-US" altLang="zh-CN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圣经</a:t>
              </a:r>
              <a:r>
                <a:rPr lang="en-US" altLang="zh-CN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翻译成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德文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广为流传”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4124043-BEFD-421E-B556-D9270FCE3DB6}"/>
              </a:ext>
            </a:extLst>
          </p:cNvPr>
          <p:cNvGrpSpPr/>
          <p:nvPr/>
        </p:nvGrpSpPr>
        <p:grpSpPr>
          <a:xfrm>
            <a:off x="526213" y="4369757"/>
            <a:ext cx="4477423" cy="913104"/>
            <a:chOff x="6502925" y="1002358"/>
            <a:chExt cx="4227311" cy="1187036"/>
          </a:xfrm>
        </p:grpSpPr>
        <p:sp>
          <p:nvSpPr>
            <p:cNvPr id="82" name="淘宝店chenying0907 48">
              <a:extLst>
                <a:ext uri="{FF2B5EF4-FFF2-40B4-BE49-F238E27FC236}">
                  <a16:creationId xmlns:a16="http://schemas.microsoft.com/office/drawing/2014/main" id="{5C5F9ED0-2CD7-44E4-954B-06B5BCA7EEE5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2925" y="1014766"/>
              <a:ext cx="4227311" cy="1174628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774B047-B18A-454F-8D80-7C81E0280431}"/>
                </a:ext>
              </a:extLst>
            </p:cNvPr>
            <p:cNvSpPr txBox="1"/>
            <p:nvPr/>
          </p:nvSpPr>
          <p:spPr>
            <a:xfrm>
              <a:off x="6570692" y="1002358"/>
              <a:ext cx="4089483" cy="116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“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反对教会奢侈腐化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，提出恢复基督教的简朴教会制度”</a:t>
              </a:r>
            </a:p>
          </p:txBody>
        </p:sp>
      </p:grpSp>
      <p:sp>
        <p:nvSpPr>
          <p:cNvPr id="85" name="矩形 84">
            <a:extLst>
              <a:ext uri="{FF2B5EF4-FFF2-40B4-BE49-F238E27FC236}">
                <a16:creationId xmlns:a16="http://schemas.microsoft.com/office/drawing/2014/main" id="{C3C48A19-273D-4833-AEBA-98E340058CFF}"/>
              </a:ext>
            </a:extLst>
          </p:cNvPr>
          <p:cNvSpPr/>
          <p:nvPr/>
        </p:nvSpPr>
        <p:spPr>
          <a:xfrm>
            <a:off x="5221738" y="2247263"/>
            <a:ext cx="2236336" cy="91496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上帝面前</a:t>
            </a:r>
            <a:endParaRPr lang="en-US" altLang="zh-CN" sz="2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人人平等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7AA8C15-F771-4A09-8FAE-E8615D7E291C}"/>
              </a:ext>
            </a:extLst>
          </p:cNvPr>
          <p:cNvSpPr/>
          <p:nvPr/>
        </p:nvSpPr>
        <p:spPr>
          <a:xfrm>
            <a:off x="5221737" y="3551218"/>
            <a:ext cx="2236336" cy="58477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民族教会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A851AE3-FA8B-41B2-908E-B1FAF6F085C2}"/>
              </a:ext>
            </a:extLst>
          </p:cNvPr>
          <p:cNvSpPr/>
          <p:nvPr/>
        </p:nvSpPr>
        <p:spPr>
          <a:xfrm>
            <a:off x="5197619" y="5502461"/>
            <a:ext cx="2236337" cy="8468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用民族语言</a:t>
            </a:r>
            <a:endParaRPr lang="en-US" altLang="zh-CN" sz="2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进行宗教活动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8FEA773C-772F-4A59-B663-965D33B40065}"/>
              </a:ext>
            </a:extLst>
          </p:cNvPr>
          <p:cNvSpPr/>
          <p:nvPr/>
        </p:nvSpPr>
        <p:spPr>
          <a:xfrm>
            <a:off x="5221738" y="4548689"/>
            <a:ext cx="2236336" cy="56478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廉俭教会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272F72-942E-4F52-92CA-D2727BC99FA0}"/>
              </a:ext>
            </a:extLst>
          </p:cNvPr>
          <p:cNvSpPr txBox="1"/>
          <p:nvPr/>
        </p:nvSpPr>
        <p:spPr>
          <a:xfrm>
            <a:off x="643713" y="419214"/>
            <a:ext cx="43676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宗教改革：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1F81CD-911E-4DF7-B9A2-2874A16D81FE}"/>
              </a:ext>
            </a:extLst>
          </p:cNvPr>
          <p:cNvSpPr/>
          <p:nvPr/>
        </p:nvSpPr>
        <p:spPr>
          <a:xfrm>
            <a:off x="5221737" y="475220"/>
            <a:ext cx="2236335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改革内容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79AA69F-3D24-4BB4-98A4-4C80611C6ADC}"/>
              </a:ext>
            </a:extLst>
          </p:cNvPr>
          <p:cNvGrpSpPr/>
          <p:nvPr/>
        </p:nvGrpSpPr>
        <p:grpSpPr>
          <a:xfrm>
            <a:off x="7641279" y="1154789"/>
            <a:ext cx="4038859" cy="964715"/>
            <a:chOff x="6499881" y="975823"/>
            <a:chExt cx="4227311" cy="959574"/>
          </a:xfrm>
        </p:grpSpPr>
        <p:sp>
          <p:nvSpPr>
            <p:cNvPr id="33" name="淘宝店chenying0907 48">
              <a:extLst>
                <a:ext uri="{FF2B5EF4-FFF2-40B4-BE49-F238E27FC236}">
                  <a16:creationId xmlns:a16="http://schemas.microsoft.com/office/drawing/2014/main" id="{917B1FCE-64DF-4569-9828-737D54C85E8C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499881" y="1014784"/>
              <a:ext cx="4227311" cy="920613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DB3F07A-372A-4073-8507-CDE2912770EC}"/>
                </a:ext>
              </a:extLst>
            </p:cNvPr>
            <p:cNvSpPr txBox="1"/>
            <p:nvPr/>
          </p:nvSpPr>
          <p:spPr>
            <a:xfrm>
              <a:off x="6572754" y="975823"/>
              <a:ext cx="4097994" cy="88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 “他把僧侣变成了俗人，但又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把俗人变成了僧侣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DF8E1B8A-EAF7-495E-ADC1-E2E6E3DE24E7}"/>
              </a:ext>
            </a:extLst>
          </p:cNvPr>
          <p:cNvSpPr/>
          <p:nvPr/>
        </p:nvSpPr>
        <p:spPr>
          <a:xfrm>
            <a:off x="8561748" y="489821"/>
            <a:ext cx="2236335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改革影响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F00E34D-B282-42C3-94CD-3C806C8DDDD0}"/>
              </a:ext>
            </a:extLst>
          </p:cNvPr>
          <p:cNvGrpSpPr/>
          <p:nvPr/>
        </p:nvGrpSpPr>
        <p:grpSpPr>
          <a:xfrm>
            <a:off x="7668405" y="4333382"/>
            <a:ext cx="4038859" cy="928927"/>
            <a:chOff x="6502919" y="1014766"/>
            <a:chExt cx="4227311" cy="1190295"/>
          </a:xfrm>
        </p:grpSpPr>
        <p:sp>
          <p:nvSpPr>
            <p:cNvPr id="48" name="淘宝店chenying0907 48">
              <a:extLst>
                <a:ext uri="{FF2B5EF4-FFF2-40B4-BE49-F238E27FC236}">
                  <a16:creationId xmlns:a16="http://schemas.microsoft.com/office/drawing/2014/main" id="{43FE4C97-732B-490D-9F96-9ECE7C3F9C80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2919" y="1014766"/>
              <a:ext cx="4227311" cy="1173692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D5C9362-0F39-45F4-9F99-3B72BFAC6B2F}"/>
                </a:ext>
              </a:extLst>
            </p:cNvPr>
            <p:cNvSpPr txBox="1"/>
            <p:nvPr/>
          </p:nvSpPr>
          <p:spPr>
            <a:xfrm>
              <a:off x="6562402" y="1061376"/>
              <a:ext cx="4097994" cy="1143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“大部分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商界领袖</a:t>
              </a:r>
              <a:r>
                <a:rPr lang="en-US" altLang="zh-CN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基本上都是新教教徒。”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4850EE0-C2F0-497B-AD77-BCA7167A6046}"/>
              </a:ext>
            </a:extLst>
          </p:cNvPr>
          <p:cNvGrpSpPr/>
          <p:nvPr/>
        </p:nvGrpSpPr>
        <p:grpSpPr>
          <a:xfrm>
            <a:off x="7679425" y="5448777"/>
            <a:ext cx="4038859" cy="919402"/>
            <a:chOff x="6502919" y="1014766"/>
            <a:chExt cx="4227311" cy="1178090"/>
          </a:xfrm>
        </p:grpSpPr>
        <p:sp>
          <p:nvSpPr>
            <p:cNvPr id="51" name="淘宝店chenying0907 48">
              <a:extLst>
                <a:ext uri="{FF2B5EF4-FFF2-40B4-BE49-F238E27FC236}">
                  <a16:creationId xmlns:a16="http://schemas.microsoft.com/office/drawing/2014/main" id="{C2A23567-F972-4097-8666-26EF47D4F9CF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2919" y="1014766"/>
              <a:ext cx="4227311" cy="1173692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851D3CE-25F6-4A61-B2F6-6A0A38EBD2BA}"/>
                </a:ext>
              </a:extLst>
            </p:cNvPr>
            <p:cNvSpPr txBox="1"/>
            <p:nvPr/>
          </p:nvSpPr>
          <p:spPr>
            <a:xfrm>
              <a:off x="6562402" y="1049171"/>
              <a:ext cx="4097994" cy="1143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“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识字率提高，思想活跃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，民众觉醒和参政</a:t>
              </a:r>
              <a:r>
                <a:rPr lang="en-US" altLang="zh-CN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”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E4236ED-7A26-4AF1-862A-B89724EB74B8}"/>
              </a:ext>
            </a:extLst>
          </p:cNvPr>
          <p:cNvGrpSpPr/>
          <p:nvPr/>
        </p:nvGrpSpPr>
        <p:grpSpPr>
          <a:xfrm>
            <a:off x="7660487" y="3307659"/>
            <a:ext cx="4140624" cy="915970"/>
            <a:chOff x="6502919" y="1014766"/>
            <a:chExt cx="4333824" cy="1173692"/>
          </a:xfrm>
        </p:grpSpPr>
        <p:sp>
          <p:nvSpPr>
            <p:cNvPr id="54" name="淘宝店chenying0907 48">
              <a:extLst>
                <a:ext uri="{FF2B5EF4-FFF2-40B4-BE49-F238E27FC236}">
                  <a16:creationId xmlns:a16="http://schemas.microsoft.com/office/drawing/2014/main" id="{1ABAEA2A-7F29-49DA-9650-C90EC3DD0734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502919" y="1014766"/>
              <a:ext cx="4227311" cy="1173692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042CF2A-5587-4BA1-BF9F-21B907BA3C0A}"/>
                </a:ext>
              </a:extLst>
            </p:cNvPr>
            <p:cNvSpPr txBox="1"/>
            <p:nvPr/>
          </p:nvSpPr>
          <p:spPr>
            <a:xfrm>
              <a:off x="6564465" y="1029770"/>
              <a:ext cx="4272278" cy="1143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“宗教改革的直接遗产是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权力由教会向政府转移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。”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34058795-E51D-457B-86B1-3F0FF9CECCED}"/>
              </a:ext>
            </a:extLst>
          </p:cNvPr>
          <p:cNvSpPr/>
          <p:nvPr/>
        </p:nvSpPr>
        <p:spPr>
          <a:xfrm>
            <a:off x="5221738" y="1207224"/>
            <a:ext cx="2236336" cy="89255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因信称义</a:t>
            </a:r>
          </a:p>
          <a:p>
            <a:pPr algn="ctr"/>
            <a:r>
              <a:rPr lang="zh-CN" altLang="en-US" sz="26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信仰得救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37CEFE8-0F18-43F5-B039-1A94229BDA1D}"/>
              </a:ext>
            </a:extLst>
          </p:cNvPr>
          <p:cNvGrpSpPr/>
          <p:nvPr/>
        </p:nvGrpSpPr>
        <p:grpSpPr>
          <a:xfrm>
            <a:off x="7633275" y="2189324"/>
            <a:ext cx="4038859" cy="964715"/>
            <a:chOff x="6499881" y="975823"/>
            <a:chExt cx="4227311" cy="959574"/>
          </a:xfrm>
        </p:grpSpPr>
        <p:sp>
          <p:nvSpPr>
            <p:cNvPr id="45" name="淘宝店chenying0907 48">
              <a:extLst>
                <a:ext uri="{FF2B5EF4-FFF2-40B4-BE49-F238E27FC236}">
                  <a16:creationId xmlns:a16="http://schemas.microsoft.com/office/drawing/2014/main" id="{1EEE1D4B-92EA-4195-B3B9-632CA69A6D32}"/>
                </a:ext>
              </a:extLst>
            </p:cNvPr>
            <p:cNvSpPr>
              <a:spLocks/>
            </p:cNvSpPr>
            <p:nvPr/>
          </p:nvSpPr>
          <p:spPr bwMode="auto">
            <a:xfrm rot="21538111">
              <a:off x="6499881" y="1014784"/>
              <a:ext cx="4227311" cy="920613"/>
            </a:xfrm>
            <a:custGeom>
              <a:avLst/>
              <a:gdLst>
                <a:gd name="T0" fmla="*/ 863046 w 7245131"/>
                <a:gd name="T1" fmla="*/ 3707 h 3408812"/>
                <a:gd name="T2" fmla="*/ 1033632 w 7245131"/>
                <a:gd name="T3" fmla="*/ 29260 h 3408812"/>
                <a:gd name="T4" fmla="*/ 1391671 w 7245131"/>
                <a:gd name="T5" fmla="*/ 10708 h 3408812"/>
                <a:gd name="T6" fmla="*/ 1929813 w 7245131"/>
                <a:gd name="T7" fmla="*/ 3707 h 3408812"/>
                <a:gd name="T8" fmla="*/ 2672739 w 7245131"/>
                <a:gd name="T9" fmla="*/ 132442 h 3408812"/>
                <a:gd name="T10" fmla="*/ 3072777 w 7245131"/>
                <a:gd name="T11" fmla="*/ 3707 h 3408812"/>
                <a:gd name="T12" fmla="*/ 4308137 w 7245131"/>
                <a:gd name="T13" fmla="*/ 9093 h 3408812"/>
                <a:gd name="T14" fmla="*/ 4634828 w 7245131"/>
                <a:gd name="T15" fmla="*/ 153898 h 3408812"/>
                <a:gd name="T16" fmla="*/ 4920569 w 7245131"/>
                <a:gd name="T17" fmla="*/ 46618 h 3408812"/>
                <a:gd name="T18" fmla="*/ 5511100 w 7245131"/>
                <a:gd name="T19" fmla="*/ 68074 h 3408812"/>
                <a:gd name="T20" fmla="*/ 5853990 w 7245131"/>
                <a:gd name="T21" fmla="*/ 25162 h 3408812"/>
                <a:gd name="T22" fmla="*/ 6693386 w 7245131"/>
                <a:gd name="T23" fmla="*/ 0 h 3408812"/>
                <a:gd name="T24" fmla="*/ 7130300 w 7245131"/>
                <a:gd name="T25" fmla="*/ 68074 h 3408812"/>
                <a:gd name="T26" fmla="*/ 7244904 w 7245131"/>
                <a:gd name="T27" fmla="*/ 131446 h 3408812"/>
                <a:gd name="T28" fmla="*/ 7182636 w 7245131"/>
                <a:gd name="T29" fmla="*/ 1311518 h 3408812"/>
                <a:gd name="T30" fmla="*/ 7144537 w 7245131"/>
                <a:gd name="T31" fmla="*/ 1719180 h 3408812"/>
                <a:gd name="T32" fmla="*/ 7201685 w 7245131"/>
                <a:gd name="T33" fmla="*/ 2083929 h 3408812"/>
                <a:gd name="T34" fmla="*/ 7068340 w 7245131"/>
                <a:gd name="T35" fmla="*/ 2513046 h 3408812"/>
                <a:gd name="T36" fmla="*/ 7239784 w 7245131"/>
                <a:gd name="T37" fmla="*/ 2791973 h 3408812"/>
                <a:gd name="T38" fmla="*/ 7239784 w 7245131"/>
                <a:gd name="T39" fmla="*/ 3306913 h 3408812"/>
                <a:gd name="T40" fmla="*/ 7182636 w 7245131"/>
                <a:gd name="T41" fmla="*/ 3650207 h 3408812"/>
                <a:gd name="T42" fmla="*/ 7244904 w 7245131"/>
                <a:gd name="T43" fmla="*/ 3839317 h 3408812"/>
                <a:gd name="T44" fmla="*/ 6550436 w 7245131"/>
                <a:gd name="T45" fmla="*/ 3714702 h 3408812"/>
                <a:gd name="T46" fmla="*/ 6207547 w 7245131"/>
                <a:gd name="T47" fmla="*/ 3736158 h 3408812"/>
                <a:gd name="T48" fmla="*/ 5559867 w 7245131"/>
                <a:gd name="T49" fmla="*/ 3757614 h 3408812"/>
                <a:gd name="T50" fmla="*/ 5140780 w 7245131"/>
                <a:gd name="T51" fmla="*/ 3800525 h 3408812"/>
                <a:gd name="T52" fmla="*/ 4645495 w 7245131"/>
                <a:gd name="T53" fmla="*/ 3779069 h 3408812"/>
                <a:gd name="T54" fmla="*/ 4054964 w 7245131"/>
                <a:gd name="T55" fmla="*/ 3779069 h 3408812"/>
                <a:gd name="T56" fmla="*/ 3689629 w 7245131"/>
                <a:gd name="T57" fmla="*/ 3837195 h 3408812"/>
                <a:gd name="T58" fmla="*/ 3110197 w 7245131"/>
                <a:gd name="T59" fmla="*/ 3824510 h 3408812"/>
                <a:gd name="T60" fmla="*/ 2702456 w 7245131"/>
                <a:gd name="T61" fmla="*/ 3757614 h 3408812"/>
                <a:gd name="T62" fmla="*/ 2400564 w 7245131"/>
                <a:gd name="T63" fmla="*/ 3839317 h 3408812"/>
                <a:gd name="T64" fmla="*/ 949911 w 7245131"/>
                <a:gd name="T65" fmla="*/ 3779069 h 3408812"/>
                <a:gd name="T66" fmla="*/ 187935 w 7245131"/>
                <a:gd name="T67" fmla="*/ 3821981 h 3408812"/>
                <a:gd name="T68" fmla="*/ 16651 w 7245131"/>
                <a:gd name="T69" fmla="*/ 3838985 h 3408812"/>
                <a:gd name="T70" fmla="*/ 96448 w 7245131"/>
                <a:gd name="T71" fmla="*/ 3522736 h 3408812"/>
                <a:gd name="T72" fmla="*/ 0 w 7245131"/>
                <a:gd name="T73" fmla="*/ 2988713 h 3408812"/>
                <a:gd name="T74" fmla="*/ 172646 w 7245131"/>
                <a:gd name="T75" fmla="*/ 2879060 h 3408812"/>
                <a:gd name="T76" fmla="*/ 153596 w 7245131"/>
                <a:gd name="T77" fmla="*/ 2685957 h 3408812"/>
                <a:gd name="T78" fmla="*/ 1201 w 7245131"/>
                <a:gd name="T79" fmla="*/ 2449943 h 3408812"/>
                <a:gd name="T80" fmla="*/ 96448 w 7245131"/>
                <a:gd name="T81" fmla="*/ 2020825 h 3408812"/>
                <a:gd name="T82" fmla="*/ 0 w 7245131"/>
                <a:gd name="T83" fmla="*/ 1824788 h 3408812"/>
                <a:gd name="T84" fmla="*/ 39300 w 7245131"/>
                <a:gd name="T85" fmla="*/ 1291326 h 3408812"/>
                <a:gd name="T86" fmla="*/ 0 w 7245131"/>
                <a:gd name="T87" fmla="*/ 0 h 340881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245131" h="3408812">
                  <a:moveTo>
                    <a:pt x="0" y="0"/>
                  </a:moveTo>
                  <a:lnTo>
                    <a:pt x="861412" y="0"/>
                  </a:lnTo>
                  <a:lnTo>
                    <a:pt x="863073" y="3291"/>
                  </a:lnTo>
                  <a:lnTo>
                    <a:pt x="864719" y="0"/>
                  </a:lnTo>
                  <a:lnTo>
                    <a:pt x="944475" y="0"/>
                  </a:lnTo>
                  <a:lnTo>
                    <a:pt x="1033664" y="25979"/>
                  </a:lnTo>
                  <a:cubicBezTo>
                    <a:pt x="1103228" y="46242"/>
                    <a:pt x="1173078" y="65292"/>
                    <a:pt x="1244073" y="79491"/>
                  </a:cubicBezTo>
                  <a:cubicBezTo>
                    <a:pt x="1280008" y="86678"/>
                    <a:pt x="1333468" y="33410"/>
                    <a:pt x="1358373" y="22341"/>
                  </a:cubicBezTo>
                  <a:cubicBezTo>
                    <a:pt x="1367548" y="18263"/>
                    <a:pt x="1379279" y="13843"/>
                    <a:pt x="1391715" y="9507"/>
                  </a:cubicBezTo>
                  <a:lnTo>
                    <a:pt x="1420677" y="0"/>
                  </a:lnTo>
                  <a:lnTo>
                    <a:pt x="1889061" y="0"/>
                  </a:lnTo>
                  <a:lnTo>
                    <a:pt x="1929873" y="3291"/>
                  </a:lnTo>
                  <a:cubicBezTo>
                    <a:pt x="1952628" y="5819"/>
                    <a:pt x="1966545" y="31152"/>
                    <a:pt x="1987023" y="41391"/>
                  </a:cubicBezTo>
                  <a:cubicBezTo>
                    <a:pt x="2004984" y="50371"/>
                    <a:pt x="2024315" y="57462"/>
                    <a:pt x="2044173" y="60441"/>
                  </a:cubicBezTo>
                  <a:cubicBezTo>
                    <a:pt x="2311999" y="100615"/>
                    <a:pt x="2406696" y="100958"/>
                    <a:pt x="2672823" y="117591"/>
                  </a:cubicBezTo>
                  <a:cubicBezTo>
                    <a:pt x="2749023" y="111241"/>
                    <a:pt x="2827748" y="119006"/>
                    <a:pt x="2901423" y="98541"/>
                  </a:cubicBezTo>
                  <a:cubicBezTo>
                    <a:pt x="2945543" y="86285"/>
                    <a:pt x="2972282" y="36821"/>
                    <a:pt x="3015723" y="22341"/>
                  </a:cubicBezTo>
                  <a:lnTo>
                    <a:pt x="3072873" y="3291"/>
                  </a:lnTo>
                  <a:lnTo>
                    <a:pt x="3074843" y="0"/>
                  </a:lnTo>
                  <a:lnTo>
                    <a:pt x="4296332" y="0"/>
                  </a:lnTo>
                  <a:lnTo>
                    <a:pt x="4308272" y="8073"/>
                  </a:lnTo>
                  <a:cubicBezTo>
                    <a:pt x="4368319" y="49048"/>
                    <a:pt x="4292937" y="-3328"/>
                    <a:pt x="4501623" y="41391"/>
                  </a:cubicBezTo>
                  <a:cubicBezTo>
                    <a:pt x="4535060" y="48556"/>
                    <a:pt x="4565123" y="66791"/>
                    <a:pt x="4596873" y="79491"/>
                  </a:cubicBezTo>
                  <a:cubicBezTo>
                    <a:pt x="4609573" y="98541"/>
                    <a:pt x="4615923" y="123941"/>
                    <a:pt x="4634973" y="136641"/>
                  </a:cubicBezTo>
                  <a:cubicBezTo>
                    <a:pt x="4691809" y="174532"/>
                    <a:pt x="4769197" y="146020"/>
                    <a:pt x="4825473" y="136641"/>
                  </a:cubicBezTo>
                  <a:cubicBezTo>
                    <a:pt x="4844523" y="123941"/>
                    <a:pt x="4866434" y="114730"/>
                    <a:pt x="4882623" y="98541"/>
                  </a:cubicBezTo>
                  <a:cubicBezTo>
                    <a:pt x="4898812" y="82352"/>
                    <a:pt x="4902845" y="55694"/>
                    <a:pt x="4920723" y="41391"/>
                  </a:cubicBezTo>
                  <a:cubicBezTo>
                    <a:pt x="4936403" y="28847"/>
                    <a:pt x="4958823" y="28691"/>
                    <a:pt x="4977873" y="22341"/>
                  </a:cubicBezTo>
                  <a:cubicBezTo>
                    <a:pt x="5136623" y="28691"/>
                    <a:pt x="5295650" y="30071"/>
                    <a:pt x="5454123" y="41391"/>
                  </a:cubicBezTo>
                  <a:cubicBezTo>
                    <a:pt x="5474152" y="42822"/>
                    <a:pt x="5493312" y="51461"/>
                    <a:pt x="5511273" y="60441"/>
                  </a:cubicBezTo>
                  <a:cubicBezTo>
                    <a:pt x="5531751" y="70680"/>
                    <a:pt x="5549373" y="85841"/>
                    <a:pt x="5568423" y="98541"/>
                  </a:cubicBezTo>
                  <a:cubicBezTo>
                    <a:pt x="5619223" y="92191"/>
                    <a:pt x="5671156" y="91908"/>
                    <a:pt x="5720823" y="79491"/>
                  </a:cubicBezTo>
                  <a:cubicBezTo>
                    <a:pt x="5968660" y="17532"/>
                    <a:pt x="5661417" y="60892"/>
                    <a:pt x="5854173" y="22341"/>
                  </a:cubicBezTo>
                  <a:cubicBezTo>
                    <a:pt x="5886186" y="15939"/>
                    <a:pt x="5914295" y="10510"/>
                    <a:pt x="5939540" y="5880"/>
                  </a:cubicBezTo>
                  <a:lnTo>
                    <a:pt x="5973877" y="0"/>
                  </a:lnTo>
                  <a:lnTo>
                    <a:pt x="6693596" y="0"/>
                  </a:lnTo>
                  <a:lnTo>
                    <a:pt x="6711423" y="3291"/>
                  </a:lnTo>
                  <a:cubicBezTo>
                    <a:pt x="6750555" y="12322"/>
                    <a:pt x="6785640" y="38886"/>
                    <a:pt x="6825723" y="41391"/>
                  </a:cubicBezTo>
                  <a:lnTo>
                    <a:pt x="7130523" y="60441"/>
                  </a:lnTo>
                  <a:cubicBezTo>
                    <a:pt x="7203032" y="84611"/>
                    <a:pt x="7221761" y="96105"/>
                    <a:pt x="7239193" y="98191"/>
                  </a:cubicBezTo>
                  <a:lnTo>
                    <a:pt x="7245131" y="97532"/>
                  </a:lnTo>
                  <a:lnTo>
                    <a:pt x="7245131" y="116707"/>
                  </a:lnTo>
                  <a:lnTo>
                    <a:pt x="7245131" y="1034797"/>
                  </a:lnTo>
                  <a:lnTo>
                    <a:pt x="7240011" y="1050157"/>
                  </a:lnTo>
                  <a:cubicBezTo>
                    <a:pt x="7166153" y="1197873"/>
                    <a:pt x="7230744" y="1020809"/>
                    <a:pt x="7182861" y="1164457"/>
                  </a:cubicBezTo>
                  <a:cubicBezTo>
                    <a:pt x="7176511" y="1227957"/>
                    <a:pt x="7175572" y="1292233"/>
                    <a:pt x="7163811" y="1354957"/>
                  </a:cubicBezTo>
                  <a:cubicBezTo>
                    <a:pt x="7156410" y="1394430"/>
                    <a:pt x="7125711" y="1469257"/>
                    <a:pt x="7125711" y="1469257"/>
                  </a:cubicBezTo>
                  <a:cubicBezTo>
                    <a:pt x="7132061" y="1488307"/>
                    <a:pt x="7139477" y="1507034"/>
                    <a:pt x="7144761" y="1526407"/>
                  </a:cubicBezTo>
                  <a:cubicBezTo>
                    <a:pt x="7158539" y="1576925"/>
                    <a:pt x="7166302" y="1629131"/>
                    <a:pt x="7182861" y="1678807"/>
                  </a:cubicBezTo>
                  <a:lnTo>
                    <a:pt x="7220961" y="1793107"/>
                  </a:lnTo>
                  <a:cubicBezTo>
                    <a:pt x="7214611" y="1812157"/>
                    <a:pt x="7214455" y="1834577"/>
                    <a:pt x="7201911" y="1850257"/>
                  </a:cubicBezTo>
                  <a:cubicBezTo>
                    <a:pt x="7187608" y="1868135"/>
                    <a:pt x="7162144" y="1873457"/>
                    <a:pt x="7144761" y="1888357"/>
                  </a:cubicBezTo>
                  <a:cubicBezTo>
                    <a:pt x="7117488" y="1911734"/>
                    <a:pt x="7093961" y="1939157"/>
                    <a:pt x="7068561" y="1964557"/>
                  </a:cubicBezTo>
                  <a:cubicBezTo>
                    <a:pt x="7032267" y="2073439"/>
                    <a:pt x="7030454" y="2053425"/>
                    <a:pt x="7068561" y="2231257"/>
                  </a:cubicBezTo>
                  <a:cubicBezTo>
                    <a:pt x="7073358" y="2253644"/>
                    <a:pt x="7093353" y="2269776"/>
                    <a:pt x="7106661" y="2288407"/>
                  </a:cubicBezTo>
                  <a:cubicBezTo>
                    <a:pt x="7125115" y="2314243"/>
                    <a:pt x="7145604" y="2338596"/>
                    <a:pt x="7163811" y="2364607"/>
                  </a:cubicBezTo>
                  <a:cubicBezTo>
                    <a:pt x="7190070" y="2402120"/>
                    <a:pt x="7214611" y="2440807"/>
                    <a:pt x="7240011" y="2478907"/>
                  </a:cubicBezTo>
                  <a:lnTo>
                    <a:pt x="7245131" y="2486587"/>
                  </a:lnTo>
                  <a:lnTo>
                    <a:pt x="7245131" y="2921644"/>
                  </a:lnTo>
                  <a:lnTo>
                    <a:pt x="7240011" y="2936107"/>
                  </a:lnTo>
                  <a:cubicBezTo>
                    <a:pt x="7229772" y="2956585"/>
                    <a:pt x="7214611" y="2974207"/>
                    <a:pt x="7201911" y="2993257"/>
                  </a:cubicBezTo>
                  <a:cubicBezTo>
                    <a:pt x="7189211" y="3044057"/>
                    <a:pt x="7153542" y="3094310"/>
                    <a:pt x="7163811" y="3145657"/>
                  </a:cubicBezTo>
                  <a:cubicBezTo>
                    <a:pt x="7170161" y="3177407"/>
                    <a:pt x="7169463" y="3211430"/>
                    <a:pt x="7182861" y="3240907"/>
                  </a:cubicBezTo>
                  <a:cubicBezTo>
                    <a:pt x="7195813" y="3269401"/>
                    <a:pt x="7216364" y="3301608"/>
                    <a:pt x="7240071" y="3332020"/>
                  </a:cubicBezTo>
                  <a:lnTo>
                    <a:pt x="7245131" y="3337921"/>
                  </a:lnTo>
                  <a:lnTo>
                    <a:pt x="7245131" y="3408812"/>
                  </a:lnTo>
                  <a:lnTo>
                    <a:pt x="6643452" y="3408812"/>
                  </a:lnTo>
                  <a:lnTo>
                    <a:pt x="6607791" y="3355320"/>
                  </a:lnTo>
                  <a:cubicBezTo>
                    <a:pt x="6590544" y="3334624"/>
                    <a:pt x="6569691" y="3317220"/>
                    <a:pt x="6550641" y="3298170"/>
                  </a:cubicBezTo>
                  <a:cubicBezTo>
                    <a:pt x="6340791" y="3245707"/>
                    <a:pt x="6586414" y="3281698"/>
                    <a:pt x="6436341" y="3336270"/>
                  </a:cubicBezTo>
                  <a:cubicBezTo>
                    <a:pt x="6382301" y="3355921"/>
                    <a:pt x="6322041" y="3348970"/>
                    <a:pt x="6264891" y="3355320"/>
                  </a:cubicBezTo>
                  <a:cubicBezTo>
                    <a:pt x="6245841" y="3342620"/>
                    <a:pt x="6228219" y="3327459"/>
                    <a:pt x="6207741" y="3317220"/>
                  </a:cubicBezTo>
                  <a:cubicBezTo>
                    <a:pt x="6133477" y="3280088"/>
                    <a:pt x="5959545" y="3276616"/>
                    <a:pt x="5921991" y="3279120"/>
                  </a:cubicBezTo>
                  <a:cubicBezTo>
                    <a:pt x="5899146" y="3280643"/>
                    <a:pt x="5883891" y="3304520"/>
                    <a:pt x="5864841" y="3317220"/>
                  </a:cubicBezTo>
                  <a:lnTo>
                    <a:pt x="5560041" y="3336270"/>
                  </a:lnTo>
                  <a:cubicBezTo>
                    <a:pt x="5519958" y="3338775"/>
                    <a:pt x="5485355" y="3367768"/>
                    <a:pt x="5445741" y="3374370"/>
                  </a:cubicBezTo>
                  <a:cubicBezTo>
                    <a:pt x="5370317" y="3386941"/>
                    <a:pt x="5293341" y="3387070"/>
                    <a:pt x="5217141" y="3393420"/>
                  </a:cubicBezTo>
                  <a:cubicBezTo>
                    <a:pt x="5191741" y="3387070"/>
                    <a:pt x="5166499" y="3380050"/>
                    <a:pt x="5140941" y="3374370"/>
                  </a:cubicBezTo>
                  <a:cubicBezTo>
                    <a:pt x="4923279" y="3326001"/>
                    <a:pt x="5155327" y="3382729"/>
                    <a:pt x="4969491" y="3336270"/>
                  </a:cubicBezTo>
                  <a:cubicBezTo>
                    <a:pt x="4880591" y="3329920"/>
                    <a:pt x="4791764" y="3311986"/>
                    <a:pt x="4702791" y="3317220"/>
                  </a:cubicBezTo>
                  <a:cubicBezTo>
                    <a:pt x="4679935" y="3318564"/>
                    <a:pt x="4667361" y="3348080"/>
                    <a:pt x="4645641" y="3355320"/>
                  </a:cubicBezTo>
                  <a:cubicBezTo>
                    <a:pt x="4608998" y="3367534"/>
                    <a:pt x="4569441" y="3368020"/>
                    <a:pt x="4531341" y="3374370"/>
                  </a:cubicBezTo>
                  <a:lnTo>
                    <a:pt x="4112241" y="3393420"/>
                  </a:lnTo>
                  <a:cubicBezTo>
                    <a:pt x="4089364" y="3392505"/>
                    <a:pt x="4077542" y="3359810"/>
                    <a:pt x="4055091" y="3355320"/>
                  </a:cubicBezTo>
                  <a:cubicBezTo>
                    <a:pt x="3980112" y="3340324"/>
                    <a:pt x="3902691" y="3342620"/>
                    <a:pt x="3826491" y="3336270"/>
                  </a:cubicBezTo>
                  <a:cubicBezTo>
                    <a:pt x="3794741" y="3348970"/>
                    <a:pt x="3761827" y="3359077"/>
                    <a:pt x="3731241" y="3374370"/>
                  </a:cubicBezTo>
                  <a:cubicBezTo>
                    <a:pt x="3715883" y="3382050"/>
                    <a:pt x="3704220" y="3398269"/>
                    <a:pt x="3689745" y="3406928"/>
                  </a:cubicBezTo>
                  <a:lnTo>
                    <a:pt x="3684423" y="3408812"/>
                  </a:lnTo>
                  <a:lnTo>
                    <a:pt x="3134075" y="3408812"/>
                  </a:lnTo>
                  <a:lnTo>
                    <a:pt x="3110294" y="3395665"/>
                  </a:lnTo>
                  <a:cubicBezTo>
                    <a:pt x="3056296" y="3361754"/>
                    <a:pt x="3106853" y="3362072"/>
                    <a:pt x="2969241" y="3336270"/>
                  </a:cubicBezTo>
                  <a:cubicBezTo>
                    <a:pt x="2906517" y="3324509"/>
                    <a:pt x="2842241" y="3323570"/>
                    <a:pt x="2778741" y="3317220"/>
                  </a:cubicBezTo>
                  <a:lnTo>
                    <a:pt x="2702541" y="3336270"/>
                  </a:lnTo>
                  <a:cubicBezTo>
                    <a:pt x="2651741" y="3348970"/>
                    <a:pt x="2600659" y="3360592"/>
                    <a:pt x="2550141" y="3374370"/>
                  </a:cubicBezTo>
                  <a:cubicBezTo>
                    <a:pt x="2530768" y="3379654"/>
                    <a:pt x="2512593" y="3389064"/>
                    <a:pt x="2492991" y="3393420"/>
                  </a:cubicBezTo>
                  <a:lnTo>
                    <a:pt x="2400639" y="3408812"/>
                  </a:lnTo>
                  <a:lnTo>
                    <a:pt x="1015784" y="3408812"/>
                  </a:lnTo>
                  <a:lnTo>
                    <a:pt x="1004964" y="3400688"/>
                  </a:lnTo>
                  <a:cubicBezTo>
                    <a:pt x="987105" y="3384775"/>
                    <a:pt x="969955" y="3366439"/>
                    <a:pt x="949941" y="3355320"/>
                  </a:cubicBezTo>
                  <a:cubicBezTo>
                    <a:pt x="932388" y="3345568"/>
                    <a:pt x="912598" y="3332969"/>
                    <a:pt x="892791" y="3336270"/>
                  </a:cubicBezTo>
                  <a:cubicBezTo>
                    <a:pt x="870207" y="3340034"/>
                    <a:pt x="858461" y="3372520"/>
                    <a:pt x="835641" y="3374370"/>
                  </a:cubicBezTo>
                  <a:cubicBezTo>
                    <a:pt x="620354" y="3391826"/>
                    <a:pt x="403841" y="3387070"/>
                    <a:pt x="187941" y="3393420"/>
                  </a:cubicBezTo>
                  <a:lnTo>
                    <a:pt x="218725" y="3408812"/>
                  </a:lnTo>
                  <a:lnTo>
                    <a:pt x="16442" y="3408812"/>
                  </a:lnTo>
                  <a:lnTo>
                    <a:pt x="16652" y="3408517"/>
                  </a:lnTo>
                  <a:cubicBezTo>
                    <a:pt x="23282" y="3399069"/>
                    <a:pt x="30773" y="3388171"/>
                    <a:pt x="39301" y="3375379"/>
                  </a:cubicBezTo>
                  <a:cubicBezTo>
                    <a:pt x="64701" y="3362679"/>
                    <a:pt x="98995" y="3360387"/>
                    <a:pt x="115501" y="3337279"/>
                  </a:cubicBezTo>
                  <a:cubicBezTo>
                    <a:pt x="164458" y="3268740"/>
                    <a:pt x="117465" y="3190770"/>
                    <a:pt x="96451" y="3127729"/>
                  </a:cubicBezTo>
                  <a:cubicBezTo>
                    <a:pt x="64701" y="3121379"/>
                    <a:pt x="32809" y="3115703"/>
                    <a:pt x="1201" y="3108679"/>
                  </a:cubicBezTo>
                  <a:lnTo>
                    <a:pt x="0" y="3108514"/>
                  </a:lnTo>
                  <a:lnTo>
                    <a:pt x="0" y="2653587"/>
                  </a:lnTo>
                  <a:lnTo>
                    <a:pt x="18193" y="2637287"/>
                  </a:lnTo>
                  <a:cubicBezTo>
                    <a:pt x="48044" y="2613292"/>
                    <a:pt x="20165" y="2656971"/>
                    <a:pt x="96451" y="2613379"/>
                  </a:cubicBezTo>
                  <a:cubicBezTo>
                    <a:pt x="124018" y="2597627"/>
                    <a:pt x="147251" y="2575279"/>
                    <a:pt x="172651" y="2556229"/>
                  </a:cubicBezTo>
                  <a:cubicBezTo>
                    <a:pt x="210299" y="2543680"/>
                    <a:pt x="260094" y="2532651"/>
                    <a:pt x="286951" y="2499079"/>
                  </a:cubicBezTo>
                  <a:cubicBezTo>
                    <a:pt x="299495" y="2483399"/>
                    <a:pt x="299651" y="2460979"/>
                    <a:pt x="306001" y="2441929"/>
                  </a:cubicBezTo>
                  <a:cubicBezTo>
                    <a:pt x="243162" y="2420983"/>
                    <a:pt x="221938" y="2415151"/>
                    <a:pt x="153601" y="2384779"/>
                  </a:cubicBezTo>
                  <a:cubicBezTo>
                    <a:pt x="127651" y="2373245"/>
                    <a:pt x="103503" y="2357866"/>
                    <a:pt x="77401" y="2346679"/>
                  </a:cubicBezTo>
                  <a:cubicBezTo>
                    <a:pt x="58944" y="2338769"/>
                    <a:pt x="28406" y="2345979"/>
                    <a:pt x="20251" y="2327629"/>
                  </a:cubicBezTo>
                  <a:cubicBezTo>
                    <a:pt x="-541" y="2280846"/>
                    <a:pt x="7551" y="2226029"/>
                    <a:pt x="1201" y="2175229"/>
                  </a:cubicBezTo>
                  <a:cubicBezTo>
                    <a:pt x="20251" y="2156179"/>
                    <a:pt x="43407" y="2140495"/>
                    <a:pt x="58351" y="2118079"/>
                  </a:cubicBezTo>
                  <a:cubicBezTo>
                    <a:pt x="69490" y="2101371"/>
                    <a:pt x="75055" y="2080872"/>
                    <a:pt x="77401" y="2060929"/>
                  </a:cubicBezTo>
                  <a:cubicBezTo>
                    <a:pt x="87815" y="1972413"/>
                    <a:pt x="90101" y="1883129"/>
                    <a:pt x="96451" y="1794229"/>
                  </a:cubicBezTo>
                  <a:cubicBezTo>
                    <a:pt x="80905" y="1747590"/>
                    <a:pt x="68726" y="1702074"/>
                    <a:pt x="39301" y="1660879"/>
                  </a:cubicBezTo>
                  <a:cubicBezTo>
                    <a:pt x="31472" y="1649918"/>
                    <a:pt x="21947" y="1640393"/>
                    <a:pt x="11998" y="1631227"/>
                  </a:cubicBezTo>
                  <a:lnTo>
                    <a:pt x="0" y="1620173"/>
                  </a:lnTo>
                  <a:lnTo>
                    <a:pt x="0" y="1162856"/>
                  </a:lnTo>
                  <a:lnTo>
                    <a:pt x="17311" y="1160215"/>
                  </a:lnTo>
                  <a:cubicBezTo>
                    <a:pt x="29303" y="1159085"/>
                    <a:pt x="39100" y="1156567"/>
                    <a:pt x="39301" y="1146529"/>
                  </a:cubicBezTo>
                  <a:cubicBezTo>
                    <a:pt x="45528" y="835182"/>
                    <a:pt x="13901" y="524229"/>
                    <a:pt x="1201" y="213079"/>
                  </a:cubicBezTo>
                  <a:lnTo>
                    <a:pt x="0" y="22567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26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0D5A4A4-0268-4C30-B0FB-FC8A957899F4}"/>
                </a:ext>
              </a:extLst>
            </p:cNvPr>
            <p:cNvSpPr txBox="1"/>
            <p:nvPr/>
          </p:nvSpPr>
          <p:spPr>
            <a:xfrm>
              <a:off x="6572754" y="975823"/>
              <a:ext cx="4097994" cy="8877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 “宗教领域也出现了</a:t>
              </a:r>
              <a:r>
                <a:rPr lang="zh-CN" altLang="en-US" sz="2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以自我为主</a:t>
              </a:r>
              <a:r>
                <a:rPr lang="zh-CN" altLang="en-US" sz="2600" dirty="0">
                  <a:latin typeface="楷体" panose="02010609060101010101" pitchFamily="49" charset="-122"/>
                  <a:ea typeface="楷体" panose="02010609060101010101" pitchFamily="49" charset="-122"/>
                </a:rPr>
                <a:t>的认识方式。”</a:t>
              </a: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839FEA2-31EB-4003-8057-5C87E0ADA98D}"/>
              </a:ext>
            </a:extLst>
          </p:cNvPr>
          <p:cNvSpPr txBox="1"/>
          <p:nvPr/>
        </p:nvSpPr>
        <p:spPr>
          <a:xfrm>
            <a:off x="7582063" y="1200651"/>
            <a:ext cx="41688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思想：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冲击教会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神权统治，进一步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解放人们思想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62F3107-2548-4CC9-B495-030162B669FA}"/>
              </a:ext>
            </a:extLst>
          </p:cNvPr>
          <p:cNvSpPr txBox="1"/>
          <p:nvPr/>
        </p:nvSpPr>
        <p:spPr>
          <a:xfrm>
            <a:off x="7582063" y="2259728"/>
            <a:ext cx="39308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思想：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传播和发展了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人文主义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7E271CA-2DCB-4C8A-935E-8C88336CF72E}"/>
              </a:ext>
            </a:extLst>
          </p:cNvPr>
          <p:cNvSpPr txBox="1"/>
          <p:nvPr/>
        </p:nvSpPr>
        <p:spPr>
          <a:xfrm>
            <a:off x="7582064" y="3397329"/>
            <a:ext cx="39308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政治：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推进欧洲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民族国家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的形成。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ACE198A-D778-4535-8EE0-3B18D87E3E08}"/>
              </a:ext>
            </a:extLst>
          </p:cNvPr>
          <p:cNvSpPr txBox="1"/>
          <p:nvPr/>
        </p:nvSpPr>
        <p:spPr>
          <a:xfrm>
            <a:off x="7591589" y="4430537"/>
            <a:ext cx="39308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经济：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促进了欧洲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资本主义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的成长。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B9EBF4-4733-45E0-BCCD-62854E60ADF6}"/>
              </a:ext>
            </a:extLst>
          </p:cNvPr>
          <p:cNvSpPr txBox="1"/>
          <p:nvPr/>
        </p:nvSpPr>
        <p:spPr>
          <a:xfrm>
            <a:off x="7628698" y="5449254"/>
            <a:ext cx="393088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文化：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文化教育事业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的发展。</a:t>
            </a:r>
          </a:p>
        </p:txBody>
      </p:sp>
    </p:spTree>
    <p:extLst>
      <p:ext uri="{BB962C8B-B14F-4D97-AF65-F5344CB8AC3E}">
        <p14:creationId xmlns:p14="http://schemas.microsoft.com/office/powerpoint/2010/main" val="33002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  <p:bldP spid="88" grpId="0" animBg="1"/>
      <p:bldP spid="31" grpId="0" animBg="1"/>
      <p:bldP spid="35" grpId="0" animBg="1"/>
      <p:bldP spid="59" grpId="0" animBg="1"/>
      <p:bldP spid="56" grpId="0"/>
      <p:bldP spid="57" grpId="0"/>
      <p:bldP spid="58" grpId="0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454339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ABEE91FB-2F34-4F34-A473-BC9314AD8574}"/>
              </a:ext>
            </a:extLst>
          </p:cNvPr>
          <p:cNvSpPr txBox="1"/>
          <p:nvPr/>
        </p:nvSpPr>
        <p:spPr>
          <a:xfrm>
            <a:off x="639862" y="414394"/>
            <a:ext cx="456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宗教改革：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拓展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C3A6BCF-25CD-40A5-AA7D-DC2EEA900639}"/>
              </a:ext>
            </a:extLst>
          </p:cNvPr>
          <p:cNvGrpSpPr/>
          <p:nvPr/>
        </p:nvGrpSpPr>
        <p:grpSpPr>
          <a:xfrm>
            <a:off x="431658" y="1378208"/>
            <a:ext cx="6156269" cy="4926280"/>
            <a:chOff x="538897" y="1251311"/>
            <a:chExt cx="6404828" cy="492628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9798892-9350-4A6A-A293-A1C74A8394FF}"/>
                </a:ext>
              </a:extLst>
            </p:cNvPr>
            <p:cNvGrpSpPr/>
            <p:nvPr/>
          </p:nvGrpSpPr>
          <p:grpSpPr>
            <a:xfrm>
              <a:off x="538897" y="1251311"/>
              <a:ext cx="6404828" cy="4926280"/>
              <a:chOff x="538897" y="1251311"/>
              <a:chExt cx="6404828" cy="4926280"/>
            </a:xfrm>
          </p:grpSpPr>
          <p:pic>
            <p:nvPicPr>
              <p:cNvPr id="63" name="图片 3">
                <a:extLst>
                  <a:ext uri="{FF2B5EF4-FFF2-40B4-BE49-F238E27FC236}">
                    <a16:creationId xmlns:a16="http://schemas.microsoft.com/office/drawing/2014/main" id="{764C07FE-633F-4C22-B930-74B0214885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lum bright="-6000" contrast="24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8897" y="1251311"/>
                <a:ext cx="6404828" cy="435537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F7CB4FF3-EB6B-4625-9EE5-B50982A91B1D}"/>
                  </a:ext>
                </a:extLst>
              </p:cNvPr>
              <p:cNvSpPr txBox="1"/>
              <p:nvPr/>
            </p:nvSpPr>
            <p:spPr>
              <a:xfrm>
                <a:off x="755507" y="5654371"/>
                <a:ext cx="56099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△宗教改革后的欧洲宗教形势图</a:t>
                </a:r>
                <a:endParaRPr lang="zh-CN" altLang="en-US" sz="2800" b="1" dirty="0"/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5F6CC4C-B737-48A0-B28B-7F6F1B983094}"/>
                </a:ext>
              </a:extLst>
            </p:cNvPr>
            <p:cNvSpPr txBox="1"/>
            <p:nvPr/>
          </p:nvSpPr>
          <p:spPr>
            <a:xfrm>
              <a:off x="1704811" y="3653909"/>
              <a:ext cx="24308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罗马天主教区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E8AEE6C-22E1-4974-A97A-EA86230D7D2B}"/>
                </a:ext>
              </a:extLst>
            </p:cNvPr>
            <p:cNvSpPr txBox="1"/>
            <p:nvPr/>
          </p:nvSpPr>
          <p:spPr>
            <a:xfrm>
              <a:off x="1839085" y="2478804"/>
              <a:ext cx="216233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新教区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CA7314BC-5FD3-4FCA-983F-1CEFC8F9ADF2}"/>
                </a:ext>
              </a:extLst>
            </p:cNvPr>
            <p:cNvSpPr txBox="1"/>
            <p:nvPr/>
          </p:nvSpPr>
          <p:spPr>
            <a:xfrm rot="1717661">
              <a:off x="5257676" y="1813893"/>
              <a:ext cx="56407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东正教区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E7BD570-9EC0-45DB-882B-38B808366F53}"/>
                </a:ext>
              </a:extLst>
            </p:cNvPr>
            <p:cNvSpPr txBox="1"/>
            <p:nvPr/>
          </p:nvSpPr>
          <p:spPr>
            <a:xfrm>
              <a:off x="3620864" y="4384035"/>
              <a:ext cx="168456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伊斯兰教影响区</a:t>
              </a:r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9D97D5C1-68B7-4727-A0BD-CE4C6147AEA4}"/>
              </a:ext>
            </a:extLst>
          </p:cNvPr>
          <p:cNvSpPr txBox="1"/>
          <p:nvPr/>
        </p:nvSpPr>
        <p:spPr>
          <a:xfrm>
            <a:off x="7797497" y="219733"/>
            <a:ext cx="2801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1</a:t>
            </a:r>
            <a:r>
              <a:rPr lang="zh-CN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世纪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巴勒斯坦诞生</a:t>
            </a:r>
            <a:endParaRPr lang="en-US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新魏" panose="020108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世纪罗马帝国国教</a:t>
            </a:r>
            <a:endParaRPr lang="zh-CN" altLang="en-US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4" name="Text Box 19">
            <a:extLst>
              <a:ext uri="{FF2B5EF4-FFF2-40B4-BE49-F238E27FC236}">
                <a16:creationId xmlns:a16="http://schemas.microsoft.com/office/drawing/2014/main" id="{F1B09C3E-5CFE-47C8-9236-F58C6A875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9549" y="1687512"/>
            <a:ext cx="2693753" cy="461665"/>
          </a:xfrm>
          <a:prstGeom prst="rect">
            <a:avLst/>
          </a:prstGeom>
          <a:noFill/>
          <a:ln w="19050" cap="flat" cmpd="sng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11世纪第一次分裂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5518E0-39BC-44B1-BFB4-67546AE431FE}"/>
              </a:ext>
            </a:extLst>
          </p:cNvPr>
          <p:cNvGrpSpPr/>
          <p:nvPr/>
        </p:nvGrpSpPr>
        <p:grpSpPr>
          <a:xfrm>
            <a:off x="7832673" y="1408769"/>
            <a:ext cx="2693753" cy="1272341"/>
            <a:chOff x="7269664" y="1212889"/>
            <a:chExt cx="3162231" cy="1237895"/>
          </a:xfrm>
        </p:grpSpPr>
        <p:sp>
          <p:nvSpPr>
            <p:cNvPr id="90" name="Line 15">
              <a:extLst>
                <a:ext uri="{FF2B5EF4-FFF2-40B4-BE49-F238E27FC236}">
                  <a16:creationId xmlns:a16="http://schemas.microsoft.com/office/drawing/2014/main" id="{776DC501-FC43-451B-9B15-DC44AB1DA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9739" y="1212889"/>
              <a:ext cx="11459" cy="797409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91" name="Line 15">
              <a:extLst>
                <a:ext uri="{FF2B5EF4-FFF2-40B4-BE49-F238E27FC236}">
                  <a16:creationId xmlns:a16="http://schemas.microsoft.com/office/drawing/2014/main" id="{53B08073-B5F3-4B33-972D-CA8B84932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9664" y="2010298"/>
              <a:ext cx="3162231" cy="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95" name="Line 9">
              <a:extLst>
                <a:ext uri="{FF2B5EF4-FFF2-40B4-BE49-F238E27FC236}">
                  <a16:creationId xmlns:a16="http://schemas.microsoft.com/office/drawing/2014/main" id="{C3807AA4-76BB-4D20-8E0D-F02561895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6309" y="1979805"/>
              <a:ext cx="8372" cy="470978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96" name="Line 9">
              <a:extLst>
                <a:ext uri="{FF2B5EF4-FFF2-40B4-BE49-F238E27FC236}">
                  <a16:creationId xmlns:a16="http://schemas.microsoft.com/office/drawing/2014/main" id="{858205B2-92BA-4D95-995F-D4C93C327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3523" y="1978060"/>
              <a:ext cx="8372" cy="472724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6F981BAA-76BD-42CA-8029-5B880B297117}"/>
              </a:ext>
            </a:extLst>
          </p:cNvPr>
          <p:cNvSpPr/>
          <p:nvPr/>
        </p:nvSpPr>
        <p:spPr>
          <a:xfrm>
            <a:off x="8423330" y="1038195"/>
            <a:ext cx="1512438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基督教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6DC3A7C-034C-44C7-B001-ECBD538E5C77}"/>
              </a:ext>
            </a:extLst>
          </p:cNvPr>
          <p:cNvSpPr/>
          <p:nvPr/>
        </p:nvSpPr>
        <p:spPr>
          <a:xfrm>
            <a:off x="10042372" y="2743240"/>
            <a:ext cx="1512438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东正教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7675A0EB-7E3D-4EC9-B7A7-5DD7F61025AA}"/>
              </a:ext>
            </a:extLst>
          </p:cNvPr>
          <p:cNvSpPr txBox="1"/>
          <p:nvPr/>
        </p:nvSpPr>
        <p:spPr>
          <a:xfrm>
            <a:off x="9609416" y="3372870"/>
            <a:ext cx="2378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拜占庭帝国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沙皇俄国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760F674-C910-407B-B145-3EB0909264AF}"/>
              </a:ext>
            </a:extLst>
          </p:cNvPr>
          <p:cNvGrpSpPr/>
          <p:nvPr/>
        </p:nvGrpSpPr>
        <p:grpSpPr>
          <a:xfrm>
            <a:off x="7275347" y="3307399"/>
            <a:ext cx="2693753" cy="1432317"/>
            <a:chOff x="7269664" y="1032893"/>
            <a:chExt cx="3162231" cy="1393540"/>
          </a:xfrm>
        </p:grpSpPr>
        <p:sp>
          <p:nvSpPr>
            <p:cNvPr id="101" name="Line 15">
              <a:extLst>
                <a:ext uri="{FF2B5EF4-FFF2-40B4-BE49-F238E27FC236}">
                  <a16:creationId xmlns:a16="http://schemas.microsoft.com/office/drawing/2014/main" id="{5C6E7F60-DD46-4702-9C31-7E3C98C03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8934" y="1032893"/>
              <a:ext cx="6628" cy="989794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102" name="Line 15">
              <a:extLst>
                <a:ext uri="{FF2B5EF4-FFF2-40B4-BE49-F238E27FC236}">
                  <a16:creationId xmlns:a16="http://schemas.microsoft.com/office/drawing/2014/main" id="{B08570A6-B51A-44CB-8115-8A35B9686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9664" y="2010298"/>
              <a:ext cx="3162231" cy="0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103" name="Line 9">
              <a:extLst>
                <a:ext uri="{FF2B5EF4-FFF2-40B4-BE49-F238E27FC236}">
                  <a16:creationId xmlns:a16="http://schemas.microsoft.com/office/drawing/2014/main" id="{B0C06A5F-1963-4340-987E-4AC644D27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6308" y="1979804"/>
              <a:ext cx="23559" cy="446628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04" name="Line 9">
              <a:extLst>
                <a:ext uri="{FF2B5EF4-FFF2-40B4-BE49-F238E27FC236}">
                  <a16:creationId xmlns:a16="http://schemas.microsoft.com/office/drawing/2014/main" id="{089259D3-0B47-41C5-9EAE-0A7A6AAA3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3523" y="1978059"/>
              <a:ext cx="6628" cy="448374"/>
            </a:xfrm>
            <a:prstGeom prst="line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30753677-5763-4D7B-B75C-7660C680E076}"/>
              </a:ext>
            </a:extLst>
          </p:cNvPr>
          <p:cNvSpPr/>
          <p:nvPr/>
        </p:nvSpPr>
        <p:spPr>
          <a:xfrm>
            <a:off x="7275347" y="2722625"/>
            <a:ext cx="1512438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天主教</a:t>
            </a:r>
          </a:p>
        </p:txBody>
      </p:sp>
      <p:sp>
        <p:nvSpPr>
          <p:cNvPr id="105" name="Text Box 19">
            <a:extLst>
              <a:ext uri="{FF2B5EF4-FFF2-40B4-BE49-F238E27FC236}">
                <a16:creationId xmlns:a16="http://schemas.microsoft.com/office/drawing/2014/main" id="{1CF99823-F490-4458-97F7-39D850609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1625" y="3363954"/>
            <a:ext cx="2162968" cy="830997"/>
          </a:xfrm>
          <a:prstGeom prst="rect">
            <a:avLst/>
          </a:prstGeom>
          <a:noFill/>
          <a:ln w="19050" cap="flat" cmpd="sng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1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6</a:t>
            </a:r>
            <a:r>
              <a:rPr lang="zh-CN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世纪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华文新魏" panose="02010800040101010101" pitchFamily="2" charset="-122"/>
              </a:rPr>
              <a:t>宗教改革第二次分裂</a:t>
            </a:r>
            <a:endParaRPr lang="zh-CN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C0DA4BA-BDEE-4280-B95D-AD300D953A13}"/>
              </a:ext>
            </a:extLst>
          </p:cNvPr>
          <p:cNvSpPr/>
          <p:nvPr/>
        </p:nvSpPr>
        <p:spPr>
          <a:xfrm>
            <a:off x="6851238" y="4783251"/>
            <a:ext cx="1512438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天主教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314B8D0-FC22-445E-BCC3-69B171540486}"/>
              </a:ext>
            </a:extLst>
          </p:cNvPr>
          <p:cNvSpPr/>
          <p:nvPr/>
        </p:nvSpPr>
        <p:spPr>
          <a:xfrm>
            <a:off x="9568877" y="4775295"/>
            <a:ext cx="1118525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新教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3AE3444-6836-4C81-BDD1-AA9F9A836743}"/>
              </a:ext>
            </a:extLst>
          </p:cNvPr>
          <p:cNvSpPr txBox="1"/>
          <p:nvPr/>
        </p:nvSpPr>
        <p:spPr>
          <a:xfrm>
            <a:off x="8960888" y="5396630"/>
            <a:ext cx="2378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德意志：路德教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瑞士：加尔文教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英国：英国国教</a:t>
            </a:r>
          </a:p>
        </p:txBody>
      </p:sp>
      <p:pic>
        <p:nvPicPr>
          <p:cNvPr id="109" name="PA_图片 17">
            <a:extLst>
              <a:ext uri="{FF2B5EF4-FFF2-40B4-BE49-F238E27FC236}">
                <a16:creationId xmlns:a16="http://schemas.microsoft.com/office/drawing/2014/main" id="{E6AB4529-0C8D-4887-ABF0-DE0000AF97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8220000" flipH="1">
            <a:off x="10512990" y="-26715"/>
            <a:ext cx="1802223" cy="127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4" grpId="0"/>
      <p:bldP spid="84" grpId="0" animBg="1"/>
      <p:bldP spid="98" grpId="0" animBg="1"/>
      <p:bldP spid="99" grpId="0"/>
      <p:bldP spid="97" grpId="0" animBg="1"/>
      <p:bldP spid="105" grpId="0"/>
      <p:bldP spid="106" grpId="0" animBg="1"/>
      <p:bldP spid="107" grpId="0" animBg="1"/>
      <p:bldP spid="10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538071-3C5A-4150-8649-9A7A3A2A139C}"/>
              </a:ext>
            </a:extLst>
          </p:cNvPr>
          <p:cNvGrpSpPr/>
          <p:nvPr/>
        </p:nvGrpSpPr>
        <p:grpSpPr>
          <a:xfrm>
            <a:off x="316012" y="320686"/>
            <a:ext cx="6980137" cy="584775"/>
            <a:chOff x="325537" y="414394"/>
            <a:chExt cx="6980137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454339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BEE91FB-2F34-4F34-A473-BC9314AD8574}"/>
                </a:ext>
              </a:extLst>
            </p:cNvPr>
            <p:cNvSpPr txBox="1"/>
            <p:nvPr/>
          </p:nvSpPr>
          <p:spPr>
            <a:xfrm>
              <a:off x="639861" y="414394"/>
              <a:ext cx="6665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比较：文艺复兴和宗教改革</a:t>
              </a:r>
              <a:endPara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F05F7934-4CD3-412A-9194-F03AFAECB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32038"/>
              </p:ext>
            </p:extLst>
          </p:nvPr>
        </p:nvGraphicFramePr>
        <p:xfrm>
          <a:off x="741355" y="990692"/>
          <a:ext cx="10431470" cy="53386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6023">
                  <a:extLst>
                    <a:ext uri="{9D8B030D-6E8A-4147-A177-3AD203B41FA5}">
                      <a16:colId xmlns:a16="http://schemas.microsoft.com/office/drawing/2014/main" val="1209935902"/>
                    </a:ext>
                  </a:extLst>
                </a:gridCol>
                <a:gridCol w="1686964">
                  <a:extLst>
                    <a:ext uri="{9D8B030D-6E8A-4147-A177-3AD203B41FA5}">
                      <a16:colId xmlns:a16="http://schemas.microsoft.com/office/drawing/2014/main" val="1362969341"/>
                    </a:ext>
                  </a:extLst>
                </a:gridCol>
                <a:gridCol w="4721326">
                  <a:extLst>
                    <a:ext uri="{9D8B030D-6E8A-4147-A177-3AD203B41FA5}">
                      <a16:colId xmlns:a16="http://schemas.microsoft.com/office/drawing/2014/main" val="3205444111"/>
                    </a:ext>
                  </a:extLst>
                </a:gridCol>
                <a:gridCol w="3477157">
                  <a:extLst>
                    <a:ext uri="{9D8B030D-6E8A-4147-A177-3AD203B41FA5}">
                      <a16:colId xmlns:a16="http://schemas.microsoft.com/office/drawing/2014/main" val="3323727958"/>
                    </a:ext>
                  </a:extLst>
                </a:gridCol>
              </a:tblGrid>
              <a:tr h="552059">
                <a:tc gridSpan="2">
                  <a:txBody>
                    <a:bodyPr/>
                    <a:lstStyle/>
                    <a:p>
                      <a:pPr algn="ctr"/>
                      <a:endParaRPr lang="zh-CN" altLang="en-US" sz="2400" b="1" u="non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文艺复兴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宗教改革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141104"/>
                  </a:ext>
                </a:extLst>
              </a:tr>
              <a:tr h="143535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共同点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阶级：</a:t>
                      </a:r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反映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资产阶级的诉求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思想：</a:t>
                      </a:r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促进思想解放和人文主义</a:t>
                      </a:r>
                      <a:endParaRPr lang="en-US" altLang="zh-CN" sz="2400" b="0" u="non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经济：</a:t>
                      </a:r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促进资本主义发展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10701"/>
                  </a:ext>
                </a:extLst>
              </a:tr>
              <a:tr h="552059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涉及领域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宣扬新思想的新文化运动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社会改革运动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094906"/>
                  </a:ext>
                </a:extLst>
              </a:tr>
              <a:tr h="5520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斗争形式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借助复兴古希腊罗马文化的形式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借助宗教外衣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259460"/>
                  </a:ext>
                </a:extLst>
              </a:tr>
              <a:tr h="55205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发源地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意大利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德国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742023"/>
                  </a:ext>
                </a:extLst>
              </a:tr>
              <a:tr h="55205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影响范围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仅限于上流社会和知识分子阶层</a:t>
                      </a:r>
                      <a:endParaRPr lang="zh-CN" altLang="en-US" sz="2400" b="0" u="non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charset="0"/>
                        </a:rPr>
                        <a:t>群众基础更加广泛</a:t>
                      </a:r>
                      <a:endParaRPr lang="zh-CN" altLang="en-US" sz="2400" b="0" u="non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084065"/>
                  </a:ext>
                </a:extLst>
              </a:tr>
              <a:tr h="55205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斗争矛头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教会腐败和守旧思想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教会的特权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831960"/>
                  </a:ext>
                </a:extLst>
              </a:tr>
              <a:tr h="59090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核心思想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人文主义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因信称义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813581"/>
                  </a:ext>
                </a:extLst>
              </a:tr>
            </a:tbl>
          </a:graphicData>
        </a:graphic>
      </p:graphicFrame>
      <p:pic>
        <p:nvPicPr>
          <p:cNvPr id="109" name="PA_图片 17">
            <a:extLst>
              <a:ext uri="{FF2B5EF4-FFF2-40B4-BE49-F238E27FC236}">
                <a16:creationId xmlns:a16="http://schemas.microsoft.com/office/drawing/2014/main" id="{E6AB4529-0C8D-4887-ABF0-DE0000AF97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8220000" flipH="1">
            <a:off x="9998844" y="-26447"/>
            <a:ext cx="2464103" cy="17495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8CC4F7-5FE1-4CD0-9EE7-EF3601291B76}"/>
              </a:ext>
            </a:extLst>
          </p:cNvPr>
          <p:cNvSpPr/>
          <p:nvPr/>
        </p:nvSpPr>
        <p:spPr>
          <a:xfrm>
            <a:off x="4591050" y="1609725"/>
            <a:ext cx="5591175" cy="1295400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1653A6B-5326-4311-BFBD-C9B30ED87C90}"/>
              </a:ext>
            </a:extLst>
          </p:cNvPr>
          <p:cNvSpPr/>
          <p:nvPr/>
        </p:nvSpPr>
        <p:spPr>
          <a:xfrm>
            <a:off x="3133725" y="3037981"/>
            <a:ext cx="4229099" cy="416701"/>
          </a:xfrm>
          <a:prstGeom prst="rect">
            <a:avLst/>
          </a:prstGeom>
          <a:solidFill>
            <a:srgbClr val="F4E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AAE851D-480F-4900-B3B3-665F2578A8A1}"/>
              </a:ext>
            </a:extLst>
          </p:cNvPr>
          <p:cNvSpPr/>
          <p:nvPr/>
        </p:nvSpPr>
        <p:spPr>
          <a:xfrm>
            <a:off x="7829551" y="3037981"/>
            <a:ext cx="3086100" cy="416701"/>
          </a:xfrm>
          <a:prstGeom prst="rect">
            <a:avLst/>
          </a:prstGeom>
          <a:solidFill>
            <a:srgbClr val="F4E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77EC7FC-6170-4867-A792-CB517D95262C}"/>
              </a:ext>
            </a:extLst>
          </p:cNvPr>
          <p:cNvSpPr/>
          <p:nvPr/>
        </p:nvSpPr>
        <p:spPr>
          <a:xfrm>
            <a:off x="3048001" y="3599462"/>
            <a:ext cx="4533900" cy="416701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FF7F970-497B-4A7D-ABBA-06679F20A08A}"/>
              </a:ext>
            </a:extLst>
          </p:cNvPr>
          <p:cNvSpPr/>
          <p:nvPr/>
        </p:nvSpPr>
        <p:spPr>
          <a:xfrm>
            <a:off x="7829551" y="3599462"/>
            <a:ext cx="2886074" cy="416701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A2B2625-AE3B-4055-B96E-929D756F9FB1}"/>
              </a:ext>
            </a:extLst>
          </p:cNvPr>
          <p:cNvSpPr/>
          <p:nvPr/>
        </p:nvSpPr>
        <p:spPr>
          <a:xfrm>
            <a:off x="3200401" y="4170468"/>
            <a:ext cx="4229099" cy="416701"/>
          </a:xfrm>
          <a:prstGeom prst="rect">
            <a:avLst/>
          </a:prstGeom>
          <a:solidFill>
            <a:srgbClr val="F4E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BA32E91-D1C0-445B-B7AC-71166C266549}"/>
              </a:ext>
            </a:extLst>
          </p:cNvPr>
          <p:cNvSpPr/>
          <p:nvPr/>
        </p:nvSpPr>
        <p:spPr>
          <a:xfrm>
            <a:off x="7829551" y="4208568"/>
            <a:ext cx="3086100" cy="416701"/>
          </a:xfrm>
          <a:prstGeom prst="rect">
            <a:avLst/>
          </a:prstGeom>
          <a:solidFill>
            <a:srgbClr val="F4E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FDC7025-3D90-433C-9ACE-A3F87C125E34}"/>
              </a:ext>
            </a:extLst>
          </p:cNvPr>
          <p:cNvSpPr/>
          <p:nvPr/>
        </p:nvSpPr>
        <p:spPr>
          <a:xfrm>
            <a:off x="3080540" y="4756033"/>
            <a:ext cx="4533900" cy="416701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0ECF886-ABFF-43CE-8C77-271A1782E8DB}"/>
              </a:ext>
            </a:extLst>
          </p:cNvPr>
          <p:cNvSpPr/>
          <p:nvPr/>
        </p:nvSpPr>
        <p:spPr>
          <a:xfrm>
            <a:off x="8024815" y="4730472"/>
            <a:ext cx="2886074" cy="416701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63EE62D-4502-4562-AFF8-CE22B33724E4}"/>
              </a:ext>
            </a:extLst>
          </p:cNvPr>
          <p:cNvSpPr/>
          <p:nvPr/>
        </p:nvSpPr>
        <p:spPr>
          <a:xfrm>
            <a:off x="3232940" y="5293620"/>
            <a:ext cx="4229099" cy="416701"/>
          </a:xfrm>
          <a:prstGeom prst="rect">
            <a:avLst/>
          </a:prstGeom>
          <a:solidFill>
            <a:srgbClr val="F4E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70DCE8F-F6B4-4185-B418-BD19954C1C60}"/>
              </a:ext>
            </a:extLst>
          </p:cNvPr>
          <p:cNvSpPr/>
          <p:nvPr/>
        </p:nvSpPr>
        <p:spPr>
          <a:xfrm>
            <a:off x="7962902" y="5258667"/>
            <a:ext cx="3086100" cy="416701"/>
          </a:xfrm>
          <a:prstGeom prst="rect">
            <a:avLst/>
          </a:prstGeom>
          <a:solidFill>
            <a:srgbClr val="F4E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E3B9B1F-426E-4B0B-AACB-9A62AEBCDF57}"/>
              </a:ext>
            </a:extLst>
          </p:cNvPr>
          <p:cNvSpPr/>
          <p:nvPr/>
        </p:nvSpPr>
        <p:spPr>
          <a:xfrm>
            <a:off x="3080539" y="5840354"/>
            <a:ext cx="4533900" cy="416701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D08F4DE-38E7-4DE7-8410-7503E14BAA35}"/>
              </a:ext>
            </a:extLst>
          </p:cNvPr>
          <p:cNvSpPr/>
          <p:nvPr/>
        </p:nvSpPr>
        <p:spPr>
          <a:xfrm>
            <a:off x="8024815" y="5793986"/>
            <a:ext cx="2886074" cy="416701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01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9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3B14B9F3-75D8-4268-8B17-7D6428856DC0}"/>
              </a:ext>
            </a:extLst>
          </p:cNvPr>
          <p:cNvSpPr/>
          <p:nvPr/>
        </p:nvSpPr>
        <p:spPr>
          <a:xfrm>
            <a:off x="0" y="33116"/>
            <a:ext cx="12191999" cy="6814975"/>
          </a:xfrm>
          <a:prstGeom prst="rect">
            <a:avLst/>
          </a:prstGeom>
          <a:solidFill>
            <a:srgbClr val="F2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>
          <a:xfrm>
            <a:off x="314325" y="190500"/>
            <a:ext cx="11563351" cy="6591404"/>
            <a:chOff x="363" y="-52"/>
            <a:chExt cx="6652" cy="4581"/>
          </a:xfrm>
          <a:solidFill>
            <a:srgbClr val="BD9975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6564" y="4078"/>
              <a:ext cx="218" cy="222"/>
            </a:xfrm>
            <a:custGeom>
              <a:avLst/>
              <a:gdLst>
                <a:gd name="T0" fmla="*/ 11 w 62"/>
                <a:gd name="T1" fmla="*/ 52 h 63"/>
                <a:gd name="T2" fmla="*/ 11 w 62"/>
                <a:gd name="T3" fmla="*/ 11 h 63"/>
                <a:gd name="T4" fmla="*/ 51 w 62"/>
                <a:gd name="T5" fmla="*/ 11 h 63"/>
                <a:gd name="T6" fmla="*/ 51 w 62"/>
                <a:gd name="T7" fmla="*/ 52 h 63"/>
                <a:gd name="T8" fmla="*/ 11 w 62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52"/>
                  </a:moveTo>
                  <a:cubicBezTo>
                    <a:pt x="0" y="40"/>
                    <a:pt x="0" y="23"/>
                    <a:pt x="11" y="11"/>
                  </a:cubicBezTo>
                  <a:cubicBezTo>
                    <a:pt x="22" y="0"/>
                    <a:pt x="40" y="0"/>
                    <a:pt x="51" y="11"/>
                  </a:cubicBezTo>
                  <a:cubicBezTo>
                    <a:pt x="62" y="23"/>
                    <a:pt x="62" y="40"/>
                    <a:pt x="51" y="52"/>
                  </a:cubicBezTo>
                  <a:cubicBezTo>
                    <a:pt x="40" y="63"/>
                    <a:pt x="22" y="63"/>
                    <a:pt x="1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6592" y="4106"/>
              <a:ext cx="166" cy="166"/>
            </a:xfrm>
            <a:custGeom>
              <a:avLst/>
              <a:gdLst>
                <a:gd name="T0" fmla="*/ 8 w 47"/>
                <a:gd name="T1" fmla="*/ 39 h 47"/>
                <a:gd name="T2" fmla="*/ 8 w 47"/>
                <a:gd name="T3" fmla="*/ 8 h 47"/>
                <a:gd name="T4" fmla="*/ 39 w 47"/>
                <a:gd name="T5" fmla="*/ 8 h 47"/>
                <a:gd name="T6" fmla="*/ 39 w 47"/>
                <a:gd name="T7" fmla="*/ 39 h 47"/>
                <a:gd name="T8" fmla="*/ 8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39"/>
                  </a:moveTo>
                  <a:cubicBezTo>
                    <a:pt x="0" y="30"/>
                    <a:pt x="0" y="17"/>
                    <a:pt x="8" y="8"/>
                  </a:cubicBezTo>
                  <a:cubicBezTo>
                    <a:pt x="16" y="0"/>
                    <a:pt x="30" y="0"/>
                    <a:pt x="39" y="8"/>
                  </a:cubicBezTo>
                  <a:cubicBezTo>
                    <a:pt x="47" y="17"/>
                    <a:pt x="47" y="30"/>
                    <a:pt x="39" y="39"/>
                  </a:cubicBezTo>
                  <a:cubicBezTo>
                    <a:pt x="30" y="47"/>
                    <a:pt x="16" y="47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6349" y="3866"/>
              <a:ext cx="405" cy="402"/>
            </a:xfrm>
            <a:custGeom>
              <a:avLst/>
              <a:gdLst>
                <a:gd name="T0" fmla="*/ 71 w 115"/>
                <a:gd name="T1" fmla="*/ 111 h 114"/>
                <a:gd name="T2" fmla="*/ 65 w 115"/>
                <a:gd name="T3" fmla="*/ 102 h 114"/>
                <a:gd name="T4" fmla="*/ 67 w 115"/>
                <a:gd name="T5" fmla="*/ 77 h 114"/>
                <a:gd name="T6" fmla="*/ 63 w 115"/>
                <a:gd name="T7" fmla="*/ 65 h 114"/>
                <a:gd name="T8" fmla="*/ 66 w 115"/>
                <a:gd name="T9" fmla="*/ 62 h 114"/>
                <a:gd name="T10" fmla="*/ 78 w 115"/>
                <a:gd name="T11" fmla="*/ 66 h 114"/>
                <a:gd name="T12" fmla="*/ 103 w 115"/>
                <a:gd name="T13" fmla="*/ 64 h 114"/>
                <a:gd name="T14" fmla="*/ 112 w 115"/>
                <a:gd name="T15" fmla="*/ 70 h 114"/>
                <a:gd name="T16" fmla="*/ 105 w 115"/>
                <a:gd name="T17" fmla="*/ 9 h 114"/>
                <a:gd name="T18" fmla="*/ 35 w 115"/>
                <a:gd name="T19" fmla="*/ 32 h 114"/>
                <a:gd name="T20" fmla="*/ 32 w 115"/>
                <a:gd name="T21" fmla="*/ 64 h 114"/>
                <a:gd name="T22" fmla="*/ 39 w 115"/>
                <a:gd name="T23" fmla="*/ 106 h 114"/>
                <a:gd name="T24" fmla="*/ 39 w 115"/>
                <a:gd name="T25" fmla="*/ 63 h 114"/>
                <a:gd name="T26" fmla="*/ 61 w 115"/>
                <a:gd name="T27" fmla="*/ 37 h 114"/>
                <a:gd name="T28" fmla="*/ 47 w 115"/>
                <a:gd name="T29" fmla="*/ 49 h 114"/>
                <a:gd name="T30" fmla="*/ 38 w 115"/>
                <a:gd name="T31" fmla="*/ 51 h 114"/>
                <a:gd name="T32" fmla="*/ 61 w 115"/>
                <a:gd name="T33" fmla="*/ 37 h 114"/>
                <a:gd name="T34" fmla="*/ 91 w 115"/>
                <a:gd name="T35" fmla="*/ 28 h 114"/>
                <a:gd name="T36" fmla="*/ 91 w 115"/>
                <a:gd name="T37" fmla="*/ 10 h 114"/>
                <a:gd name="T38" fmla="*/ 95 w 115"/>
                <a:gd name="T39" fmla="*/ 40 h 114"/>
                <a:gd name="T40" fmla="*/ 68 w 115"/>
                <a:gd name="T41" fmla="*/ 45 h 114"/>
                <a:gd name="T42" fmla="*/ 68 w 115"/>
                <a:gd name="T43" fmla="*/ 42 h 114"/>
                <a:gd name="T44" fmla="*/ 76 w 115"/>
                <a:gd name="T45" fmla="*/ 21 h 114"/>
                <a:gd name="T46" fmla="*/ 76 w 115"/>
                <a:gd name="T47" fmla="*/ 19 h 114"/>
                <a:gd name="T48" fmla="*/ 85 w 115"/>
                <a:gd name="T49" fmla="*/ 16 h 114"/>
                <a:gd name="T50" fmla="*/ 90 w 115"/>
                <a:gd name="T51" fmla="*/ 19 h 114"/>
                <a:gd name="T52" fmla="*/ 75 w 115"/>
                <a:gd name="T53" fmla="*/ 26 h 114"/>
                <a:gd name="T54" fmla="*/ 78 w 115"/>
                <a:gd name="T55" fmla="*/ 31 h 114"/>
                <a:gd name="T56" fmla="*/ 79 w 115"/>
                <a:gd name="T57" fmla="*/ 34 h 114"/>
                <a:gd name="T58" fmla="*/ 81 w 115"/>
                <a:gd name="T59" fmla="*/ 40 h 114"/>
                <a:gd name="T60" fmla="*/ 89 w 115"/>
                <a:gd name="T61" fmla="*/ 44 h 114"/>
                <a:gd name="T62" fmla="*/ 94 w 115"/>
                <a:gd name="T63" fmla="*/ 49 h 114"/>
                <a:gd name="T64" fmla="*/ 94 w 115"/>
                <a:gd name="T65" fmla="*/ 51 h 114"/>
                <a:gd name="T66" fmla="*/ 63 w 115"/>
                <a:gd name="T67" fmla="*/ 59 h 114"/>
                <a:gd name="T68" fmla="*/ 64 w 115"/>
                <a:gd name="T69" fmla="*/ 60 h 114"/>
                <a:gd name="T70" fmla="*/ 64 w 115"/>
                <a:gd name="T71" fmla="*/ 49 h 114"/>
                <a:gd name="T72" fmla="*/ 59 w 115"/>
                <a:gd name="T73" fmla="*/ 54 h 114"/>
                <a:gd name="T74" fmla="*/ 64 w 115"/>
                <a:gd name="T75" fmla="*/ 39 h 114"/>
                <a:gd name="T76" fmla="*/ 57 w 115"/>
                <a:gd name="T77" fmla="*/ 65 h 114"/>
                <a:gd name="T78" fmla="*/ 58 w 115"/>
                <a:gd name="T79" fmla="*/ 65 h 114"/>
                <a:gd name="T80" fmla="*/ 50 w 115"/>
                <a:gd name="T81" fmla="*/ 63 h 114"/>
                <a:gd name="T82" fmla="*/ 53 w 115"/>
                <a:gd name="T83" fmla="*/ 64 h 114"/>
                <a:gd name="T84" fmla="*/ 43 w 115"/>
                <a:gd name="T85" fmla="*/ 84 h 114"/>
                <a:gd name="T86" fmla="*/ 41 w 115"/>
                <a:gd name="T87" fmla="*/ 81 h 114"/>
                <a:gd name="T88" fmla="*/ 34 w 115"/>
                <a:gd name="T89" fmla="*/ 73 h 114"/>
                <a:gd name="T90" fmla="*/ 30 w 115"/>
                <a:gd name="T91" fmla="*/ 78 h 114"/>
                <a:gd name="T92" fmla="*/ 28 w 115"/>
                <a:gd name="T93" fmla="*/ 78 h 114"/>
                <a:gd name="T94" fmla="*/ 11 w 115"/>
                <a:gd name="T95" fmla="*/ 88 h 114"/>
                <a:gd name="T96" fmla="*/ 18 w 115"/>
                <a:gd name="T97" fmla="*/ 83 h 114"/>
                <a:gd name="T98" fmla="*/ 20 w 115"/>
                <a:gd name="T99" fmla="*/ 79 h 114"/>
                <a:gd name="T100" fmla="*/ 22 w 115"/>
                <a:gd name="T101" fmla="*/ 73 h 114"/>
                <a:gd name="T102" fmla="*/ 41 w 115"/>
                <a:gd name="T103" fmla="*/ 77 h 114"/>
                <a:gd name="T104" fmla="*/ 57 w 115"/>
                <a:gd name="T105" fmla="*/ 70 h 114"/>
                <a:gd name="T106" fmla="*/ 50 w 115"/>
                <a:gd name="T107" fmla="*/ 80 h 114"/>
                <a:gd name="T108" fmla="*/ 53 w 115"/>
                <a:gd name="T109" fmla="*/ 102 h 114"/>
                <a:gd name="T110" fmla="*/ 11 w 115"/>
                <a:gd name="T111" fmla="*/ 90 h 114"/>
                <a:gd name="T112" fmla="*/ 29 w 115"/>
                <a:gd name="T113" fmla="*/ 90 h 114"/>
                <a:gd name="T114" fmla="*/ 41 w 115"/>
                <a:gd name="T115" fmla="*/ 9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4">
                  <a:moveTo>
                    <a:pt x="39" y="106"/>
                  </a:moveTo>
                  <a:cubicBezTo>
                    <a:pt x="41" y="103"/>
                    <a:pt x="43" y="101"/>
                    <a:pt x="44" y="98"/>
                  </a:cubicBezTo>
                  <a:cubicBezTo>
                    <a:pt x="50" y="107"/>
                    <a:pt x="60" y="113"/>
                    <a:pt x="71" y="111"/>
                  </a:cubicBezTo>
                  <a:cubicBezTo>
                    <a:pt x="74" y="111"/>
                    <a:pt x="73" y="106"/>
                    <a:pt x="70" y="107"/>
                  </a:cubicBezTo>
                  <a:cubicBezTo>
                    <a:pt x="69" y="107"/>
                    <a:pt x="68" y="107"/>
                    <a:pt x="67" y="107"/>
                  </a:cubicBezTo>
                  <a:cubicBezTo>
                    <a:pt x="66" y="105"/>
                    <a:pt x="66" y="104"/>
                    <a:pt x="65" y="102"/>
                  </a:cubicBezTo>
                  <a:cubicBezTo>
                    <a:pt x="63" y="99"/>
                    <a:pt x="62" y="96"/>
                    <a:pt x="62" y="92"/>
                  </a:cubicBezTo>
                  <a:cubicBezTo>
                    <a:pt x="62" y="87"/>
                    <a:pt x="63" y="80"/>
                    <a:pt x="66" y="76"/>
                  </a:cubicBezTo>
                  <a:cubicBezTo>
                    <a:pt x="66" y="76"/>
                    <a:pt x="66" y="77"/>
                    <a:pt x="67" y="77"/>
                  </a:cubicBezTo>
                  <a:cubicBezTo>
                    <a:pt x="69" y="79"/>
                    <a:pt x="72" y="76"/>
                    <a:pt x="70" y="74"/>
                  </a:cubicBezTo>
                  <a:cubicBezTo>
                    <a:pt x="67" y="71"/>
                    <a:pt x="64" y="68"/>
                    <a:pt x="61" y="67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5"/>
                    <a:pt x="75" y="71"/>
                    <a:pt x="73" y="69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9" y="63"/>
                    <a:pt x="72" y="66"/>
                    <a:pt x="74" y="69"/>
                  </a:cubicBezTo>
                  <a:cubicBezTo>
                    <a:pt x="77" y="71"/>
                    <a:pt x="80" y="68"/>
                    <a:pt x="78" y="66"/>
                  </a:cubicBezTo>
                  <a:cubicBezTo>
                    <a:pt x="77" y="66"/>
                    <a:pt x="77" y="65"/>
                    <a:pt x="77" y="65"/>
                  </a:cubicBezTo>
                  <a:cubicBezTo>
                    <a:pt x="81" y="62"/>
                    <a:pt x="88" y="61"/>
                    <a:pt x="93" y="61"/>
                  </a:cubicBezTo>
                  <a:cubicBezTo>
                    <a:pt x="96" y="62"/>
                    <a:pt x="100" y="62"/>
                    <a:pt x="103" y="64"/>
                  </a:cubicBezTo>
                  <a:cubicBezTo>
                    <a:pt x="105" y="65"/>
                    <a:pt x="106" y="66"/>
                    <a:pt x="108" y="66"/>
                  </a:cubicBezTo>
                  <a:cubicBezTo>
                    <a:pt x="108" y="67"/>
                    <a:pt x="107" y="68"/>
                    <a:pt x="107" y="69"/>
                  </a:cubicBezTo>
                  <a:cubicBezTo>
                    <a:pt x="107" y="72"/>
                    <a:pt x="111" y="73"/>
                    <a:pt x="112" y="70"/>
                  </a:cubicBezTo>
                  <a:cubicBezTo>
                    <a:pt x="113" y="59"/>
                    <a:pt x="108" y="49"/>
                    <a:pt x="99" y="43"/>
                  </a:cubicBezTo>
                  <a:cubicBezTo>
                    <a:pt x="102" y="42"/>
                    <a:pt x="104" y="41"/>
                    <a:pt x="106" y="38"/>
                  </a:cubicBezTo>
                  <a:cubicBezTo>
                    <a:pt x="114" y="29"/>
                    <a:pt x="115" y="17"/>
                    <a:pt x="105" y="9"/>
                  </a:cubicBezTo>
                  <a:cubicBezTo>
                    <a:pt x="93" y="0"/>
                    <a:pt x="76" y="9"/>
                    <a:pt x="69" y="21"/>
                  </a:cubicBezTo>
                  <a:cubicBezTo>
                    <a:pt x="67" y="24"/>
                    <a:pt x="66" y="27"/>
                    <a:pt x="65" y="31"/>
                  </a:cubicBezTo>
                  <a:cubicBezTo>
                    <a:pt x="55" y="34"/>
                    <a:pt x="45" y="31"/>
                    <a:pt x="35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3" y="33"/>
                    <a:pt x="32" y="33"/>
                    <a:pt x="32" y="34"/>
                  </a:cubicBezTo>
                  <a:cubicBezTo>
                    <a:pt x="32" y="44"/>
                    <a:pt x="35" y="54"/>
                    <a:pt x="32" y="64"/>
                  </a:cubicBezTo>
                  <a:cubicBezTo>
                    <a:pt x="28" y="65"/>
                    <a:pt x="25" y="67"/>
                    <a:pt x="22" y="68"/>
                  </a:cubicBezTo>
                  <a:cubicBezTo>
                    <a:pt x="10" y="75"/>
                    <a:pt x="0" y="92"/>
                    <a:pt x="10" y="104"/>
                  </a:cubicBezTo>
                  <a:cubicBezTo>
                    <a:pt x="18" y="114"/>
                    <a:pt x="30" y="113"/>
                    <a:pt x="39" y="106"/>
                  </a:cubicBezTo>
                  <a:close/>
                  <a:moveTo>
                    <a:pt x="53" y="56"/>
                  </a:moveTo>
                  <a:cubicBezTo>
                    <a:pt x="46" y="63"/>
                    <a:pt x="46" y="63"/>
                    <a:pt x="46" y="63"/>
                  </a:cubicBezTo>
                  <a:cubicBezTo>
                    <a:pt x="44" y="63"/>
                    <a:pt x="42" y="63"/>
                    <a:pt x="39" y="63"/>
                  </a:cubicBezTo>
                  <a:cubicBezTo>
                    <a:pt x="50" y="52"/>
                    <a:pt x="50" y="52"/>
                    <a:pt x="50" y="52"/>
                  </a:cubicBezTo>
                  <a:lnTo>
                    <a:pt x="53" y="56"/>
                  </a:lnTo>
                  <a:close/>
                  <a:moveTo>
                    <a:pt x="61" y="37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8" y="44"/>
                    <a:pt x="44" y="47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8" y="58"/>
                    <a:pt x="38" y="54"/>
                    <a:pt x="38" y="51"/>
                  </a:cubicBezTo>
                  <a:cubicBezTo>
                    <a:pt x="38" y="46"/>
                    <a:pt x="37" y="41"/>
                    <a:pt x="37" y="36"/>
                  </a:cubicBezTo>
                  <a:cubicBezTo>
                    <a:pt x="42" y="36"/>
                    <a:pt x="47" y="37"/>
                    <a:pt x="52" y="37"/>
                  </a:cubicBezTo>
                  <a:cubicBezTo>
                    <a:pt x="55" y="37"/>
                    <a:pt x="58" y="37"/>
                    <a:pt x="61" y="37"/>
                  </a:cubicBezTo>
                  <a:close/>
                  <a:moveTo>
                    <a:pt x="91" y="40"/>
                  </a:moveTo>
                  <a:cubicBezTo>
                    <a:pt x="88" y="40"/>
                    <a:pt x="86" y="38"/>
                    <a:pt x="85" y="36"/>
                  </a:cubicBezTo>
                  <a:cubicBezTo>
                    <a:pt x="84" y="32"/>
                    <a:pt x="88" y="28"/>
                    <a:pt x="91" y="28"/>
                  </a:cubicBezTo>
                  <a:cubicBezTo>
                    <a:pt x="94" y="27"/>
                    <a:pt x="99" y="30"/>
                    <a:pt x="99" y="26"/>
                  </a:cubicBezTo>
                  <a:cubicBezTo>
                    <a:pt x="99" y="24"/>
                    <a:pt x="92" y="20"/>
                    <a:pt x="93" y="20"/>
                  </a:cubicBezTo>
                  <a:cubicBezTo>
                    <a:pt x="93" y="16"/>
                    <a:pt x="93" y="13"/>
                    <a:pt x="91" y="10"/>
                  </a:cubicBezTo>
                  <a:cubicBezTo>
                    <a:pt x="92" y="10"/>
                    <a:pt x="92" y="10"/>
                    <a:pt x="93" y="10"/>
                  </a:cubicBezTo>
                  <a:cubicBezTo>
                    <a:pt x="99" y="10"/>
                    <a:pt x="105" y="13"/>
                    <a:pt x="107" y="19"/>
                  </a:cubicBezTo>
                  <a:cubicBezTo>
                    <a:pt x="110" y="28"/>
                    <a:pt x="103" y="39"/>
                    <a:pt x="95" y="40"/>
                  </a:cubicBezTo>
                  <a:cubicBezTo>
                    <a:pt x="93" y="41"/>
                    <a:pt x="92" y="41"/>
                    <a:pt x="91" y="40"/>
                  </a:cubicBezTo>
                  <a:close/>
                  <a:moveTo>
                    <a:pt x="71" y="56"/>
                  </a:moveTo>
                  <a:cubicBezTo>
                    <a:pt x="69" y="53"/>
                    <a:pt x="68" y="49"/>
                    <a:pt x="68" y="45"/>
                  </a:cubicBezTo>
                  <a:cubicBezTo>
                    <a:pt x="71" y="43"/>
                    <a:pt x="74" y="43"/>
                    <a:pt x="77" y="42"/>
                  </a:cubicBezTo>
                  <a:cubicBezTo>
                    <a:pt x="79" y="42"/>
                    <a:pt x="79" y="40"/>
                    <a:pt x="77" y="40"/>
                  </a:cubicBezTo>
                  <a:cubicBezTo>
                    <a:pt x="74" y="40"/>
                    <a:pt x="71" y="40"/>
                    <a:pt x="68" y="42"/>
                  </a:cubicBezTo>
                  <a:cubicBezTo>
                    <a:pt x="68" y="35"/>
                    <a:pt x="70" y="27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1"/>
                    <a:pt x="76" y="21"/>
                    <a:pt x="76" y="21"/>
                  </a:cubicBezTo>
                  <a:cubicBezTo>
                    <a:pt x="77" y="21"/>
                    <a:pt x="78" y="21"/>
                    <a:pt x="79" y="21"/>
                  </a:cubicBezTo>
                  <a:cubicBezTo>
                    <a:pt x="80" y="22"/>
                    <a:pt x="81" y="19"/>
                    <a:pt x="79" y="19"/>
                  </a:cubicBezTo>
                  <a:cubicBezTo>
                    <a:pt x="78" y="19"/>
                    <a:pt x="77" y="19"/>
                    <a:pt x="76" y="19"/>
                  </a:cubicBezTo>
                  <a:cubicBezTo>
                    <a:pt x="77" y="18"/>
                    <a:pt x="78" y="17"/>
                    <a:pt x="79" y="16"/>
                  </a:cubicBezTo>
                  <a:cubicBezTo>
                    <a:pt x="81" y="16"/>
                    <a:pt x="83" y="16"/>
                    <a:pt x="84" y="18"/>
                  </a:cubicBezTo>
                  <a:cubicBezTo>
                    <a:pt x="85" y="19"/>
                    <a:pt x="86" y="17"/>
                    <a:pt x="85" y="16"/>
                  </a:cubicBezTo>
                  <a:cubicBezTo>
                    <a:pt x="84" y="15"/>
                    <a:pt x="83" y="14"/>
                    <a:pt x="82" y="14"/>
                  </a:cubicBezTo>
                  <a:cubicBezTo>
                    <a:pt x="84" y="12"/>
                    <a:pt x="86" y="11"/>
                    <a:pt x="89" y="10"/>
                  </a:cubicBezTo>
                  <a:cubicBezTo>
                    <a:pt x="90" y="12"/>
                    <a:pt x="91" y="16"/>
                    <a:pt x="90" y="19"/>
                  </a:cubicBezTo>
                  <a:cubicBezTo>
                    <a:pt x="88" y="18"/>
                    <a:pt x="86" y="18"/>
                    <a:pt x="83" y="21"/>
                  </a:cubicBezTo>
                  <a:cubicBezTo>
                    <a:pt x="81" y="22"/>
                    <a:pt x="80" y="24"/>
                    <a:pt x="79" y="27"/>
                  </a:cubicBezTo>
                  <a:cubicBezTo>
                    <a:pt x="78" y="26"/>
                    <a:pt x="76" y="26"/>
                    <a:pt x="75" y="26"/>
                  </a:cubicBezTo>
                  <a:cubicBezTo>
                    <a:pt x="74" y="26"/>
                    <a:pt x="74" y="29"/>
                    <a:pt x="75" y="29"/>
                  </a:cubicBezTo>
                  <a:cubicBezTo>
                    <a:pt x="76" y="29"/>
                    <a:pt x="77" y="29"/>
                    <a:pt x="79" y="29"/>
                  </a:cubicBezTo>
                  <a:cubicBezTo>
                    <a:pt x="78" y="30"/>
                    <a:pt x="78" y="30"/>
                    <a:pt x="78" y="31"/>
                  </a:cubicBezTo>
                  <a:cubicBezTo>
                    <a:pt x="77" y="31"/>
                    <a:pt x="75" y="31"/>
                    <a:pt x="73" y="31"/>
                  </a:cubicBezTo>
                  <a:cubicBezTo>
                    <a:pt x="71" y="32"/>
                    <a:pt x="72" y="34"/>
                    <a:pt x="73" y="34"/>
                  </a:cubicBezTo>
                  <a:cubicBezTo>
                    <a:pt x="75" y="33"/>
                    <a:pt x="77" y="33"/>
                    <a:pt x="79" y="34"/>
                  </a:cubicBezTo>
                  <a:cubicBezTo>
                    <a:pt x="79" y="35"/>
                    <a:pt x="80" y="37"/>
                    <a:pt x="81" y="39"/>
                  </a:cubicBezTo>
                  <a:cubicBezTo>
                    <a:pt x="81" y="39"/>
                    <a:pt x="81" y="39"/>
                    <a:pt x="82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9" y="40"/>
                    <a:pt x="79" y="42"/>
                    <a:pt x="81" y="42"/>
                  </a:cubicBezTo>
                  <a:cubicBezTo>
                    <a:pt x="82" y="42"/>
                    <a:pt x="83" y="42"/>
                    <a:pt x="85" y="43"/>
                  </a:cubicBezTo>
                  <a:cubicBezTo>
                    <a:pt x="86" y="43"/>
                    <a:pt x="87" y="44"/>
                    <a:pt x="89" y="44"/>
                  </a:cubicBezTo>
                  <a:cubicBezTo>
                    <a:pt x="89" y="45"/>
                    <a:pt x="89" y="45"/>
                    <a:pt x="90" y="45"/>
                  </a:cubicBezTo>
                  <a:cubicBezTo>
                    <a:pt x="95" y="46"/>
                    <a:pt x="99" y="49"/>
                    <a:pt x="103" y="53"/>
                  </a:cubicBezTo>
                  <a:cubicBezTo>
                    <a:pt x="100" y="51"/>
                    <a:pt x="97" y="50"/>
                    <a:pt x="94" y="49"/>
                  </a:cubicBezTo>
                  <a:cubicBezTo>
                    <a:pt x="89" y="47"/>
                    <a:pt x="85" y="46"/>
                    <a:pt x="80" y="47"/>
                  </a:cubicBezTo>
                  <a:cubicBezTo>
                    <a:pt x="78" y="47"/>
                    <a:pt x="79" y="49"/>
                    <a:pt x="80" y="49"/>
                  </a:cubicBezTo>
                  <a:cubicBezTo>
                    <a:pt x="85" y="48"/>
                    <a:pt x="90" y="50"/>
                    <a:pt x="94" y="51"/>
                  </a:cubicBezTo>
                  <a:cubicBezTo>
                    <a:pt x="97" y="52"/>
                    <a:pt x="100" y="53"/>
                    <a:pt x="103" y="55"/>
                  </a:cubicBezTo>
                  <a:cubicBezTo>
                    <a:pt x="93" y="50"/>
                    <a:pt x="81" y="50"/>
                    <a:pt x="71" y="56"/>
                  </a:cubicBezTo>
                  <a:close/>
                  <a:moveTo>
                    <a:pt x="63" y="59"/>
                  </a:moveTo>
                  <a:cubicBezTo>
                    <a:pt x="66" y="56"/>
                    <a:pt x="66" y="56"/>
                    <a:pt x="66" y="56"/>
                  </a:cubicBezTo>
                  <a:cubicBezTo>
                    <a:pt x="66" y="56"/>
                    <a:pt x="66" y="57"/>
                    <a:pt x="66" y="57"/>
                  </a:cubicBezTo>
                  <a:cubicBezTo>
                    <a:pt x="64" y="60"/>
                    <a:pt x="64" y="60"/>
                    <a:pt x="64" y="60"/>
                  </a:cubicBezTo>
                  <a:lnTo>
                    <a:pt x="63" y="59"/>
                  </a:lnTo>
                  <a:close/>
                  <a:moveTo>
                    <a:pt x="59" y="54"/>
                  </a:moveTo>
                  <a:cubicBezTo>
                    <a:pt x="64" y="49"/>
                    <a:pt x="64" y="49"/>
                    <a:pt x="64" y="49"/>
                  </a:cubicBezTo>
                  <a:cubicBezTo>
                    <a:pt x="64" y="50"/>
                    <a:pt x="65" y="51"/>
                    <a:pt x="65" y="52"/>
                  </a:cubicBezTo>
                  <a:cubicBezTo>
                    <a:pt x="61" y="57"/>
                    <a:pt x="61" y="57"/>
                    <a:pt x="61" y="57"/>
                  </a:cubicBezTo>
                  <a:lnTo>
                    <a:pt x="59" y="54"/>
                  </a:lnTo>
                  <a:close/>
                  <a:moveTo>
                    <a:pt x="56" y="52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1"/>
                    <a:pt x="64" y="43"/>
                    <a:pt x="64" y="45"/>
                  </a:cubicBezTo>
                  <a:lnTo>
                    <a:pt x="56" y="52"/>
                  </a:lnTo>
                  <a:close/>
                  <a:moveTo>
                    <a:pt x="57" y="65"/>
                  </a:moveTo>
                  <a:cubicBezTo>
                    <a:pt x="60" y="62"/>
                    <a:pt x="60" y="62"/>
                    <a:pt x="60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3" y="64"/>
                  </a:moveTo>
                  <a:cubicBezTo>
                    <a:pt x="52" y="64"/>
                    <a:pt x="51" y="63"/>
                    <a:pt x="50" y="63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3" y="64"/>
                  </a:lnTo>
                  <a:close/>
                  <a:moveTo>
                    <a:pt x="45" y="89"/>
                  </a:moveTo>
                  <a:cubicBezTo>
                    <a:pt x="45" y="89"/>
                    <a:pt x="45" y="88"/>
                    <a:pt x="45" y="88"/>
                  </a:cubicBezTo>
                  <a:cubicBezTo>
                    <a:pt x="45" y="87"/>
                    <a:pt x="44" y="85"/>
                    <a:pt x="43" y="84"/>
                  </a:cubicBezTo>
                  <a:cubicBezTo>
                    <a:pt x="43" y="83"/>
                    <a:pt x="43" y="81"/>
                    <a:pt x="43" y="80"/>
                  </a:cubicBezTo>
                  <a:cubicBezTo>
                    <a:pt x="43" y="78"/>
                    <a:pt x="41" y="78"/>
                    <a:pt x="41" y="80"/>
                  </a:cubicBezTo>
                  <a:cubicBezTo>
                    <a:pt x="41" y="80"/>
                    <a:pt x="41" y="80"/>
                    <a:pt x="41" y="8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8" y="79"/>
                    <a:pt x="36" y="78"/>
                    <a:pt x="34" y="78"/>
                  </a:cubicBezTo>
                  <a:cubicBezTo>
                    <a:pt x="34" y="76"/>
                    <a:pt x="34" y="74"/>
                    <a:pt x="34" y="73"/>
                  </a:cubicBezTo>
                  <a:cubicBezTo>
                    <a:pt x="35" y="71"/>
                    <a:pt x="33" y="71"/>
                    <a:pt x="32" y="72"/>
                  </a:cubicBezTo>
                  <a:cubicBezTo>
                    <a:pt x="32" y="74"/>
                    <a:pt x="32" y="76"/>
                    <a:pt x="32" y="78"/>
                  </a:cubicBezTo>
                  <a:cubicBezTo>
                    <a:pt x="31" y="78"/>
                    <a:pt x="31" y="78"/>
                    <a:pt x="30" y="78"/>
                  </a:cubicBezTo>
                  <a:cubicBezTo>
                    <a:pt x="30" y="77"/>
                    <a:pt x="30" y="75"/>
                    <a:pt x="30" y="74"/>
                  </a:cubicBezTo>
                  <a:cubicBezTo>
                    <a:pt x="30" y="73"/>
                    <a:pt x="27" y="73"/>
                    <a:pt x="27" y="74"/>
                  </a:cubicBezTo>
                  <a:cubicBezTo>
                    <a:pt x="27" y="76"/>
                    <a:pt x="27" y="77"/>
                    <a:pt x="28" y="78"/>
                  </a:cubicBezTo>
                  <a:cubicBezTo>
                    <a:pt x="25" y="79"/>
                    <a:pt x="23" y="80"/>
                    <a:pt x="22" y="82"/>
                  </a:cubicBezTo>
                  <a:cubicBezTo>
                    <a:pt x="19" y="85"/>
                    <a:pt x="19" y="87"/>
                    <a:pt x="19" y="90"/>
                  </a:cubicBezTo>
                  <a:cubicBezTo>
                    <a:pt x="17" y="90"/>
                    <a:pt x="13" y="90"/>
                    <a:pt x="11" y="88"/>
                  </a:cubicBezTo>
                  <a:cubicBezTo>
                    <a:pt x="12" y="85"/>
                    <a:pt x="13" y="83"/>
                    <a:pt x="15" y="81"/>
                  </a:cubicBezTo>
                  <a:cubicBezTo>
                    <a:pt x="15" y="82"/>
                    <a:pt x="16" y="84"/>
                    <a:pt x="17" y="85"/>
                  </a:cubicBezTo>
                  <a:cubicBezTo>
                    <a:pt x="18" y="86"/>
                    <a:pt x="19" y="84"/>
                    <a:pt x="18" y="83"/>
                  </a:cubicBezTo>
                  <a:cubicBezTo>
                    <a:pt x="17" y="82"/>
                    <a:pt x="17" y="80"/>
                    <a:pt x="17" y="79"/>
                  </a:cubicBezTo>
                  <a:cubicBezTo>
                    <a:pt x="18" y="77"/>
                    <a:pt x="19" y="76"/>
                    <a:pt x="20" y="75"/>
                  </a:cubicBezTo>
                  <a:cubicBezTo>
                    <a:pt x="20" y="76"/>
                    <a:pt x="20" y="78"/>
                    <a:pt x="20" y="79"/>
                  </a:cubicBezTo>
                  <a:cubicBezTo>
                    <a:pt x="20" y="80"/>
                    <a:pt x="22" y="79"/>
                    <a:pt x="22" y="78"/>
                  </a:cubicBezTo>
                  <a:cubicBezTo>
                    <a:pt x="22" y="77"/>
                    <a:pt x="22" y="76"/>
                    <a:pt x="22" y="76"/>
                  </a:cubicBezTo>
                  <a:cubicBezTo>
                    <a:pt x="22" y="75"/>
                    <a:pt x="22" y="74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8" y="69"/>
                    <a:pt x="35" y="67"/>
                    <a:pt x="43" y="67"/>
                  </a:cubicBezTo>
                  <a:cubicBezTo>
                    <a:pt x="41" y="70"/>
                    <a:pt x="41" y="73"/>
                    <a:pt x="41" y="77"/>
                  </a:cubicBezTo>
                  <a:cubicBezTo>
                    <a:pt x="41" y="78"/>
                    <a:pt x="43" y="78"/>
                    <a:pt x="43" y="77"/>
                  </a:cubicBezTo>
                  <a:cubicBezTo>
                    <a:pt x="43" y="73"/>
                    <a:pt x="43" y="70"/>
                    <a:pt x="45" y="67"/>
                  </a:cubicBezTo>
                  <a:cubicBezTo>
                    <a:pt x="49" y="68"/>
                    <a:pt x="53" y="69"/>
                    <a:pt x="57" y="70"/>
                  </a:cubicBezTo>
                  <a:cubicBezTo>
                    <a:pt x="51" y="80"/>
                    <a:pt x="51" y="92"/>
                    <a:pt x="56" y="102"/>
                  </a:cubicBezTo>
                  <a:cubicBezTo>
                    <a:pt x="54" y="99"/>
                    <a:pt x="53" y="96"/>
                    <a:pt x="52" y="93"/>
                  </a:cubicBezTo>
                  <a:cubicBezTo>
                    <a:pt x="50" y="89"/>
                    <a:pt x="49" y="84"/>
                    <a:pt x="50" y="80"/>
                  </a:cubicBezTo>
                  <a:cubicBezTo>
                    <a:pt x="50" y="78"/>
                    <a:pt x="48" y="77"/>
                    <a:pt x="48" y="79"/>
                  </a:cubicBezTo>
                  <a:cubicBezTo>
                    <a:pt x="47" y="84"/>
                    <a:pt x="48" y="88"/>
                    <a:pt x="49" y="93"/>
                  </a:cubicBezTo>
                  <a:cubicBezTo>
                    <a:pt x="50" y="96"/>
                    <a:pt x="52" y="99"/>
                    <a:pt x="53" y="102"/>
                  </a:cubicBezTo>
                  <a:cubicBezTo>
                    <a:pt x="50" y="99"/>
                    <a:pt x="47" y="94"/>
                    <a:pt x="45" y="89"/>
                  </a:cubicBezTo>
                  <a:close/>
                  <a:moveTo>
                    <a:pt x="11" y="92"/>
                  </a:moveTo>
                  <a:cubicBezTo>
                    <a:pt x="11" y="91"/>
                    <a:pt x="11" y="91"/>
                    <a:pt x="11" y="90"/>
                  </a:cubicBezTo>
                  <a:cubicBezTo>
                    <a:pt x="13" y="92"/>
                    <a:pt x="17" y="92"/>
                    <a:pt x="20" y="92"/>
                  </a:cubicBezTo>
                  <a:cubicBezTo>
                    <a:pt x="21" y="92"/>
                    <a:pt x="24" y="99"/>
                    <a:pt x="27" y="99"/>
                  </a:cubicBezTo>
                  <a:cubicBezTo>
                    <a:pt x="31" y="98"/>
                    <a:pt x="28" y="93"/>
                    <a:pt x="29" y="90"/>
                  </a:cubicBezTo>
                  <a:cubicBezTo>
                    <a:pt x="29" y="87"/>
                    <a:pt x="33" y="83"/>
                    <a:pt x="37" y="84"/>
                  </a:cubicBezTo>
                  <a:cubicBezTo>
                    <a:pt x="39" y="85"/>
                    <a:pt x="41" y="87"/>
                    <a:pt x="41" y="90"/>
                  </a:cubicBezTo>
                  <a:cubicBezTo>
                    <a:pt x="42" y="91"/>
                    <a:pt x="42" y="92"/>
                    <a:pt x="41" y="94"/>
                  </a:cubicBezTo>
                  <a:cubicBezTo>
                    <a:pt x="40" y="102"/>
                    <a:pt x="28" y="109"/>
                    <a:pt x="20" y="106"/>
                  </a:cubicBezTo>
                  <a:cubicBezTo>
                    <a:pt x="14" y="104"/>
                    <a:pt x="11" y="98"/>
                    <a:pt x="1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6610" y="2945"/>
              <a:ext cx="405" cy="1154"/>
            </a:xfrm>
            <a:custGeom>
              <a:avLst/>
              <a:gdLst>
                <a:gd name="T0" fmla="*/ 23 w 115"/>
                <a:gd name="T1" fmla="*/ 212 h 327"/>
                <a:gd name="T2" fmla="*/ 19 w 115"/>
                <a:gd name="T3" fmla="*/ 266 h 327"/>
                <a:gd name="T4" fmla="*/ 28 w 115"/>
                <a:gd name="T5" fmla="*/ 301 h 327"/>
                <a:gd name="T6" fmla="*/ 34 w 115"/>
                <a:gd name="T7" fmla="*/ 305 h 327"/>
                <a:gd name="T8" fmla="*/ 96 w 115"/>
                <a:gd name="T9" fmla="*/ 291 h 327"/>
                <a:gd name="T10" fmla="*/ 91 w 115"/>
                <a:gd name="T11" fmla="*/ 190 h 327"/>
                <a:gd name="T12" fmla="*/ 61 w 115"/>
                <a:gd name="T13" fmla="*/ 143 h 327"/>
                <a:gd name="T14" fmla="*/ 94 w 115"/>
                <a:gd name="T15" fmla="*/ 67 h 327"/>
                <a:gd name="T16" fmla="*/ 49 w 115"/>
                <a:gd name="T17" fmla="*/ 28 h 327"/>
                <a:gd name="T18" fmla="*/ 10 w 115"/>
                <a:gd name="T19" fmla="*/ 108 h 327"/>
                <a:gd name="T20" fmla="*/ 29 w 115"/>
                <a:gd name="T21" fmla="*/ 112 h 327"/>
                <a:gd name="T22" fmla="*/ 26 w 115"/>
                <a:gd name="T23" fmla="*/ 95 h 327"/>
                <a:gd name="T24" fmla="*/ 43 w 115"/>
                <a:gd name="T25" fmla="*/ 108 h 327"/>
                <a:gd name="T26" fmla="*/ 51 w 115"/>
                <a:gd name="T27" fmla="*/ 114 h 327"/>
                <a:gd name="T28" fmla="*/ 54 w 115"/>
                <a:gd name="T29" fmla="*/ 101 h 327"/>
                <a:gd name="T30" fmla="*/ 58 w 115"/>
                <a:gd name="T31" fmla="*/ 91 h 327"/>
                <a:gd name="T32" fmla="*/ 23 w 115"/>
                <a:gd name="T33" fmla="*/ 152 h 327"/>
                <a:gd name="T34" fmla="*/ 25 w 115"/>
                <a:gd name="T35" fmla="*/ 176 h 327"/>
                <a:gd name="T36" fmla="*/ 21 w 115"/>
                <a:gd name="T37" fmla="*/ 191 h 327"/>
                <a:gd name="T38" fmla="*/ 28 w 115"/>
                <a:gd name="T39" fmla="*/ 161 h 327"/>
                <a:gd name="T40" fmla="*/ 50 w 115"/>
                <a:gd name="T41" fmla="*/ 140 h 327"/>
                <a:gd name="T42" fmla="*/ 36 w 115"/>
                <a:gd name="T43" fmla="*/ 145 h 327"/>
                <a:gd name="T44" fmla="*/ 24 w 115"/>
                <a:gd name="T45" fmla="*/ 165 h 327"/>
                <a:gd name="T46" fmla="*/ 18 w 115"/>
                <a:gd name="T47" fmla="*/ 172 h 327"/>
                <a:gd name="T48" fmla="*/ 18 w 115"/>
                <a:gd name="T49" fmla="*/ 191 h 327"/>
                <a:gd name="T50" fmla="*/ 19 w 115"/>
                <a:gd name="T51" fmla="*/ 181 h 327"/>
                <a:gd name="T52" fmla="*/ 24 w 115"/>
                <a:gd name="T53" fmla="*/ 190 h 327"/>
                <a:gd name="T54" fmla="*/ 30 w 115"/>
                <a:gd name="T55" fmla="*/ 173 h 327"/>
                <a:gd name="T56" fmla="*/ 24 w 115"/>
                <a:gd name="T57" fmla="*/ 196 h 327"/>
                <a:gd name="T58" fmla="*/ 27 w 115"/>
                <a:gd name="T59" fmla="*/ 193 h 327"/>
                <a:gd name="T60" fmla="*/ 39 w 115"/>
                <a:gd name="T61" fmla="*/ 153 h 327"/>
                <a:gd name="T62" fmla="*/ 26 w 115"/>
                <a:gd name="T63" fmla="*/ 246 h 327"/>
                <a:gd name="T64" fmla="*/ 37 w 115"/>
                <a:gd name="T65" fmla="*/ 261 h 327"/>
                <a:gd name="T66" fmla="*/ 48 w 115"/>
                <a:gd name="T67" fmla="*/ 250 h 327"/>
                <a:gd name="T68" fmla="*/ 48 w 115"/>
                <a:gd name="T69" fmla="*/ 250 h 327"/>
                <a:gd name="T70" fmla="*/ 79 w 115"/>
                <a:gd name="T71" fmla="*/ 258 h 327"/>
                <a:gd name="T72" fmla="*/ 81 w 115"/>
                <a:gd name="T73" fmla="*/ 274 h 327"/>
                <a:gd name="T74" fmla="*/ 65 w 115"/>
                <a:gd name="T75" fmla="*/ 288 h 327"/>
                <a:gd name="T76" fmla="*/ 65 w 115"/>
                <a:gd name="T77" fmla="*/ 251 h 327"/>
                <a:gd name="T78" fmla="*/ 55 w 115"/>
                <a:gd name="T79" fmla="*/ 230 h 327"/>
                <a:gd name="T80" fmla="*/ 99 w 115"/>
                <a:gd name="T81" fmla="*/ 312 h 327"/>
                <a:gd name="T82" fmla="*/ 71 w 115"/>
                <a:gd name="T83" fmla="*/ 314 h 327"/>
                <a:gd name="T84" fmla="*/ 102 w 115"/>
                <a:gd name="T85" fmla="*/ 204 h 327"/>
                <a:gd name="T86" fmla="*/ 39 w 115"/>
                <a:gd name="T87" fmla="*/ 253 h 327"/>
                <a:gd name="T88" fmla="*/ 67 w 115"/>
                <a:gd name="T89" fmla="*/ 183 h 327"/>
                <a:gd name="T90" fmla="*/ 59 w 115"/>
                <a:gd name="T91" fmla="*/ 177 h 327"/>
                <a:gd name="T92" fmla="*/ 49 w 115"/>
                <a:gd name="T93" fmla="*/ 198 h 327"/>
                <a:gd name="T94" fmla="*/ 73 w 115"/>
                <a:gd name="T95" fmla="*/ 177 h 327"/>
                <a:gd name="T96" fmla="*/ 48 w 115"/>
                <a:gd name="T97" fmla="*/ 157 h 327"/>
                <a:gd name="T98" fmla="*/ 95 w 115"/>
                <a:gd name="T99" fmla="*/ 113 h 327"/>
                <a:gd name="T100" fmla="*/ 54 w 115"/>
                <a:gd name="T101" fmla="*/ 137 h 327"/>
                <a:gd name="T102" fmla="*/ 35 w 115"/>
                <a:gd name="T103" fmla="*/ 143 h 327"/>
                <a:gd name="T104" fmla="*/ 40 w 115"/>
                <a:gd name="T105" fmla="*/ 127 h 327"/>
                <a:gd name="T106" fmla="*/ 78 w 115"/>
                <a:gd name="T107" fmla="*/ 31 h 327"/>
                <a:gd name="T108" fmla="*/ 79 w 115"/>
                <a:gd name="T109" fmla="*/ 47 h 327"/>
                <a:gd name="T110" fmla="*/ 77 w 115"/>
                <a:gd name="T111" fmla="*/ 65 h 327"/>
                <a:gd name="T112" fmla="*/ 67 w 115"/>
                <a:gd name="T113" fmla="*/ 51 h 327"/>
                <a:gd name="T114" fmla="*/ 55 w 115"/>
                <a:gd name="T115" fmla="*/ 57 h 327"/>
                <a:gd name="T116" fmla="*/ 31 w 115"/>
                <a:gd name="T117" fmla="*/ 84 h 327"/>
                <a:gd name="T118" fmla="*/ 28 w 115"/>
                <a:gd name="T119" fmla="*/ 65 h 327"/>
                <a:gd name="T120" fmla="*/ 10 w 115"/>
                <a:gd name="T121" fmla="*/ 90 h 327"/>
                <a:gd name="T122" fmla="*/ 11 w 115"/>
                <a:gd name="T123" fmla="*/ 94 h 327"/>
                <a:gd name="T124" fmla="*/ 8 w 115"/>
                <a:gd name="T125" fmla="*/ 9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7" y="111"/>
                  </a:moveTo>
                  <a:cubicBezTo>
                    <a:pt x="12" y="122"/>
                    <a:pt x="23" y="128"/>
                    <a:pt x="34" y="127"/>
                  </a:cubicBezTo>
                  <a:cubicBezTo>
                    <a:pt x="31" y="132"/>
                    <a:pt x="28" y="136"/>
                    <a:pt x="25" y="140"/>
                  </a:cubicBezTo>
                  <a:cubicBezTo>
                    <a:pt x="17" y="152"/>
                    <a:pt x="11" y="166"/>
                    <a:pt x="11" y="182"/>
                  </a:cubicBezTo>
                  <a:cubicBezTo>
                    <a:pt x="11" y="192"/>
                    <a:pt x="16" y="203"/>
                    <a:pt x="23" y="210"/>
                  </a:cubicBezTo>
                  <a:cubicBezTo>
                    <a:pt x="23" y="211"/>
                    <a:pt x="23" y="211"/>
                    <a:pt x="23" y="212"/>
                  </a:cubicBezTo>
                  <a:cubicBezTo>
                    <a:pt x="24" y="215"/>
                    <a:pt x="23" y="214"/>
                    <a:pt x="20" y="212"/>
                  </a:cubicBezTo>
                  <a:cubicBezTo>
                    <a:pt x="18" y="210"/>
                    <a:pt x="13" y="210"/>
                    <a:pt x="11" y="209"/>
                  </a:cubicBezTo>
                  <a:cubicBezTo>
                    <a:pt x="8" y="209"/>
                    <a:pt x="10" y="214"/>
                    <a:pt x="10" y="219"/>
                  </a:cubicBezTo>
                  <a:cubicBezTo>
                    <a:pt x="11" y="223"/>
                    <a:pt x="5" y="228"/>
                    <a:pt x="10" y="236"/>
                  </a:cubicBezTo>
                  <a:cubicBezTo>
                    <a:pt x="14" y="242"/>
                    <a:pt x="20" y="248"/>
                    <a:pt x="25" y="255"/>
                  </a:cubicBezTo>
                  <a:cubicBezTo>
                    <a:pt x="27" y="260"/>
                    <a:pt x="24" y="265"/>
                    <a:pt x="19" y="266"/>
                  </a:cubicBezTo>
                  <a:cubicBezTo>
                    <a:pt x="16" y="267"/>
                    <a:pt x="18" y="271"/>
                    <a:pt x="20" y="271"/>
                  </a:cubicBezTo>
                  <a:cubicBezTo>
                    <a:pt x="21" y="270"/>
                    <a:pt x="22" y="270"/>
                    <a:pt x="23" y="270"/>
                  </a:cubicBezTo>
                  <a:cubicBezTo>
                    <a:pt x="27" y="272"/>
                    <a:pt x="32" y="275"/>
                    <a:pt x="35" y="278"/>
                  </a:cubicBezTo>
                  <a:cubicBezTo>
                    <a:pt x="36" y="286"/>
                    <a:pt x="34" y="293"/>
                    <a:pt x="30" y="297"/>
                  </a:cubicBezTo>
                  <a:cubicBezTo>
                    <a:pt x="28" y="298"/>
                    <a:pt x="28" y="300"/>
                    <a:pt x="28" y="301"/>
                  </a:cubicBezTo>
                  <a:cubicBezTo>
                    <a:pt x="28" y="301"/>
                    <a:pt x="28" y="301"/>
                    <a:pt x="28" y="301"/>
                  </a:cubicBezTo>
                  <a:cubicBezTo>
                    <a:pt x="27" y="301"/>
                    <a:pt x="26" y="303"/>
                    <a:pt x="28" y="303"/>
                  </a:cubicBezTo>
                  <a:cubicBezTo>
                    <a:pt x="31" y="304"/>
                    <a:pt x="33" y="307"/>
                    <a:pt x="32" y="310"/>
                  </a:cubicBezTo>
                  <a:cubicBezTo>
                    <a:pt x="32" y="313"/>
                    <a:pt x="29" y="316"/>
                    <a:pt x="27" y="317"/>
                  </a:cubicBezTo>
                  <a:cubicBezTo>
                    <a:pt x="26" y="318"/>
                    <a:pt x="27" y="320"/>
                    <a:pt x="28" y="319"/>
                  </a:cubicBezTo>
                  <a:cubicBezTo>
                    <a:pt x="31" y="317"/>
                    <a:pt x="35" y="314"/>
                    <a:pt x="35" y="309"/>
                  </a:cubicBezTo>
                  <a:cubicBezTo>
                    <a:pt x="35" y="308"/>
                    <a:pt x="34" y="306"/>
                    <a:pt x="34" y="305"/>
                  </a:cubicBezTo>
                  <a:cubicBezTo>
                    <a:pt x="43" y="316"/>
                    <a:pt x="56" y="325"/>
                    <a:pt x="71" y="326"/>
                  </a:cubicBezTo>
                  <a:cubicBezTo>
                    <a:pt x="86" y="327"/>
                    <a:pt x="101" y="320"/>
                    <a:pt x="108" y="307"/>
                  </a:cubicBezTo>
                  <a:cubicBezTo>
                    <a:pt x="109" y="307"/>
                    <a:pt x="109" y="307"/>
                    <a:pt x="109" y="306"/>
                  </a:cubicBezTo>
                  <a:cubicBezTo>
                    <a:pt x="109" y="306"/>
                    <a:pt x="109" y="306"/>
                    <a:pt x="109" y="305"/>
                  </a:cubicBezTo>
                  <a:cubicBezTo>
                    <a:pt x="109" y="305"/>
                    <a:pt x="109" y="304"/>
                    <a:pt x="109" y="304"/>
                  </a:cubicBezTo>
                  <a:cubicBezTo>
                    <a:pt x="104" y="300"/>
                    <a:pt x="100" y="295"/>
                    <a:pt x="96" y="291"/>
                  </a:cubicBezTo>
                  <a:cubicBezTo>
                    <a:pt x="100" y="263"/>
                    <a:pt x="90" y="235"/>
                    <a:pt x="68" y="217"/>
                  </a:cubicBezTo>
                  <a:cubicBezTo>
                    <a:pt x="68" y="217"/>
                    <a:pt x="68" y="217"/>
                    <a:pt x="69" y="216"/>
                  </a:cubicBezTo>
                  <a:cubicBezTo>
                    <a:pt x="84" y="210"/>
                    <a:pt x="95" y="213"/>
                    <a:pt x="101" y="217"/>
                  </a:cubicBezTo>
                  <a:cubicBezTo>
                    <a:pt x="104" y="218"/>
                    <a:pt x="111" y="225"/>
                    <a:pt x="112" y="221"/>
                  </a:cubicBezTo>
                  <a:cubicBezTo>
                    <a:pt x="113" y="220"/>
                    <a:pt x="113" y="219"/>
                    <a:pt x="113" y="218"/>
                  </a:cubicBezTo>
                  <a:cubicBezTo>
                    <a:pt x="115" y="206"/>
                    <a:pt x="103" y="194"/>
                    <a:pt x="91" y="190"/>
                  </a:cubicBezTo>
                  <a:cubicBezTo>
                    <a:pt x="84" y="188"/>
                    <a:pt x="77" y="188"/>
                    <a:pt x="71" y="192"/>
                  </a:cubicBezTo>
                  <a:cubicBezTo>
                    <a:pt x="71" y="192"/>
                    <a:pt x="67" y="188"/>
                    <a:pt x="61" y="190"/>
                  </a:cubicBezTo>
                  <a:cubicBezTo>
                    <a:pt x="59" y="190"/>
                    <a:pt x="57" y="191"/>
                    <a:pt x="56" y="193"/>
                  </a:cubicBezTo>
                  <a:cubicBezTo>
                    <a:pt x="55" y="192"/>
                    <a:pt x="54" y="190"/>
                    <a:pt x="53" y="188"/>
                  </a:cubicBezTo>
                  <a:cubicBezTo>
                    <a:pt x="65" y="193"/>
                    <a:pt x="79" y="183"/>
                    <a:pt x="80" y="169"/>
                  </a:cubicBezTo>
                  <a:cubicBezTo>
                    <a:pt x="81" y="158"/>
                    <a:pt x="72" y="145"/>
                    <a:pt x="61" y="143"/>
                  </a:cubicBezTo>
                  <a:cubicBezTo>
                    <a:pt x="75" y="134"/>
                    <a:pt x="90" y="126"/>
                    <a:pt x="101" y="113"/>
                  </a:cubicBezTo>
                  <a:cubicBezTo>
                    <a:pt x="102" y="113"/>
                    <a:pt x="102" y="113"/>
                    <a:pt x="102" y="112"/>
                  </a:cubicBezTo>
                  <a:cubicBezTo>
                    <a:pt x="102" y="112"/>
                    <a:pt x="103" y="111"/>
                    <a:pt x="102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0"/>
                    <a:pt x="88" y="102"/>
                    <a:pt x="81" y="99"/>
                  </a:cubicBezTo>
                  <a:cubicBezTo>
                    <a:pt x="88" y="90"/>
                    <a:pt x="93" y="79"/>
                    <a:pt x="94" y="67"/>
                  </a:cubicBezTo>
                  <a:cubicBezTo>
                    <a:pt x="95" y="56"/>
                    <a:pt x="92" y="46"/>
                    <a:pt x="87" y="37"/>
                  </a:cubicBezTo>
                  <a:cubicBezTo>
                    <a:pt x="81" y="26"/>
                    <a:pt x="73" y="15"/>
                    <a:pt x="77" y="3"/>
                  </a:cubicBezTo>
                  <a:cubicBezTo>
                    <a:pt x="77" y="2"/>
                    <a:pt x="77" y="1"/>
                    <a:pt x="76" y="1"/>
                  </a:cubicBezTo>
                  <a:cubicBezTo>
                    <a:pt x="76" y="0"/>
                    <a:pt x="75" y="0"/>
                    <a:pt x="74" y="0"/>
                  </a:cubicBezTo>
                  <a:cubicBezTo>
                    <a:pt x="62" y="6"/>
                    <a:pt x="54" y="15"/>
                    <a:pt x="50" y="27"/>
                  </a:cubicBezTo>
                  <a:cubicBezTo>
                    <a:pt x="49" y="27"/>
                    <a:pt x="49" y="28"/>
                    <a:pt x="49" y="28"/>
                  </a:cubicBezTo>
                  <a:cubicBezTo>
                    <a:pt x="45" y="39"/>
                    <a:pt x="43" y="50"/>
                    <a:pt x="45" y="61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31" y="57"/>
                    <a:pt x="17" y="63"/>
                    <a:pt x="9" y="73"/>
                  </a:cubicBezTo>
                  <a:cubicBezTo>
                    <a:pt x="1" y="84"/>
                    <a:pt x="0" y="99"/>
                    <a:pt x="7" y="111"/>
                  </a:cubicBezTo>
                  <a:close/>
                  <a:moveTo>
                    <a:pt x="20" y="119"/>
                  </a:moveTo>
                  <a:cubicBezTo>
                    <a:pt x="16" y="117"/>
                    <a:pt x="12" y="113"/>
                    <a:pt x="10" y="108"/>
                  </a:cubicBezTo>
                  <a:cubicBezTo>
                    <a:pt x="9" y="106"/>
                    <a:pt x="9" y="105"/>
                    <a:pt x="8" y="103"/>
                  </a:cubicBezTo>
                  <a:cubicBezTo>
                    <a:pt x="12" y="107"/>
                    <a:pt x="17" y="110"/>
                    <a:pt x="23" y="108"/>
                  </a:cubicBezTo>
                  <a:cubicBezTo>
                    <a:pt x="24" y="109"/>
                    <a:pt x="25" y="110"/>
                    <a:pt x="26" y="111"/>
                  </a:cubicBezTo>
                  <a:cubicBezTo>
                    <a:pt x="24" y="111"/>
                    <a:pt x="22" y="111"/>
                    <a:pt x="20" y="111"/>
                  </a:cubicBezTo>
                  <a:cubicBezTo>
                    <a:pt x="19" y="111"/>
                    <a:pt x="18" y="113"/>
                    <a:pt x="20" y="113"/>
                  </a:cubicBezTo>
                  <a:cubicBezTo>
                    <a:pt x="23" y="114"/>
                    <a:pt x="26" y="113"/>
                    <a:pt x="29" y="112"/>
                  </a:cubicBezTo>
                  <a:cubicBezTo>
                    <a:pt x="30" y="112"/>
                    <a:pt x="31" y="113"/>
                    <a:pt x="32" y="113"/>
                  </a:cubicBezTo>
                  <a:cubicBezTo>
                    <a:pt x="34" y="113"/>
                    <a:pt x="35" y="114"/>
                    <a:pt x="37" y="114"/>
                  </a:cubicBezTo>
                  <a:cubicBezTo>
                    <a:pt x="32" y="117"/>
                    <a:pt x="26" y="119"/>
                    <a:pt x="20" y="119"/>
                  </a:cubicBezTo>
                  <a:close/>
                  <a:moveTo>
                    <a:pt x="25" y="104"/>
                  </a:moveTo>
                  <a:cubicBezTo>
                    <a:pt x="25" y="104"/>
                    <a:pt x="25" y="103"/>
                    <a:pt x="25" y="103"/>
                  </a:cubicBezTo>
                  <a:cubicBezTo>
                    <a:pt x="22" y="101"/>
                    <a:pt x="23" y="97"/>
                    <a:pt x="26" y="95"/>
                  </a:cubicBezTo>
                  <a:cubicBezTo>
                    <a:pt x="28" y="93"/>
                    <a:pt x="32" y="95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9" y="101"/>
                    <a:pt x="42" y="104"/>
                    <a:pt x="43" y="108"/>
                  </a:cubicBezTo>
                  <a:cubicBezTo>
                    <a:pt x="42" y="109"/>
                    <a:pt x="40" y="109"/>
                    <a:pt x="39" y="109"/>
                  </a:cubicBezTo>
                  <a:cubicBezTo>
                    <a:pt x="34" y="109"/>
                    <a:pt x="28" y="108"/>
                    <a:pt x="25" y="104"/>
                  </a:cubicBezTo>
                  <a:close/>
                  <a:moveTo>
                    <a:pt x="80" y="72"/>
                  </a:moveTo>
                  <a:cubicBezTo>
                    <a:pt x="81" y="68"/>
                    <a:pt x="81" y="65"/>
                    <a:pt x="81" y="62"/>
                  </a:cubicBezTo>
                  <a:cubicBezTo>
                    <a:pt x="81" y="65"/>
                    <a:pt x="81" y="67"/>
                    <a:pt x="81" y="70"/>
                  </a:cubicBezTo>
                  <a:cubicBezTo>
                    <a:pt x="81" y="89"/>
                    <a:pt x="68" y="107"/>
                    <a:pt x="51" y="114"/>
                  </a:cubicBezTo>
                  <a:cubicBezTo>
                    <a:pt x="52" y="112"/>
                    <a:pt x="54" y="110"/>
                    <a:pt x="55" y="108"/>
                  </a:cubicBezTo>
                  <a:cubicBezTo>
                    <a:pt x="69" y="101"/>
                    <a:pt x="78" y="87"/>
                    <a:pt x="80" y="72"/>
                  </a:cubicBezTo>
                  <a:close/>
                  <a:moveTo>
                    <a:pt x="38" y="91"/>
                  </a:moveTo>
                  <a:cubicBezTo>
                    <a:pt x="44" y="88"/>
                    <a:pt x="52" y="88"/>
                    <a:pt x="58" y="93"/>
                  </a:cubicBezTo>
                  <a:cubicBezTo>
                    <a:pt x="57" y="96"/>
                    <a:pt x="56" y="98"/>
                    <a:pt x="54" y="100"/>
                  </a:cubicBezTo>
                  <a:cubicBezTo>
                    <a:pt x="54" y="100"/>
                    <a:pt x="54" y="101"/>
                    <a:pt x="54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1" y="104"/>
                    <a:pt x="49" y="106"/>
                    <a:pt x="45" y="107"/>
                  </a:cubicBezTo>
                  <a:cubicBezTo>
                    <a:pt x="44" y="103"/>
                    <a:pt x="41" y="100"/>
                    <a:pt x="38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9" y="96"/>
                    <a:pt x="39" y="94"/>
                    <a:pt x="38" y="91"/>
                  </a:cubicBezTo>
                  <a:close/>
                  <a:moveTo>
                    <a:pt x="58" y="91"/>
                  </a:moveTo>
                  <a:cubicBezTo>
                    <a:pt x="52" y="86"/>
                    <a:pt x="44" y="85"/>
                    <a:pt x="37" y="89"/>
                  </a:cubicBezTo>
                  <a:cubicBezTo>
                    <a:pt x="37" y="88"/>
                    <a:pt x="36" y="87"/>
                    <a:pt x="35" y="87"/>
                  </a:cubicBezTo>
                  <a:cubicBezTo>
                    <a:pt x="37" y="78"/>
                    <a:pt x="43" y="70"/>
                    <a:pt x="52" y="71"/>
                  </a:cubicBezTo>
                  <a:cubicBezTo>
                    <a:pt x="56" y="76"/>
                    <a:pt x="59" y="82"/>
                    <a:pt x="59" y="88"/>
                  </a:cubicBezTo>
                  <a:cubicBezTo>
                    <a:pt x="59" y="89"/>
                    <a:pt x="59" y="90"/>
                    <a:pt x="58" y="91"/>
                  </a:cubicBezTo>
                  <a:close/>
                  <a:moveTo>
                    <a:pt x="23" y="152"/>
                  </a:moveTo>
                  <a:cubicBezTo>
                    <a:pt x="25" y="151"/>
                    <a:pt x="26" y="150"/>
                    <a:pt x="27" y="149"/>
                  </a:cubicBezTo>
                  <a:cubicBezTo>
                    <a:pt x="24" y="155"/>
                    <a:pt x="21" y="160"/>
                    <a:pt x="19" y="167"/>
                  </a:cubicBezTo>
                  <a:cubicBezTo>
                    <a:pt x="18" y="168"/>
                    <a:pt x="17" y="168"/>
                    <a:pt x="17" y="169"/>
                  </a:cubicBezTo>
                  <a:cubicBezTo>
                    <a:pt x="18" y="163"/>
                    <a:pt x="20" y="157"/>
                    <a:pt x="23" y="152"/>
                  </a:cubicBezTo>
                  <a:close/>
                  <a:moveTo>
                    <a:pt x="24" y="177"/>
                  </a:moveTo>
                  <a:cubicBezTo>
                    <a:pt x="24" y="177"/>
                    <a:pt x="24" y="177"/>
                    <a:pt x="25" y="176"/>
                  </a:cubicBezTo>
                  <a:cubicBezTo>
                    <a:pt x="25" y="178"/>
                    <a:pt x="25" y="180"/>
                    <a:pt x="25" y="182"/>
                  </a:cubicBezTo>
                  <a:cubicBezTo>
                    <a:pt x="24" y="182"/>
                    <a:pt x="24" y="183"/>
                    <a:pt x="23" y="183"/>
                  </a:cubicBezTo>
                  <a:cubicBezTo>
                    <a:pt x="23" y="181"/>
                    <a:pt x="23" y="179"/>
                    <a:pt x="24" y="177"/>
                  </a:cubicBezTo>
                  <a:close/>
                  <a:moveTo>
                    <a:pt x="23" y="193"/>
                  </a:moveTo>
                  <a:cubicBezTo>
                    <a:pt x="22" y="193"/>
                    <a:pt x="22" y="194"/>
                    <a:pt x="22" y="194"/>
                  </a:cubicBezTo>
                  <a:cubicBezTo>
                    <a:pt x="22" y="193"/>
                    <a:pt x="21" y="192"/>
                    <a:pt x="21" y="191"/>
                  </a:cubicBezTo>
                  <a:cubicBezTo>
                    <a:pt x="21" y="190"/>
                    <a:pt x="21" y="190"/>
                    <a:pt x="22" y="189"/>
                  </a:cubicBezTo>
                  <a:cubicBezTo>
                    <a:pt x="22" y="190"/>
                    <a:pt x="22" y="191"/>
                    <a:pt x="23" y="193"/>
                  </a:cubicBezTo>
                  <a:close/>
                  <a:moveTo>
                    <a:pt x="26" y="173"/>
                  </a:moveTo>
                  <a:cubicBezTo>
                    <a:pt x="25" y="173"/>
                    <a:pt x="25" y="174"/>
                    <a:pt x="24" y="174"/>
                  </a:cubicBezTo>
                  <a:cubicBezTo>
                    <a:pt x="25" y="171"/>
                    <a:pt x="26" y="168"/>
                    <a:pt x="27" y="165"/>
                  </a:cubicBezTo>
                  <a:cubicBezTo>
                    <a:pt x="27" y="163"/>
                    <a:pt x="28" y="162"/>
                    <a:pt x="28" y="161"/>
                  </a:cubicBezTo>
                  <a:cubicBezTo>
                    <a:pt x="30" y="160"/>
                    <a:pt x="32" y="158"/>
                    <a:pt x="33" y="157"/>
                  </a:cubicBezTo>
                  <a:cubicBezTo>
                    <a:pt x="33" y="158"/>
                    <a:pt x="32" y="159"/>
                    <a:pt x="32" y="159"/>
                  </a:cubicBezTo>
                  <a:cubicBezTo>
                    <a:pt x="29" y="163"/>
                    <a:pt x="27" y="168"/>
                    <a:pt x="26" y="173"/>
                  </a:cubicBezTo>
                  <a:close/>
                  <a:moveTo>
                    <a:pt x="31" y="156"/>
                  </a:moveTo>
                  <a:cubicBezTo>
                    <a:pt x="34" y="151"/>
                    <a:pt x="37" y="147"/>
                    <a:pt x="41" y="143"/>
                  </a:cubicBezTo>
                  <a:cubicBezTo>
                    <a:pt x="44" y="142"/>
                    <a:pt x="47" y="141"/>
                    <a:pt x="50" y="140"/>
                  </a:cubicBezTo>
                  <a:cubicBezTo>
                    <a:pt x="45" y="144"/>
                    <a:pt x="42" y="147"/>
                    <a:pt x="38" y="151"/>
                  </a:cubicBezTo>
                  <a:cubicBezTo>
                    <a:pt x="36" y="153"/>
                    <a:pt x="33" y="154"/>
                    <a:pt x="31" y="156"/>
                  </a:cubicBezTo>
                  <a:close/>
                  <a:moveTo>
                    <a:pt x="26" y="160"/>
                  </a:moveTo>
                  <a:cubicBezTo>
                    <a:pt x="25" y="161"/>
                    <a:pt x="24" y="162"/>
                    <a:pt x="23" y="163"/>
                  </a:cubicBezTo>
                  <a:cubicBezTo>
                    <a:pt x="25" y="157"/>
                    <a:pt x="28" y="152"/>
                    <a:pt x="32" y="147"/>
                  </a:cubicBezTo>
                  <a:cubicBezTo>
                    <a:pt x="33" y="146"/>
                    <a:pt x="35" y="146"/>
                    <a:pt x="36" y="145"/>
                  </a:cubicBezTo>
                  <a:cubicBezTo>
                    <a:pt x="32" y="149"/>
                    <a:pt x="29" y="154"/>
                    <a:pt x="26" y="160"/>
                  </a:cubicBezTo>
                  <a:close/>
                  <a:moveTo>
                    <a:pt x="22" y="176"/>
                  </a:moveTo>
                  <a:cubicBezTo>
                    <a:pt x="21" y="177"/>
                    <a:pt x="20" y="178"/>
                    <a:pt x="19" y="178"/>
                  </a:cubicBezTo>
                  <a:cubicBezTo>
                    <a:pt x="20" y="175"/>
                    <a:pt x="20" y="172"/>
                    <a:pt x="21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7"/>
                    <a:pt x="23" y="166"/>
                    <a:pt x="24" y="165"/>
                  </a:cubicBezTo>
                  <a:cubicBezTo>
                    <a:pt x="24" y="165"/>
                    <a:pt x="24" y="166"/>
                    <a:pt x="24" y="167"/>
                  </a:cubicBezTo>
                  <a:cubicBezTo>
                    <a:pt x="23" y="170"/>
                    <a:pt x="22" y="173"/>
                    <a:pt x="22" y="176"/>
                  </a:cubicBezTo>
                  <a:close/>
                  <a:moveTo>
                    <a:pt x="16" y="182"/>
                  </a:moveTo>
                  <a:cubicBezTo>
                    <a:pt x="16" y="180"/>
                    <a:pt x="16" y="177"/>
                    <a:pt x="16" y="175"/>
                  </a:cubicBezTo>
                  <a:cubicBezTo>
                    <a:pt x="16" y="175"/>
                    <a:pt x="16" y="174"/>
                    <a:pt x="16" y="174"/>
                  </a:cubicBezTo>
                  <a:cubicBezTo>
                    <a:pt x="16" y="173"/>
                    <a:pt x="17" y="172"/>
                    <a:pt x="18" y="172"/>
                  </a:cubicBezTo>
                  <a:cubicBezTo>
                    <a:pt x="17" y="175"/>
                    <a:pt x="17" y="178"/>
                    <a:pt x="17" y="181"/>
                  </a:cubicBezTo>
                  <a:cubicBezTo>
                    <a:pt x="17" y="181"/>
                    <a:pt x="16" y="182"/>
                    <a:pt x="16" y="182"/>
                  </a:cubicBezTo>
                  <a:close/>
                  <a:moveTo>
                    <a:pt x="18" y="192"/>
                  </a:moveTo>
                  <a:cubicBezTo>
                    <a:pt x="17" y="190"/>
                    <a:pt x="16" y="188"/>
                    <a:pt x="16" y="186"/>
                  </a:cubicBezTo>
                  <a:cubicBezTo>
                    <a:pt x="16" y="185"/>
                    <a:pt x="17" y="185"/>
                    <a:pt x="17" y="184"/>
                  </a:cubicBezTo>
                  <a:cubicBezTo>
                    <a:pt x="17" y="186"/>
                    <a:pt x="18" y="188"/>
                    <a:pt x="18" y="191"/>
                  </a:cubicBezTo>
                  <a:cubicBezTo>
                    <a:pt x="18" y="191"/>
                    <a:pt x="18" y="192"/>
                    <a:pt x="18" y="192"/>
                  </a:cubicBezTo>
                  <a:close/>
                  <a:moveTo>
                    <a:pt x="19" y="181"/>
                  </a:moveTo>
                  <a:cubicBezTo>
                    <a:pt x="20" y="181"/>
                    <a:pt x="21" y="180"/>
                    <a:pt x="21" y="180"/>
                  </a:cubicBezTo>
                  <a:cubicBezTo>
                    <a:pt x="21" y="182"/>
                    <a:pt x="21" y="184"/>
                    <a:pt x="21" y="186"/>
                  </a:cubicBezTo>
                  <a:cubicBezTo>
                    <a:pt x="21" y="186"/>
                    <a:pt x="20" y="187"/>
                    <a:pt x="20" y="188"/>
                  </a:cubicBezTo>
                  <a:cubicBezTo>
                    <a:pt x="20" y="186"/>
                    <a:pt x="20" y="184"/>
                    <a:pt x="19" y="181"/>
                  </a:cubicBezTo>
                  <a:close/>
                  <a:moveTo>
                    <a:pt x="19" y="196"/>
                  </a:moveTo>
                  <a:cubicBezTo>
                    <a:pt x="19" y="195"/>
                    <a:pt x="19" y="194"/>
                    <a:pt x="20" y="194"/>
                  </a:cubicBezTo>
                  <a:cubicBezTo>
                    <a:pt x="20" y="195"/>
                    <a:pt x="21" y="197"/>
                    <a:pt x="21" y="198"/>
                  </a:cubicBezTo>
                  <a:cubicBezTo>
                    <a:pt x="21" y="199"/>
                    <a:pt x="21" y="199"/>
                    <a:pt x="21" y="200"/>
                  </a:cubicBezTo>
                  <a:cubicBezTo>
                    <a:pt x="20" y="199"/>
                    <a:pt x="20" y="197"/>
                    <a:pt x="19" y="196"/>
                  </a:cubicBezTo>
                  <a:close/>
                  <a:moveTo>
                    <a:pt x="24" y="190"/>
                  </a:moveTo>
                  <a:cubicBezTo>
                    <a:pt x="24" y="189"/>
                    <a:pt x="24" y="188"/>
                    <a:pt x="23" y="187"/>
                  </a:cubicBezTo>
                  <a:cubicBezTo>
                    <a:pt x="24" y="186"/>
                    <a:pt x="24" y="186"/>
                    <a:pt x="25" y="185"/>
                  </a:cubicBezTo>
                  <a:cubicBezTo>
                    <a:pt x="25" y="186"/>
                    <a:pt x="25" y="187"/>
                    <a:pt x="25" y="188"/>
                  </a:cubicBezTo>
                  <a:cubicBezTo>
                    <a:pt x="25" y="189"/>
                    <a:pt x="24" y="189"/>
                    <a:pt x="24" y="190"/>
                  </a:cubicBezTo>
                  <a:close/>
                  <a:moveTo>
                    <a:pt x="28" y="174"/>
                  </a:moveTo>
                  <a:cubicBezTo>
                    <a:pt x="28" y="174"/>
                    <a:pt x="29" y="173"/>
                    <a:pt x="30" y="173"/>
                  </a:cubicBezTo>
                  <a:cubicBezTo>
                    <a:pt x="30" y="175"/>
                    <a:pt x="29" y="177"/>
                    <a:pt x="29" y="178"/>
                  </a:cubicBezTo>
                  <a:cubicBezTo>
                    <a:pt x="28" y="179"/>
                    <a:pt x="28" y="179"/>
                    <a:pt x="27" y="180"/>
                  </a:cubicBezTo>
                  <a:cubicBezTo>
                    <a:pt x="27" y="178"/>
                    <a:pt x="27" y="176"/>
                    <a:pt x="28" y="174"/>
                  </a:cubicBezTo>
                  <a:close/>
                  <a:moveTo>
                    <a:pt x="25" y="200"/>
                  </a:moveTo>
                  <a:cubicBezTo>
                    <a:pt x="24" y="199"/>
                    <a:pt x="24" y="198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7"/>
                    <a:pt x="25" y="197"/>
                    <a:pt x="25" y="198"/>
                  </a:cubicBezTo>
                  <a:cubicBezTo>
                    <a:pt x="25" y="199"/>
                    <a:pt x="25" y="199"/>
                    <a:pt x="25" y="200"/>
                  </a:cubicBezTo>
                  <a:close/>
                  <a:moveTo>
                    <a:pt x="26" y="195"/>
                  </a:moveTo>
                  <a:cubicBezTo>
                    <a:pt x="26" y="195"/>
                    <a:pt x="25" y="194"/>
                    <a:pt x="25" y="193"/>
                  </a:cubicBezTo>
                  <a:cubicBezTo>
                    <a:pt x="25" y="192"/>
                    <a:pt x="26" y="192"/>
                    <a:pt x="26" y="191"/>
                  </a:cubicBezTo>
                  <a:cubicBezTo>
                    <a:pt x="26" y="192"/>
                    <a:pt x="27" y="193"/>
                    <a:pt x="27" y="193"/>
                  </a:cubicBezTo>
                  <a:cubicBezTo>
                    <a:pt x="27" y="194"/>
                    <a:pt x="26" y="195"/>
                    <a:pt x="26" y="195"/>
                  </a:cubicBezTo>
                  <a:close/>
                  <a:moveTo>
                    <a:pt x="33" y="164"/>
                  </a:moveTo>
                  <a:cubicBezTo>
                    <a:pt x="32" y="165"/>
                    <a:pt x="32" y="167"/>
                    <a:pt x="31" y="170"/>
                  </a:cubicBezTo>
                  <a:cubicBezTo>
                    <a:pt x="30" y="170"/>
                    <a:pt x="29" y="171"/>
                    <a:pt x="29" y="171"/>
                  </a:cubicBezTo>
                  <a:cubicBezTo>
                    <a:pt x="30" y="166"/>
                    <a:pt x="33" y="161"/>
                    <a:pt x="37" y="157"/>
                  </a:cubicBezTo>
                  <a:cubicBezTo>
                    <a:pt x="37" y="156"/>
                    <a:pt x="38" y="154"/>
                    <a:pt x="39" y="153"/>
                  </a:cubicBezTo>
                  <a:cubicBezTo>
                    <a:pt x="41" y="152"/>
                    <a:pt x="42" y="152"/>
                    <a:pt x="44" y="151"/>
                  </a:cubicBezTo>
                  <a:cubicBezTo>
                    <a:pt x="40" y="155"/>
                    <a:pt x="36" y="159"/>
                    <a:pt x="33" y="164"/>
                  </a:cubicBezTo>
                  <a:close/>
                  <a:moveTo>
                    <a:pt x="17" y="234"/>
                  </a:moveTo>
                  <a:cubicBezTo>
                    <a:pt x="16" y="229"/>
                    <a:pt x="19" y="222"/>
                    <a:pt x="15" y="216"/>
                  </a:cubicBezTo>
                  <a:cubicBezTo>
                    <a:pt x="15" y="216"/>
                    <a:pt x="20" y="220"/>
                    <a:pt x="19" y="229"/>
                  </a:cubicBezTo>
                  <a:cubicBezTo>
                    <a:pt x="18" y="235"/>
                    <a:pt x="21" y="239"/>
                    <a:pt x="26" y="246"/>
                  </a:cubicBezTo>
                  <a:cubicBezTo>
                    <a:pt x="26" y="246"/>
                    <a:pt x="17" y="239"/>
                    <a:pt x="17" y="234"/>
                  </a:cubicBezTo>
                  <a:close/>
                  <a:moveTo>
                    <a:pt x="37" y="261"/>
                  </a:moveTo>
                  <a:cubicBezTo>
                    <a:pt x="27" y="245"/>
                    <a:pt x="30" y="236"/>
                    <a:pt x="34" y="224"/>
                  </a:cubicBezTo>
                  <a:cubicBezTo>
                    <a:pt x="42" y="207"/>
                    <a:pt x="36" y="194"/>
                    <a:pt x="36" y="194"/>
                  </a:cubicBezTo>
                  <a:cubicBezTo>
                    <a:pt x="42" y="203"/>
                    <a:pt x="43" y="213"/>
                    <a:pt x="36" y="228"/>
                  </a:cubicBezTo>
                  <a:cubicBezTo>
                    <a:pt x="29" y="246"/>
                    <a:pt x="37" y="261"/>
                    <a:pt x="37" y="261"/>
                  </a:cubicBezTo>
                  <a:close/>
                  <a:moveTo>
                    <a:pt x="25" y="268"/>
                  </a:moveTo>
                  <a:cubicBezTo>
                    <a:pt x="27" y="266"/>
                    <a:pt x="29" y="264"/>
                    <a:pt x="30" y="261"/>
                  </a:cubicBezTo>
                  <a:cubicBezTo>
                    <a:pt x="30" y="262"/>
                    <a:pt x="31" y="263"/>
                    <a:pt x="31" y="264"/>
                  </a:cubicBezTo>
                  <a:cubicBezTo>
                    <a:pt x="33" y="267"/>
                    <a:pt x="34" y="271"/>
                    <a:pt x="35" y="275"/>
                  </a:cubicBezTo>
                  <a:cubicBezTo>
                    <a:pt x="32" y="272"/>
                    <a:pt x="29" y="270"/>
                    <a:pt x="25" y="268"/>
                  </a:cubicBezTo>
                  <a:close/>
                  <a:moveTo>
                    <a:pt x="48" y="250"/>
                  </a:moveTo>
                  <a:cubicBezTo>
                    <a:pt x="49" y="247"/>
                    <a:pt x="50" y="243"/>
                    <a:pt x="51" y="239"/>
                  </a:cubicBezTo>
                  <a:cubicBezTo>
                    <a:pt x="60" y="249"/>
                    <a:pt x="67" y="262"/>
                    <a:pt x="65" y="276"/>
                  </a:cubicBezTo>
                  <a:cubicBezTo>
                    <a:pt x="63" y="289"/>
                    <a:pt x="50" y="301"/>
                    <a:pt x="36" y="299"/>
                  </a:cubicBezTo>
                  <a:cubicBezTo>
                    <a:pt x="38" y="296"/>
                    <a:pt x="40" y="294"/>
                    <a:pt x="41" y="292"/>
                  </a:cubicBezTo>
                  <a:cubicBezTo>
                    <a:pt x="51" y="292"/>
                    <a:pt x="57" y="285"/>
                    <a:pt x="59" y="276"/>
                  </a:cubicBezTo>
                  <a:cubicBezTo>
                    <a:pt x="61" y="266"/>
                    <a:pt x="55" y="257"/>
                    <a:pt x="48" y="250"/>
                  </a:cubicBezTo>
                  <a:close/>
                  <a:moveTo>
                    <a:pt x="79" y="258"/>
                  </a:moveTo>
                  <a:cubicBezTo>
                    <a:pt x="79" y="259"/>
                    <a:pt x="80" y="261"/>
                    <a:pt x="80" y="262"/>
                  </a:cubicBezTo>
                  <a:cubicBezTo>
                    <a:pt x="80" y="263"/>
                    <a:pt x="80" y="263"/>
                    <a:pt x="80" y="263"/>
                  </a:cubicBezTo>
                  <a:cubicBezTo>
                    <a:pt x="80" y="281"/>
                    <a:pt x="67" y="297"/>
                    <a:pt x="49" y="301"/>
                  </a:cubicBezTo>
                  <a:cubicBezTo>
                    <a:pt x="52" y="301"/>
                    <a:pt x="54" y="299"/>
                    <a:pt x="56" y="298"/>
                  </a:cubicBezTo>
                  <a:cubicBezTo>
                    <a:pt x="70" y="290"/>
                    <a:pt x="79" y="274"/>
                    <a:pt x="79" y="258"/>
                  </a:cubicBezTo>
                  <a:close/>
                  <a:moveTo>
                    <a:pt x="81" y="274"/>
                  </a:moveTo>
                  <a:cubicBezTo>
                    <a:pt x="81" y="276"/>
                    <a:pt x="81" y="278"/>
                    <a:pt x="81" y="279"/>
                  </a:cubicBezTo>
                  <a:cubicBezTo>
                    <a:pt x="78" y="286"/>
                    <a:pt x="74" y="293"/>
                    <a:pt x="68" y="297"/>
                  </a:cubicBezTo>
                  <a:cubicBezTo>
                    <a:pt x="63" y="300"/>
                    <a:pt x="58" y="302"/>
                    <a:pt x="52" y="303"/>
                  </a:cubicBezTo>
                  <a:cubicBezTo>
                    <a:pt x="60" y="301"/>
                    <a:pt x="67" y="296"/>
                    <a:pt x="73" y="290"/>
                  </a:cubicBezTo>
                  <a:cubicBezTo>
                    <a:pt x="77" y="285"/>
                    <a:pt x="79" y="280"/>
                    <a:pt x="81" y="274"/>
                  </a:cubicBezTo>
                  <a:close/>
                  <a:moveTo>
                    <a:pt x="65" y="288"/>
                  </a:moveTo>
                  <a:cubicBezTo>
                    <a:pt x="66" y="286"/>
                    <a:pt x="67" y="283"/>
                    <a:pt x="68" y="281"/>
                  </a:cubicBezTo>
                  <a:cubicBezTo>
                    <a:pt x="69" y="279"/>
                    <a:pt x="69" y="277"/>
                    <a:pt x="70" y="275"/>
                  </a:cubicBezTo>
                  <a:cubicBezTo>
                    <a:pt x="73" y="263"/>
                    <a:pt x="73" y="251"/>
                    <a:pt x="69" y="239"/>
                  </a:cubicBezTo>
                  <a:cubicBezTo>
                    <a:pt x="72" y="242"/>
                    <a:pt x="74" y="245"/>
                    <a:pt x="76" y="249"/>
                  </a:cubicBezTo>
                  <a:cubicBezTo>
                    <a:pt x="79" y="263"/>
                    <a:pt x="75" y="277"/>
                    <a:pt x="65" y="288"/>
                  </a:cubicBezTo>
                  <a:close/>
                  <a:moveTo>
                    <a:pt x="69" y="265"/>
                  </a:moveTo>
                  <a:cubicBezTo>
                    <a:pt x="69" y="262"/>
                    <a:pt x="68" y="259"/>
                    <a:pt x="67" y="256"/>
                  </a:cubicBezTo>
                  <a:cubicBezTo>
                    <a:pt x="68" y="247"/>
                    <a:pt x="65" y="237"/>
                    <a:pt x="60" y="229"/>
                  </a:cubicBezTo>
                  <a:cubicBezTo>
                    <a:pt x="62" y="230"/>
                    <a:pt x="64" y="232"/>
                    <a:pt x="65" y="233"/>
                  </a:cubicBezTo>
                  <a:cubicBezTo>
                    <a:pt x="69" y="243"/>
                    <a:pt x="71" y="254"/>
                    <a:pt x="69" y="265"/>
                  </a:cubicBezTo>
                  <a:close/>
                  <a:moveTo>
                    <a:pt x="65" y="251"/>
                  </a:moveTo>
                  <a:cubicBezTo>
                    <a:pt x="64" y="249"/>
                    <a:pt x="63" y="248"/>
                    <a:pt x="63" y="247"/>
                  </a:cubicBezTo>
                  <a:cubicBezTo>
                    <a:pt x="62" y="240"/>
                    <a:pt x="60" y="234"/>
                    <a:pt x="57" y="228"/>
                  </a:cubicBezTo>
                  <a:cubicBezTo>
                    <a:pt x="62" y="235"/>
                    <a:pt x="64" y="243"/>
                    <a:pt x="65" y="251"/>
                  </a:cubicBezTo>
                  <a:close/>
                  <a:moveTo>
                    <a:pt x="59" y="242"/>
                  </a:moveTo>
                  <a:cubicBezTo>
                    <a:pt x="59" y="241"/>
                    <a:pt x="58" y="240"/>
                    <a:pt x="57" y="239"/>
                  </a:cubicBezTo>
                  <a:cubicBezTo>
                    <a:pt x="57" y="236"/>
                    <a:pt x="56" y="233"/>
                    <a:pt x="55" y="230"/>
                  </a:cubicBezTo>
                  <a:cubicBezTo>
                    <a:pt x="55" y="230"/>
                    <a:pt x="55" y="229"/>
                    <a:pt x="55" y="229"/>
                  </a:cubicBezTo>
                  <a:cubicBezTo>
                    <a:pt x="57" y="233"/>
                    <a:pt x="58" y="238"/>
                    <a:pt x="59" y="242"/>
                  </a:cubicBezTo>
                  <a:close/>
                  <a:moveTo>
                    <a:pt x="85" y="311"/>
                  </a:moveTo>
                  <a:cubicBezTo>
                    <a:pt x="84" y="313"/>
                    <a:pt x="86" y="314"/>
                    <a:pt x="87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91" y="314"/>
                    <a:pt x="95" y="313"/>
                    <a:pt x="99" y="312"/>
                  </a:cubicBezTo>
                  <a:cubicBezTo>
                    <a:pt x="91" y="319"/>
                    <a:pt x="80" y="322"/>
                    <a:pt x="70" y="321"/>
                  </a:cubicBezTo>
                  <a:cubicBezTo>
                    <a:pt x="58" y="320"/>
                    <a:pt x="47" y="314"/>
                    <a:pt x="40" y="305"/>
                  </a:cubicBezTo>
                  <a:cubicBezTo>
                    <a:pt x="50" y="307"/>
                    <a:pt x="61" y="305"/>
                    <a:pt x="70" y="298"/>
                  </a:cubicBezTo>
                  <a:cubicBezTo>
                    <a:pt x="73" y="296"/>
                    <a:pt x="76" y="292"/>
                    <a:pt x="79" y="289"/>
                  </a:cubicBezTo>
                  <a:cubicBezTo>
                    <a:pt x="76" y="297"/>
                    <a:pt x="73" y="304"/>
                    <a:pt x="67" y="311"/>
                  </a:cubicBezTo>
                  <a:cubicBezTo>
                    <a:pt x="65" y="313"/>
                    <a:pt x="69" y="316"/>
                    <a:pt x="71" y="314"/>
                  </a:cubicBezTo>
                  <a:cubicBezTo>
                    <a:pt x="83" y="299"/>
                    <a:pt x="88" y="280"/>
                    <a:pt x="84" y="261"/>
                  </a:cubicBezTo>
                  <a:cubicBezTo>
                    <a:pt x="81" y="246"/>
                    <a:pt x="72" y="232"/>
                    <a:pt x="60" y="223"/>
                  </a:cubicBezTo>
                  <a:cubicBezTo>
                    <a:pt x="61" y="222"/>
                    <a:pt x="62" y="220"/>
                    <a:pt x="63" y="220"/>
                  </a:cubicBezTo>
                  <a:cubicBezTo>
                    <a:pt x="91" y="241"/>
                    <a:pt x="100" y="279"/>
                    <a:pt x="85" y="311"/>
                  </a:cubicBezTo>
                  <a:close/>
                  <a:moveTo>
                    <a:pt x="59" y="209"/>
                  </a:moveTo>
                  <a:cubicBezTo>
                    <a:pt x="84" y="191"/>
                    <a:pt x="101" y="203"/>
                    <a:pt x="102" y="204"/>
                  </a:cubicBezTo>
                  <a:cubicBezTo>
                    <a:pt x="104" y="205"/>
                    <a:pt x="106" y="206"/>
                    <a:pt x="105" y="208"/>
                  </a:cubicBezTo>
                  <a:cubicBezTo>
                    <a:pt x="105" y="209"/>
                    <a:pt x="103" y="209"/>
                    <a:pt x="101" y="208"/>
                  </a:cubicBezTo>
                  <a:cubicBezTo>
                    <a:pt x="98" y="206"/>
                    <a:pt x="87" y="199"/>
                    <a:pt x="66" y="209"/>
                  </a:cubicBezTo>
                  <a:cubicBezTo>
                    <a:pt x="53" y="216"/>
                    <a:pt x="48" y="226"/>
                    <a:pt x="45" y="235"/>
                  </a:cubicBezTo>
                  <a:cubicBezTo>
                    <a:pt x="39" y="252"/>
                    <a:pt x="43" y="265"/>
                    <a:pt x="42" y="265"/>
                  </a:cubicBezTo>
                  <a:cubicBezTo>
                    <a:pt x="40" y="265"/>
                    <a:pt x="40" y="260"/>
                    <a:pt x="39" y="253"/>
                  </a:cubicBezTo>
                  <a:cubicBezTo>
                    <a:pt x="39" y="251"/>
                    <a:pt x="38" y="243"/>
                    <a:pt x="41" y="234"/>
                  </a:cubicBezTo>
                  <a:cubicBezTo>
                    <a:pt x="44" y="226"/>
                    <a:pt x="48" y="218"/>
                    <a:pt x="59" y="209"/>
                  </a:cubicBezTo>
                  <a:close/>
                  <a:moveTo>
                    <a:pt x="73" y="177"/>
                  </a:moveTo>
                  <a:cubicBezTo>
                    <a:pt x="72" y="179"/>
                    <a:pt x="70" y="181"/>
                    <a:pt x="68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8" y="182"/>
                    <a:pt x="67" y="183"/>
                    <a:pt x="67" y="183"/>
                  </a:cubicBezTo>
                  <a:cubicBezTo>
                    <a:pt x="62" y="186"/>
                    <a:pt x="56" y="186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1"/>
                    <a:pt x="50" y="181"/>
                    <a:pt x="50" y="180"/>
                  </a:cubicBezTo>
                  <a:cubicBezTo>
                    <a:pt x="48" y="176"/>
                    <a:pt x="48" y="172"/>
                    <a:pt x="51" y="169"/>
                  </a:cubicBezTo>
                  <a:cubicBezTo>
                    <a:pt x="55" y="164"/>
                    <a:pt x="62" y="171"/>
                    <a:pt x="57" y="173"/>
                  </a:cubicBezTo>
                  <a:cubicBezTo>
                    <a:pt x="54" y="174"/>
                    <a:pt x="56" y="178"/>
                    <a:pt x="59" y="177"/>
                  </a:cubicBezTo>
                  <a:cubicBezTo>
                    <a:pt x="62" y="176"/>
                    <a:pt x="65" y="170"/>
                    <a:pt x="62" y="166"/>
                  </a:cubicBezTo>
                  <a:cubicBezTo>
                    <a:pt x="59" y="162"/>
                    <a:pt x="54" y="162"/>
                    <a:pt x="49" y="165"/>
                  </a:cubicBezTo>
                  <a:cubicBezTo>
                    <a:pt x="44" y="168"/>
                    <a:pt x="43" y="175"/>
                    <a:pt x="45" y="181"/>
                  </a:cubicBezTo>
                  <a:cubicBezTo>
                    <a:pt x="46" y="187"/>
                    <a:pt x="49" y="192"/>
                    <a:pt x="53" y="197"/>
                  </a:cubicBezTo>
                  <a:cubicBezTo>
                    <a:pt x="53" y="198"/>
                    <a:pt x="53" y="199"/>
                    <a:pt x="53" y="201"/>
                  </a:cubicBezTo>
                  <a:cubicBezTo>
                    <a:pt x="52" y="203"/>
                    <a:pt x="49" y="202"/>
                    <a:pt x="49" y="198"/>
                  </a:cubicBezTo>
                  <a:cubicBezTo>
                    <a:pt x="48" y="193"/>
                    <a:pt x="44" y="189"/>
                    <a:pt x="40" y="187"/>
                  </a:cubicBezTo>
                  <a:cubicBezTo>
                    <a:pt x="40" y="187"/>
                    <a:pt x="39" y="186"/>
                    <a:pt x="39" y="186"/>
                  </a:cubicBezTo>
                  <a:cubicBezTo>
                    <a:pt x="36" y="182"/>
                    <a:pt x="36" y="177"/>
                    <a:pt x="39" y="172"/>
                  </a:cubicBezTo>
                  <a:cubicBezTo>
                    <a:pt x="41" y="166"/>
                    <a:pt x="48" y="162"/>
                    <a:pt x="54" y="161"/>
                  </a:cubicBezTo>
                  <a:cubicBezTo>
                    <a:pt x="61" y="159"/>
                    <a:pt x="68" y="161"/>
                    <a:pt x="72" y="167"/>
                  </a:cubicBezTo>
                  <a:cubicBezTo>
                    <a:pt x="75" y="170"/>
                    <a:pt x="75" y="174"/>
                    <a:pt x="73" y="177"/>
                  </a:cubicBezTo>
                  <a:close/>
                  <a:moveTo>
                    <a:pt x="74" y="161"/>
                  </a:moveTo>
                  <a:cubicBezTo>
                    <a:pt x="75" y="164"/>
                    <a:pt x="76" y="166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3" y="160"/>
                    <a:pt x="64" y="157"/>
                    <a:pt x="56" y="158"/>
                  </a:cubicBezTo>
                  <a:cubicBezTo>
                    <a:pt x="49" y="159"/>
                    <a:pt x="43" y="163"/>
                    <a:pt x="38" y="168"/>
                  </a:cubicBezTo>
                  <a:cubicBezTo>
                    <a:pt x="41" y="164"/>
                    <a:pt x="44" y="160"/>
                    <a:pt x="48" y="157"/>
                  </a:cubicBezTo>
                  <a:cubicBezTo>
                    <a:pt x="56" y="151"/>
                    <a:pt x="69" y="152"/>
                    <a:pt x="74" y="161"/>
                  </a:cubicBezTo>
                  <a:close/>
                  <a:moveTo>
                    <a:pt x="70" y="154"/>
                  </a:moveTo>
                  <a:cubicBezTo>
                    <a:pt x="64" y="150"/>
                    <a:pt x="55" y="150"/>
                    <a:pt x="48" y="154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60" y="146"/>
                    <a:pt x="66" y="149"/>
                    <a:pt x="70" y="154"/>
                  </a:cubicBezTo>
                  <a:close/>
                  <a:moveTo>
                    <a:pt x="95" y="113"/>
                  </a:moveTo>
                  <a:cubicBezTo>
                    <a:pt x="93" y="114"/>
                    <a:pt x="88" y="120"/>
                    <a:pt x="87" y="121"/>
                  </a:cubicBezTo>
                  <a:cubicBezTo>
                    <a:pt x="75" y="130"/>
                    <a:pt x="62" y="137"/>
                    <a:pt x="50" y="146"/>
                  </a:cubicBezTo>
                  <a:cubicBezTo>
                    <a:pt x="48" y="147"/>
                    <a:pt x="46" y="147"/>
                    <a:pt x="44" y="148"/>
                  </a:cubicBezTo>
                  <a:cubicBezTo>
                    <a:pt x="52" y="141"/>
                    <a:pt x="61" y="135"/>
                    <a:pt x="70" y="129"/>
                  </a:cubicBezTo>
                  <a:cubicBezTo>
                    <a:pt x="71" y="129"/>
                    <a:pt x="70" y="127"/>
                    <a:pt x="69" y="127"/>
                  </a:cubicBezTo>
                  <a:cubicBezTo>
                    <a:pt x="64" y="130"/>
                    <a:pt x="58" y="134"/>
                    <a:pt x="54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0" y="138"/>
                    <a:pt x="47" y="139"/>
                    <a:pt x="45" y="139"/>
                  </a:cubicBezTo>
                  <a:cubicBezTo>
                    <a:pt x="47" y="137"/>
                    <a:pt x="49" y="135"/>
                    <a:pt x="51" y="133"/>
                  </a:cubicBezTo>
                  <a:cubicBezTo>
                    <a:pt x="52" y="132"/>
                    <a:pt x="50" y="131"/>
                    <a:pt x="49" y="132"/>
                  </a:cubicBezTo>
                  <a:cubicBezTo>
                    <a:pt x="46" y="135"/>
                    <a:pt x="43" y="138"/>
                    <a:pt x="40" y="141"/>
                  </a:cubicBezTo>
                  <a:cubicBezTo>
                    <a:pt x="38" y="142"/>
                    <a:pt x="37" y="142"/>
                    <a:pt x="35" y="143"/>
                  </a:cubicBezTo>
                  <a:cubicBezTo>
                    <a:pt x="38" y="140"/>
                    <a:pt x="41" y="136"/>
                    <a:pt x="44" y="133"/>
                  </a:cubicBezTo>
                  <a:cubicBezTo>
                    <a:pt x="45" y="132"/>
                    <a:pt x="44" y="131"/>
                    <a:pt x="43" y="132"/>
                  </a:cubicBezTo>
                  <a:cubicBezTo>
                    <a:pt x="38" y="136"/>
                    <a:pt x="34" y="140"/>
                    <a:pt x="30" y="145"/>
                  </a:cubicBezTo>
                  <a:cubicBezTo>
                    <a:pt x="29" y="146"/>
                    <a:pt x="27" y="147"/>
                    <a:pt x="26" y="148"/>
                  </a:cubicBezTo>
                  <a:cubicBezTo>
                    <a:pt x="29" y="142"/>
                    <a:pt x="33" y="137"/>
                    <a:pt x="37" y="132"/>
                  </a:cubicBezTo>
                  <a:cubicBezTo>
                    <a:pt x="38" y="130"/>
                    <a:pt x="39" y="129"/>
                    <a:pt x="40" y="127"/>
                  </a:cubicBezTo>
                  <a:cubicBezTo>
                    <a:pt x="46" y="126"/>
                    <a:pt x="52" y="124"/>
                    <a:pt x="57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3"/>
                    <a:pt x="57" y="124"/>
                    <a:pt x="58" y="124"/>
                  </a:cubicBezTo>
                  <a:cubicBezTo>
                    <a:pt x="62" y="120"/>
                    <a:pt x="67" y="117"/>
                    <a:pt x="72" y="114"/>
                  </a:cubicBezTo>
                  <a:cubicBezTo>
                    <a:pt x="79" y="111"/>
                    <a:pt x="87" y="111"/>
                    <a:pt x="95" y="113"/>
                  </a:cubicBezTo>
                  <a:close/>
                  <a:moveTo>
                    <a:pt x="78" y="31"/>
                  </a:moveTo>
                  <a:cubicBezTo>
                    <a:pt x="84" y="42"/>
                    <a:pt x="90" y="51"/>
                    <a:pt x="90" y="63"/>
                  </a:cubicBezTo>
                  <a:cubicBezTo>
                    <a:pt x="90" y="82"/>
                    <a:pt x="78" y="99"/>
                    <a:pt x="65" y="113"/>
                  </a:cubicBezTo>
                  <a:cubicBezTo>
                    <a:pt x="58" y="118"/>
                    <a:pt x="51" y="122"/>
                    <a:pt x="43" y="124"/>
                  </a:cubicBezTo>
                  <a:cubicBezTo>
                    <a:pt x="44" y="122"/>
                    <a:pt x="46" y="120"/>
                    <a:pt x="48" y="118"/>
                  </a:cubicBezTo>
                  <a:cubicBezTo>
                    <a:pt x="66" y="111"/>
                    <a:pt x="80" y="96"/>
                    <a:pt x="83" y="76"/>
                  </a:cubicBezTo>
                  <a:cubicBezTo>
                    <a:pt x="85" y="66"/>
                    <a:pt x="83" y="57"/>
                    <a:pt x="79" y="47"/>
                  </a:cubicBezTo>
                  <a:cubicBezTo>
                    <a:pt x="77" y="38"/>
                    <a:pt x="73" y="30"/>
                    <a:pt x="73" y="20"/>
                  </a:cubicBezTo>
                  <a:cubicBezTo>
                    <a:pt x="75" y="24"/>
                    <a:pt x="76" y="28"/>
                    <a:pt x="78" y="31"/>
                  </a:cubicBezTo>
                  <a:close/>
                  <a:moveTo>
                    <a:pt x="79" y="64"/>
                  </a:moveTo>
                  <a:cubicBezTo>
                    <a:pt x="79" y="79"/>
                    <a:pt x="71" y="95"/>
                    <a:pt x="58" y="104"/>
                  </a:cubicBezTo>
                  <a:cubicBezTo>
                    <a:pt x="60" y="101"/>
                    <a:pt x="61" y="99"/>
                    <a:pt x="62" y="97"/>
                  </a:cubicBezTo>
                  <a:cubicBezTo>
                    <a:pt x="71" y="89"/>
                    <a:pt x="77" y="77"/>
                    <a:pt x="77" y="65"/>
                  </a:cubicBezTo>
                  <a:cubicBezTo>
                    <a:pt x="77" y="52"/>
                    <a:pt x="70" y="38"/>
                    <a:pt x="69" y="25"/>
                  </a:cubicBezTo>
                  <a:cubicBezTo>
                    <a:pt x="71" y="38"/>
                    <a:pt x="78" y="51"/>
                    <a:pt x="79" y="64"/>
                  </a:cubicBezTo>
                  <a:close/>
                  <a:moveTo>
                    <a:pt x="74" y="56"/>
                  </a:moveTo>
                  <a:cubicBezTo>
                    <a:pt x="76" y="68"/>
                    <a:pt x="73" y="80"/>
                    <a:pt x="66" y="89"/>
                  </a:cubicBezTo>
                  <a:cubicBezTo>
                    <a:pt x="71" y="78"/>
                    <a:pt x="74" y="65"/>
                    <a:pt x="70" y="52"/>
                  </a:cubicBezTo>
                  <a:cubicBezTo>
                    <a:pt x="69" y="51"/>
                    <a:pt x="68" y="50"/>
                    <a:pt x="67" y="51"/>
                  </a:cubicBezTo>
                  <a:cubicBezTo>
                    <a:pt x="68" y="43"/>
                    <a:pt x="67" y="36"/>
                    <a:pt x="67" y="28"/>
                  </a:cubicBezTo>
                  <a:cubicBezTo>
                    <a:pt x="68" y="38"/>
                    <a:pt x="72" y="47"/>
                    <a:pt x="74" y="56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8"/>
                  </a:cubicBezTo>
                  <a:cubicBezTo>
                    <a:pt x="58" y="23"/>
                    <a:pt x="74" y="50"/>
                    <a:pt x="59" y="64"/>
                  </a:cubicBezTo>
                  <a:cubicBezTo>
                    <a:pt x="57" y="62"/>
                    <a:pt x="56" y="60"/>
                    <a:pt x="55" y="57"/>
                  </a:cubicBezTo>
                  <a:cubicBezTo>
                    <a:pt x="48" y="38"/>
                    <a:pt x="54" y="17"/>
                    <a:pt x="72" y="7"/>
                  </a:cubicBezTo>
                  <a:close/>
                  <a:moveTo>
                    <a:pt x="31" y="65"/>
                  </a:moveTo>
                  <a:cubicBezTo>
                    <a:pt x="34" y="64"/>
                    <a:pt x="38" y="64"/>
                    <a:pt x="41" y="65"/>
                  </a:cubicBezTo>
                  <a:cubicBezTo>
                    <a:pt x="44" y="66"/>
                    <a:pt x="47" y="67"/>
                    <a:pt x="49" y="69"/>
                  </a:cubicBezTo>
                  <a:cubicBezTo>
                    <a:pt x="41" y="70"/>
                    <a:pt x="35" y="77"/>
                    <a:pt x="33" y="85"/>
                  </a:cubicBezTo>
                  <a:cubicBezTo>
                    <a:pt x="32" y="85"/>
                    <a:pt x="32" y="84"/>
                    <a:pt x="31" y="84"/>
                  </a:cubicBezTo>
                  <a:cubicBezTo>
                    <a:pt x="26" y="78"/>
                    <a:pt x="26" y="71"/>
                    <a:pt x="31" y="65"/>
                  </a:cubicBezTo>
                  <a:close/>
                  <a:moveTo>
                    <a:pt x="28" y="65"/>
                  </a:moveTo>
                  <a:cubicBezTo>
                    <a:pt x="24" y="71"/>
                    <a:pt x="24" y="78"/>
                    <a:pt x="28" y="84"/>
                  </a:cubicBezTo>
                  <a:cubicBezTo>
                    <a:pt x="27" y="84"/>
                    <a:pt x="26" y="85"/>
                    <a:pt x="25" y="85"/>
                  </a:cubicBezTo>
                  <a:cubicBezTo>
                    <a:pt x="22" y="80"/>
                    <a:pt x="20" y="74"/>
                    <a:pt x="21" y="68"/>
                  </a:cubicBezTo>
                  <a:cubicBezTo>
                    <a:pt x="23" y="67"/>
                    <a:pt x="25" y="66"/>
                    <a:pt x="28" y="65"/>
                  </a:cubicBezTo>
                  <a:close/>
                  <a:moveTo>
                    <a:pt x="19" y="70"/>
                  </a:moveTo>
                  <a:cubicBezTo>
                    <a:pt x="18" y="76"/>
                    <a:pt x="20" y="81"/>
                    <a:pt x="23" y="86"/>
                  </a:cubicBezTo>
                  <a:cubicBezTo>
                    <a:pt x="23" y="86"/>
                    <a:pt x="22" y="87"/>
                    <a:pt x="21" y="87"/>
                  </a:cubicBezTo>
                  <a:cubicBezTo>
                    <a:pt x="17" y="83"/>
                    <a:pt x="15" y="78"/>
                    <a:pt x="16" y="73"/>
                  </a:cubicBezTo>
                  <a:cubicBezTo>
                    <a:pt x="17" y="72"/>
                    <a:pt x="18" y="71"/>
                    <a:pt x="19" y="70"/>
                  </a:cubicBezTo>
                  <a:close/>
                  <a:moveTo>
                    <a:pt x="10" y="90"/>
                  </a:moveTo>
                  <a:cubicBezTo>
                    <a:pt x="9" y="89"/>
                    <a:pt x="9" y="88"/>
                    <a:pt x="8" y="87"/>
                  </a:cubicBezTo>
                  <a:cubicBezTo>
                    <a:pt x="9" y="83"/>
                    <a:pt x="11" y="79"/>
                    <a:pt x="13" y="76"/>
                  </a:cubicBezTo>
                  <a:cubicBezTo>
                    <a:pt x="14" y="81"/>
                    <a:pt x="16" y="85"/>
                    <a:pt x="20" y="89"/>
                  </a:cubicBezTo>
                  <a:cubicBezTo>
                    <a:pt x="19" y="91"/>
                    <a:pt x="18" y="93"/>
                    <a:pt x="18" y="96"/>
                  </a:cubicBezTo>
                  <a:cubicBezTo>
                    <a:pt x="16" y="95"/>
                    <a:pt x="14" y="94"/>
                    <a:pt x="13" y="92"/>
                  </a:cubicBezTo>
                  <a:cubicBezTo>
                    <a:pt x="12" y="91"/>
                    <a:pt x="10" y="92"/>
                    <a:pt x="11" y="94"/>
                  </a:cubicBezTo>
                  <a:cubicBezTo>
                    <a:pt x="12" y="96"/>
                    <a:pt x="15" y="97"/>
                    <a:pt x="18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01"/>
                    <a:pt x="19" y="104"/>
                    <a:pt x="21" y="106"/>
                  </a:cubicBezTo>
                  <a:cubicBezTo>
                    <a:pt x="15" y="107"/>
                    <a:pt x="9" y="103"/>
                    <a:pt x="7" y="96"/>
                  </a:cubicBezTo>
                  <a:cubicBezTo>
                    <a:pt x="7" y="94"/>
                    <a:pt x="7" y="92"/>
                    <a:pt x="7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9" y="92"/>
                    <a:pt x="10" y="91"/>
                    <a:pt x="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5432" y="4124"/>
              <a:ext cx="1153" cy="405"/>
            </a:xfrm>
            <a:custGeom>
              <a:avLst/>
              <a:gdLst>
                <a:gd name="T0" fmla="*/ 0 w 327"/>
                <a:gd name="T1" fmla="*/ 74 h 115"/>
                <a:gd name="T2" fmla="*/ 111 w 327"/>
                <a:gd name="T3" fmla="*/ 102 h 115"/>
                <a:gd name="T4" fmla="*/ 188 w 327"/>
                <a:gd name="T5" fmla="*/ 53 h 115"/>
                <a:gd name="T6" fmla="*/ 221 w 327"/>
                <a:gd name="T7" fmla="*/ 112 h 115"/>
                <a:gd name="T8" fmla="*/ 305 w 327"/>
                <a:gd name="T9" fmla="*/ 109 h 115"/>
                <a:gd name="T10" fmla="*/ 319 w 327"/>
                <a:gd name="T11" fmla="*/ 28 h 115"/>
                <a:gd name="T12" fmla="*/ 297 w 327"/>
                <a:gd name="T13" fmla="*/ 30 h 115"/>
                <a:gd name="T14" fmla="*/ 236 w 327"/>
                <a:gd name="T15" fmla="*/ 10 h 115"/>
                <a:gd name="T16" fmla="*/ 182 w 327"/>
                <a:gd name="T17" fmla="*/ 11 h 115"/>
                <a:gd name="T18" fmla="*/ 113 w 327"/>
                <a:gd name="T19" fmla="*/ 32 h 115"/>
                <a:gd name="T20" fmla="*/ 103 w 327"/>
                <a:gd name="T21" fmla="*/ 8 h 115"/>
                <a:gd name="T22" fmla="*/ 99 w 327"/>
                <a:gd name="T23" fmla="*/ 35 h 115"/>
                <a:gd name="T24" fmla="*/ 103 w 327"/>
                <a:gd name="T25" fmla="*/ 25 h 115"/>
                <a:gd name="T26" fmla="*/ 62 w 327"/>
                <a:gd name="T27" fmla="*/ 81 h 115"/>
                <a:gd name="T28" fmla="*/ 101 w 327"/>
                <a:gd name="T29" fmla="*/ 53 h 115"/>
                <a:gd name="T30" fmla="*/ 88 w 327"/>
                <a:gd name="T31" fmla="*/ 59 h 115"/>
                <a:gd name="T32" fmla="*/ 169 w 327"/>
                <a:gd name="T33" fmla="*/ 17 h 115"/>
                <a:gd name="T34" fmla="*/ 182 w 327"/>
                <a:gd name="T35" fmla="*/ 25 h 115"/>
                <a:gd name="T36" fmla="*/ 194 w 327"/>
                <a:gd name="T37" fmla="*/ 22 h 115"/>
                <a:gd name="T38" fmla="*/ 165 w 327"/>
                <a:gd name="T39" fmla="*/ 27 h 115"/>
                <a:gd name="T40" fmla="*/ 143 w 327"/>
                <a:gd name="T41" fmla="*/ 41 h 115"/>
                <a:gd name="T42" fmla="*/ 160 w 327"/>
                <a:gd name="T43" fmla="*/ 26 h 115"/>
                <a:gd name="T44" fmla="*/ 178 w 327"/>
                <a:gd name="T45" fmla="*/ 19 h 115"/>
                <a:gd name="T46" fmla="*/ 175 w 327"/>
                <a:gd name="T47" fmla="*/ 16 h 115"/>
                <a:gd name="T48" fmla="*/ 192 w 327"/>
                <a:gd name="T49" fmla="*/ 18 h 115"/>
                <a:gd name="T50" fmla="*/ 187 w 327"/>
                <a:gd name="T51" fmla="*/ 20 h 115"/>
                <a:gd name="T52" fmla="*/ 188 w 327"/>
                <a:gd name="T53" fmla="*/ 25 h 115"/>
                <a:gd name="T54" fmla="*/ 178 w 327"/>
                <a:gd name="T55" fmla="*/ 29 h 115"/>
                <a:gd name="T56" fmla="*/ 197 w 327"/>
                <a:gd name="T57" fmla="*/ 24 h 115"/>
                <a:gd name="T58" fmla="*/ 195 w 327"/>
                <a:gd name="T59" fmla="*/ 26 h 115"/>
                <a:gd name="T60" fmla="*/ 170 w 327"/>
                <a:gd name="T61" fmla="*/ 31 h 115"/>
                <a:gd name="T62" fmla="*/ 234 w 327"/>
                <a:gd name="T63" fmla="*/ 17 h 115"/>
                <a:gd name="T64" fmla="*/ 228 w 327"/>
                <a:gd name="T65" fmla="*/ 36 h 115"/>
                <a:gd name="T66" fmla="*/ 276 w 327"/>
                <a:gd name="T67" fmla="*/ 59 h 115"/>
                <a:gd name="T68" fmla="*/ 276 w 327"/>
                <a:gd name="T69" fmla="*/ 59 h 115"/>
                <a:gd name="T70" fmla="*/ 298 w 327"/>
                <a:gd name="T71" fmla="*/ 56 h 115"/>
                <a:gd name="T72" fmla="*/ 290 w 327"/>
                <a:gd name="T73" fmla="*/ 73 h 115"/>
                <a:gd name="T74" fmla="*/ 249 w 327"/>
                <a:gd name="T75" fmla="*/ 76 h 115"/>
                <a:gd name="T76" fmla="*/ 228 w 327"/>
                <a:gd name="T77" fmla="*/ 57 h 115"/>
                <a:gd name="T78" fmla="*/ 239 w 327"/>
                <a:gd name="T79" fmla="*/ 57 h 115"/>
                <a:gd name="T80" fmla="*/ 314 w 327"/>
                <a:gd name="T81" fmla="*/ 71 h 115"/>
                <a:gd name="T82" fmla="*/ 312 w 327"/>
                <a:gd name="T83" fmla="*/ 99 h 115"/>
                <a:gd name="T84" fmla="*/ 253 w 327"/>
                <a:gd name="T85" fmla="*/ 39 h 115"/>
                <a:gd name="T86" fmla="*/ 204 w 327"/>
                <a:gd name="T87" fmla="*/ 102 h 115"/>
                <a:gd name="T88" fmla="*/ 186 w 327"/>
                <a:gd name="T89" fmla="*/ 39 h 115"/>
                <a:gd name="T90" fmla="*/ 165 w 327"/>
                <a:gd name="T91" fmla="*/ 49 h 115"/>
                <a:gd name="T92" fmla="*/ 181 w 327"/>
                <a:gd name="T93" fmla="*/ 50 h 115"/>
                <a:gd name="T94" fmla="*/ 167 w 327"/>
                <a:gd name="T95" fmla="*/ 72 h 115"/>
                <a:gd name="T96" fmla="*/ 161 w 327"/>
                <a:gd name="T97" fmla="*/ 75 h 115"/>
                <a:gd name="T98" fmla="*/ 114 w 327"/>
                <a:gd name="T99" fmla="*/ 72 h 115"/>
                <a:gd name="T100" fmla="*/ 148 w 327"/>
                <a:gd name="T101" fmla="*/ 26 h 115"/>
                <a:gd name="T102" fmla="*/ 132 w 327"/>
                <a:gd name="T103" fmla="*/ 49 h 115"/>
                <a:gd name="T104" fmla="*/ 129 w 327"/>
                <a:gd name="T105" fmla="*/ 70 h 115"/>
                <a:gd name="T106" fmla="*/ 20 w 327"/>
                <a:gd name="T107" fmla="*/ 73 h 115"/>
                <a:gd name="T108" fmla="*/ 63 w 327"/>
                <a:gd name="T109" fmla="*/ 90 h 115"/>
                <a:gd name="T110" fmla="*/ 103 w 327"/>
                <a:gd name="T111" fmla="*/ 58 h 115"/>
                <a:gd name="T112" fmla="*/ 89 w 327"/>
                <a:gd name="T113" fmla="*/ 66 h 115"/>
                <a:gd name="T114" fmla="*/ 7 w 327"/>
                <a:gd name="T115" fmla="*/ 72 h 115"/>
                <a:gd name="T116" fmla="*/ 65 w 327"/>
                <a:gd name="T117" fmla="*/ 31 h 115"/>
                <a:gd name="T118" fmla="*/ 68 w 327"/>
                <a:gd name="T119" fmla="*/ 21 h 115"/>
                <a:gd name="T120" fmla="*/ 91 w 327"/>
                <a:gd name="T121" fmla="*/ 8 h 115"/>
                <a:gd name="T122" fmla="*/ 94 w 327"/>
                <a:gd name="T123" fmla="*/ 11 h 115"/>
                <a:gd name="T124" fmla="*/ 90 w 327"/>
                <a:gd name="T125" fmla="*/ 1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73" y="9"/>
                  </a:moveTo>
                  <a:cubicBezTo>
                    <a:pt x="63" y="17"/>
                    <a:pt x="57" y="31"/>
                    <a:pt x="61" y="43"/>
                  </a:cubicBezTo>
                  <a:cubicBezTo>
                    <a:pt x="61" y="44"/>
                    <a:pt x="61" y="44"/>
                    <a:pt x="61" y="45"/>
                  </a:cubicBezTo>
                  <a:cubicBezTo>
                    <a:pt x="50" y="44"/>
                    <a:pt x="38" y="45"/>
                    <a:pt x="28" y="49"/>
                  </a:cubicBezTo>
                  <a:cubicBezTo>
                    <a:pt x="28" y="49"/>
                    <a:pt x="27" y="49"/>
                    <a:pt x="27" y="50"/>
                  </a:cubicBezTo>
                  <a:cubicBezTo>
                    <a:pt x="15" y="54"/>
                    <a:pt x="6" y="62"/>
                    <a:pt x="0" y="74"/>
                  </a:cubicBezTo>
                  <a:cubicBezTo>
                    <a:pt x="0" y="75"/>
                    <a:pt x="0" y="76"/>
                    <a:pt x="1" y="77"/>
                  </a:cubicBezTo>
                  <a:cubicBezTo>
                    <a:pt x="1" y="77"/>
                    <a:pt x="2" y="77"/>
                    <a:pt x="3" y="77"/>
                  </a:cubicBezTo>
                  <a:cubicBezTo>
                    <a:pt x="15" y="74"/>
                    <a:pt x="26" y="81"/>
                    <a:pt x="37" y="87"/>
                  </a:cubicBezTo>
                  <a:cubicBezTo>
                    <a:pt x="46" y="92"/>
                    <a:pt x="56" y="95"/>
                    <a:pt x="67" y="94"/>
                  </a:cubicBezTo>
                  <a:cubicBezTo>
                    <a:pt x="79" y="93"/>
                    <a:pt x="90" y="88"/>
                    <a:pt x="99" y="81"/>
                  </a:cubicBezTo>
                  <a:cubicBezTo>
                    <a:pt x="102" y="88"/>
                    <a:pt x="110" y="102"/>
                    <a:pt x="111" y="102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111" y="103"/>
                    <a:pt x="112" y="102"/>
                    <a:pt x="112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26" y="90"/>
                    <a:pt x="134" y="75"/>
                    <a:pt x="143" y="61"/>
                  </a:cubicBezTo>
                  <a:cubicBezTo>
                    <a:pt x="145" y="72"/>
                    <a:pt x="158" y="81"/>
                    <a:pt x="169" y="80"/>
                  </a:cubicBezTo>
                  <a:cubicBezTo>
                    <a:pt x="183" y="79"/>
                    <a:pt x="193" y="65"/>
                    <a:pt x="188" y="53"/>
                  </a:cubicBezTo>
                  <a:cubicBezTo>
                    <a:pt x="190" y="54"/>
                    <a:pt x="191" y="55"/>
                    <a:pt x="193" y="56"/>
                  </a:cubicBezTo>
                  <a:cubicBezTo>
                    <a:pt x="191" y="57"/>
                    <a:pt x="190" y="59"/>
                    <a:pt x="189" y="61"/>
                  </a:cubicBezTo>
                  <a:cubicBezTo>
                    <a:pt x="188" y="67"/>
                    <a:pt x="192" y="72"/>
                    <a:pt x="192" y="72"/>
                  </a:cubicBezTo>
                  <a:cubicBezTo>
                    <a:pt x="188" y="77"/>
                    <a:pt x="188" y="84"/>
                    <a:pt x="190" y="91"/>
                  </a:cubicBezTo>
                  <a:cubicBezTo>
                    <a:pt x="194" y="103"/>
                    <a:pt x="206" y="115"/>
                    <a:pt x="218" y="113"/>
                  </a:cubicBezTo>
                  <a:cubicBezTo>
                    <a:pt x="219" y="113"/>
                    <a:pt x="220" y="113"/>
                    <a:pt x="221" y="112"/>
                  </a:cubicBezTo>
                  <a:cubicBezTo>
                    <a:pt x="225" y="111"/>
                    <a:pt x="218" y="104"/>
                    <a:pt x="217" y="101"/>
                  </a:cubicBezTo>
                  <a:cubicBezTo>
                    <a:pt x="213" y="95"/>
                    <a:pt x="210" y="84"/>
                    <a:pt x="216" y="69"/>
                  </a:cubicBezTo>
                  <a:cubicBezTo>
                    <a:pt x="217" y="68"/>
                    <a:pt x="217" y="68"/>
                    <a:pt x="217" y="68"/>
                  </a:cubicBezTo>
                  <a:cubicBezTo>
                    <a:pt x="235" y="90"/>
                    <a:pt x="263" y="100"/>
                    <a:pt x="291" y="96"/>
                  </a:cubicBezTo>
                  <a:cubicBezTo>
                    <a:pt x="295" y="100"/>
                    <a:pt x="299" y="105"/>
                    <a:pt x="304" y="109"/>
                  </a:cubicBezTo>
                  <a:cubicBezTo>
                    <a:pt x="304" y="109"/>
                    <a:pt x="305" y="109"/>
                    <a:pt x="305" y="109"/>
                  </a:cubicBezTo>
                  <a:cubicBezTo>
                    <a:pt x="306" y="109"/>
                    <a:pt x="306" y="109"/>
                    <a:pt x="306" y="109"/>
                  </a:cubicBezTo>
                  <a:cubicBezTo>
                    <a:pt x="307" y="109"/>
                    <a:pt x="307" y="109"/>
                    <a:pt x="307" y="108"/>
                  </a:cubicBezTo>
                  <a:cubicBezTo>
                    <a:pt x="320" y="101"/>
                    <a:pt x="327" y="86"/>
                    <a:pt x="326" y="71"/>
                  </a:cubicBezTo>
                  <a:cubicBezTo>
                    <a:pt x="325" y="56"/>
                    <a:pt x="316" y="43"/>
                    <a:pt x="305" y="34"/>
                  </a:cubicBezTo>
                  <a:cubicBezTo>
                    <a:pt x="306" y="34"/>
                    <a:pt x="308" y="35"/>
                    <a:pt x="309" y="35"/>
                  </a:cubicBezTo>
                  <a:cubicBezTo>
                    <a:pt x="314" y="35"/>
                    <a:pt x="317" y="31"/>
                    <a:pt x="319" y="28"/>
                  </a:cubicBezTo>
                  <a:cubicBezTo>
                    <a:pt x="320" y="27"/>
                    <a:pt x="318" y="26"/>
                    <a:pt x="317" y="27"/>
                  </a:cubicBezTo>
                  <a:cubicBezTo>
                    <a:pt x="316" y="29"/>
                    <a:pt x="313" y="32"/>
                    <a:pt x="310" y="32"/>
                  </a:cubicBezTo>
                  <a:cubicBezTo>
                    <a:pt x="307" y="33"/>
                    <a:pt x="304" y="31"/>
                    <a:pt x="303" y="28"/>
                  </a:cubicBezTo>
                  <a:cubicBezTo>
                    <a:pt x="303" y="27"/>
                    <a:pt x="301" y="27"/>
                    <a:pt x="301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0" y="28"/>
                    <a:pt x="298" y="28"/>
                    <a:pt x="297" y="30"/>
                  </a:cubicBezTo>
                  <a:cubicBezTo>
                    <a:pt x="293" y="34"/>
                    <a:pt x="286" y="36"/>
                    <a:pt x="278" y="35"/>
                  </a:cubicBezTo>
                  <a:cubicBezTo>
                    <a:pt x="275" y="32"/>
                    <a:pt x="272" y="27"/>
                    <a:pt x="270" y="23"/>
                  </a:cubicBezTo>
                  <a:cubicBezTo>
                    <a:pt x="270" y="22"/>
                    <a:pt x="270" y="21"/>
                    <a:pt x="270" y="21"/>
                  </a:cubicBezTo>
                  <a:cubicBezTo>
                    <a:pt x="271" y="18"/>
                    <a:pt x="267" y="16"/>
                    <a:pt x="266" y="19"/>
                  </a:cubicBezTo>
                  <a:cubicBezTo>
                    <a:pt x="265" y="24"/>
                    <a:pt x="260" y="27"/>
                    <a:pt x="255" y="25"/>
                  </a:cubicBezTo>
                  <a:cubicBezTo>
                    <a:pt x="248" y="20"/>
                    <a:pt x="242" y="14"/>
                    <a:pt x="236" y="10"/>
                  </a:cubicBezTo>
                  <a:cubicBezTo>
                    <a:pt x="228" y="5"/>
                    <a:pt x="223" y="11"/>
                    <a:pt x="219" y="10"/>
                  </a:cubicBezTo>
                  <a:cubicBezTo>
                    <a:pt x="214" y="10"/>
                    <a:pt x="209" y="8"/>
                    <a:pt x="209" y="11"/>
                  </a:cubicBezTo>
                  <a:cubicBezTo>
                    <a:pt x="210" y="13"/>
                    <a:pt x="210" y="18"/>
                    <a:pt x="212" y="21"/>
                  </a:cubicBezTo>
                  <a:cubicBezTo>
                    <a:pt x="214" y="23"/>
                    <a:pt x="215" y="24"/>
                    <a:pt x="212" y="23"/>
                  </a:cubicBezTo>
                  <a:cubicBezTo>
                    <a:pt x="211" y="23"/>
                    <a:pt x="211" y="23"/>
                    <a:pt x="210" y="23"/>
                  </a:cubicBezTo>
                  <a:cubicBezTo>
                    <a:pt x="203" y="16"/>
                    <a:pt x="192" y="11"/>
                    <a:pt x="182" y="11"/>
                  </a:cubicBezTo>
                  <a:cubicBezTo>
                    <a:pt x="166" y="11"/>
                    <a:pt x="152" y="17"/>
                    <a:pt x="140" y="25"/>
                  </a:cubicBezTo>
                  <a:cubicBezTo>
                    <a:pt x="136" y="28"/>
                    <a:pt x="132" y="31"/>
                    <a:pt x="127" y="35"/>
                  </a:cubicBezTo>
                  <a:cubicBezTo>
                    <a:pt x="128" y="23"/>
                    <a:pt x="122" y="12"/>
                    <a:pt x="111" y="7"/>
                  </a:cubicBezTo>
                  <a:cubicBezTo>
                    <a:pt x="99" y="0"/>
                    <a:pt x="84" y="1"/>
                    <a:pt x="73" y="9"/>
                  </a:cubicBezTo>
                  <a:close/>
                  <a:moveTo>
                    <a:pt x="114" y="37"/>
                  </a:moveTo>
                  <a:cubicBezTo>
                    <a:pt x="114" y="35"/>
                    <a:pt x="113" y="34"/>
                    <a:pt x="113" y="32"/>
                  </a:cubicBezTo>
                  <a:cubicBezTo>
                    <a:pt x="113" y="31"/>
                    <a:pt x="112" y="30"/>
                    <a:pt x="112" y="29"/>
                  </a:cubicBezTo>
                  <a:cubicBezTo>
                    <a:pt x="113" y="26"/>
                    <a:pt x="114" y="23"/>
                    <a:pt x="113" y="20"/>
                  </a:cubicBezTo>
                  <a:cubicBezTo>
                    <a:pt x="113" y="18"/>
                    <a:pt x="111" y="19"/>
                    <a:pt x="111" y="20"/>
                  </a:cubicBezTo>
                  <a:cubicBezTo>
                    <a:pt x="111" y="22"/>
                    <a:pt x="111" y="24"/>
                    <a:pt x="111" y="27"/>
                  </a:cubicBezTo>
                  <a:cubicBezTo>
                    <a:pt x="110" y="25"/>
                    <a:pt x="109" y="24"/>
                    <a:pt x="108" y="23"/>
                  </a:cubicBezTo>
                  <a:cubicBezTo>
                    <a:pt x="110" y="17"/>
                    <a:pt x="107" y="12"/>
                    <a:pt x="103" y="8"/>
                  </a:cubicBezTo>
                  <a:cubicBezTo>
                    <a:pt x="105" y="9"/>
                    <a:pt x="106" y="9"/>
                    <a:pt x="108" y="10"/>
                  </a:cubicBezTo>
                  <a:cubicBezTo>
                    <a:pt x="113" y="13"/>
                    <a:pt x="117" y="16"/>
                    <a:pt x="119" y="20"/>
                  </a:cubicBezTo>
                  <a:cubicBezTo>
                    <a:pt x="119" y="26"/>
                    <a:pt x="117" y="32"/>
                    <a:pt x="114" y="37"/>
                  </a:cubicBezTo>
                  <a:close/>
                  <a:moveTo>
                    <a:pt x="109" y="39"/>
                  </a:moveTo>
                  <a:cubicBezTo>
                    <a:pt x="109" y="40"/>
                    <a:pt x="108" y="42"/>
                    <a:pt x="108" y="43"/>
                  </a:cubicBezTo>
                  <a:cubicBezTo>
                    <a:pt x="104" y="42"/>
                    <a:pt x="101" y="39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8" y="34"/>
                    <a:pt x="98" y="34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5" y="32"/>
                    <a:pt x="93" y="28"/>
                    <a:pt x="95" y="26"/>
                  </a:cubicBezTo>
                  <a:cubicBezTo>
                    <a:pt x="97" y="23"/>
                    <a:pt x="101" y="22"/>
                    <a:pt x="103" y="25"/>
                  </a:cubicBezTo>
                  <a:cubicBezTo>
                    <a:pt x="103" y="25"/>
                    <a:pt x="104" y="25"/>
                    <a:pt x="104" y="25"/>
                  </a:cubicBezTo>
                  <a:cubicBezTo>
                    <a:pt x="107" y="28"/>
                    <a:pt x="109" y="34"/>
                    <a:pt x="109" y="39"/>
                  </a:cubicBezTo>
                  <a:close/>
                  <a:moveTo>
                    <a:pt x="108" y="55"/>
                  </a:moveTo>
                  <a:cubicBezTo>
                    <a:pt x="110" y="54"/>
                    <a:pt x="112" y="52"/>
                    <a:pt x="114" y="51"/>
                  </a:cubicBezTo>
                  <a:cubicBezTo>
                    <a:pt x="107" y="68"/>
                    <a:pt x="89" y="81"/>
                    <a:pt x="70" y="81"/>
                  </a:cubicBezTo>
                  <a:cubicBezTo>
                    <a:pt x="67" y="81"/>
                    <a:pt x="64" y="81"/>
                    <a:pt x="62" y="81"/>
                  </a:cubicBezTo>
                  <a:cubicBezTo>
                    <a:pt x="65" y="81"/>
                    <a:pt x="68" y="81"/>
                    <a:pt x="72" y="81"/>
                  </a:cubicBezTo>
                  <a:cubicBezTo>
                    <a:pt x="87" y="78"/>
                    <a:pt x="101" y="69"/>
                    <a:pt x="108" y="55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0" y="41"/>
                    <a:pt x="103" y="44"/>
                    <a:pt x="107" y="45"/>
                  </a:cubicBezTo>
                  <a:cubicBezTo>
                    <a:pt x="106" y="49"/>
                    <a:pt x="104" y="51"/>
                    <a:pt x="101" y="53"/>
                  </a:cubicBezTo>
                  <a:cubicBezTo>
                    <a:pt x="101" y="53"/>
                    <a:pt x="101" y="53"/>
                    <a:pt x="101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8" y="56"/>
                    <a:pt x="96" y="57"/>
                    <a:pt x="93" y="58"/>
                  </a:cubicBezTo>
                  <a:cubicBezTo>
                    <a:pt x="88" y="52"/>
                    <a:pt x="87" y="45"/>
                    <a:pt x="91" y="38"/>
                  </a:cubicBezTo>
                  <a:cubicBezTo>
                    <a:pt x="93" y="39"/>
                    <a:pt x="96" y="39"/>
                    <a:pt x="98" y="38"/>
                  </a:cubicBezTo>
                  <a:close/>
                  <a:moveTo>
                    <a:pt x="88" y="59"/>
                  </a:moveTo>
                  <a:cubicBezTo>
                    <a:pt x="82" y="59"/>
                    <a:pt x="76" y="56"/>
                    <a:pt x="71" y="52"/>
                  </a:cubicBezTo>
                  <a:cubicBezTo>
                    <a:pt x="70" y="43"/>
                    <a:pt x="78" y="37"/>
                    <a:pt x="87" y="35"/>
                  </a:cubicBezTo>
                  <a:cubicBezTo>
                    <a:pt x="87" y="36"/>
                    <a:pt x="88" y="37"/>
                    <a:pt x="89" y="37"/>
                  </a:cubicBezTo>
                  <a:cubicBezTo>
                    <a:pt x="85" y="44"/>
                    <a:pt x="86" y="52"/>
                    <a:pt x="91" y="58"/>
                  </a:cubicBezTo>
                  <a:cubicBezTo>
                    <a:pt x="90" y="59"/>
                    <a:pt x="89" y="59"/>
                    <a:pt x="88" y="59"/>
                  </a:cubicBezTo>
                  <a:close/>
                  <a:moveTo>
                    <a:pt x="169" y="17"/>
                  </a:moveTo>
                  <a:cubicBezTo>
                    <a:pt x="168" y="17"/>
                    <a:pt x="168" y="18"/>
                    <a:pt x="167" y="19"/>
                  </a:cubicBezTo>
                  <a:cubicBezTo>
                    <a:pt x="160" y="21"/>
                    <a:pt x="155" y="24"/>
                    <a:pt x="149" y="27"/>
                  </a:cubicBezTo>
                  <a:cubicBezTo>
                    <a:pt x="150" y="26"/>
                    <a:pt x="151" y="25"/>
                    <a:pt x="152" y="23"/>
                  </a:cubicBezTo>
                  <a:cubicBezTo>
                    <a:pt x="157" y="20"/>
                    <a:pt x="163" y="18"/>
                    <a:pt x="169" y="17"/>
                  </a:cubicBezTo>
                  <a:close/>
                  <a:moveTo>
                    <a:pt x="183" y="23"/>
                  </a:moveTo>
                  <a:cubicBezTo>
                    <a:pt x="183" y="24"/>
                    <a:pt x="182" y="24"/>
                    <a:pt x="182" y="25"/>
                  </a:cubicBezTo>
                  <a:cubicBezTo>
                    <a:pt x="180" y="25"/>
                    <a:pt x="178" y="25"/>
                    <a:pt x="176" y="25"/>
                  </a:cubicBezTo>
                  <a:cubicBezTo>
                    <a:pt x="177" y="25"/>
                    <a:pt x="177" y="24"/>
                    <a:pt x="177" y="24"/>
                  </a:cubicBezTo>
                  <a:cubicBezTo>
                    <a:pt x="179" y="23"/>
                    <a:pt x="181" y="23"/>
                    <a:pt x="183" y="23"/>
                  </a:cubicBezTo>
                  <a:close/>
                  <a:moveTo>
                    <a:pt x="189" y="22"/>
                  </a:moveTo>
                  <a:cubicBezTo>
                    <a:pt x="190" y="22"/>
                    <a:pt x="190" y="21"/>
                    <a:pt x="191" y="21"/>
                  </a:cubicBezTo>
                  <a:cubicBezTo>
                    <a:pt x="192" y="21"/>
                    <a:pt x="193" y="22"/>
                    <a:pt x="194" y="22"/>
                  </a:cubicBezTo>
                  <a:cubicBezTo>
                    <a:pt x="193" y="22"/>
                    <a:pt x="193" y="22"/>
                    <a:pt x="192" y="23"/>
                  </a:cubicBezTo>
                  <a:cubicBezTo>
                    <a:pt x="191" y="22"/>
                    <a:pt x="190" y="22"/>
                    <a:pt x="189" y="22"/>
                  </a:cubicBezTo>
                  <a:close/>
                  <a:moveTo>
                    <a:pt x="159" y="32"/>
                  </a:moveTo>
                  <a:cubicBezTo>
                    <a:pt x="159" y="32"/>
                    <a:pt x="158" y="33"/>
                    <a:pt x="157" y="33"/>
                  </a:cubicBezTo>
                  <a:cubicBezTo>
                    <a:pt x="158" y="32"/>
                    <a:pt x="160" y="30"/>
                    <a:pt x="161" y="28"/>
                  </a:cubicBezTo>
                  <a:cubicBezTo>
                    <a:pt x="162" y="28"/>
                    <a:pt x="163" y="27"/>
                    <a:pt x="165" y="27"/>
                  </a:cubicBezTo>
                  <a:cubicBezTo>
                    <a:pt x="168" y="26"/>
                    <a:pt x="171" y="25"/>
                    <a:pt x="174" y="24"/>
                  </a:cubicBezTo>
                  <a:cubicBezTo>
                    <a:pt x="174" y="25"/>
                    <a:pt x="173" y="25"/>
                    <a:pt x="173" y="26"/>
                  </a:cubicBezTo>
                  <a:cubicBezTo>
                    <a:pt x="168" y="27"/>
                    <a:pt x="163" y="29"/>
                    <a:pt x="159" y="32"/>
                  </a:cubicBezTo>
                  <a:close/>
                  <a:moveTo>
                    <a:pt x="151" y="38"/>
                  </a:moveTo>
                  <a:cubicBezTo>
                    <a:pt x="147" y="42"/>
                    <a:pt x="144" y="46"/>
                    <a:pt x="140" y="50"/>
                  </a:cubicBezTo>
                  <a:cubicBezTo>
                    <a:pt x="141" y="47"/>
                    <a:pt x="142" y="44"/>
                    <a:pt x="143" y="41"/>
                  </a:cubicBezTo>
                  <a:cubicBezTo>
                    <a:pt x="147" y="37"/>
                    <a:pt x="151" y="34"/>
                    <a:pt x="156" y="31"/>
                  </a:cubicBezTo>
                  <a:cubicBezTo>
                    <a:pt x="154" y="33"/>
                    <a:pt x="153" y="36"/>
                    <a:pt x="151" y="38"/>
                  </a:cubicBezTo>
                  <a:close/>
                  <a:moveTo>
                    <a:pt x="145" y="36"/>
                  </a:moveTo>
                  <a:cubicBezTo>
                    <a:pt x="146" y="35"/>
                    <a:pt x="146" y="33"/>
                    <a:pt x="147" y="32"/>
                  </a:cubicBezTo>
                  <a:cubicBezTo>
                    <a:pt x="152" y="28"/>
                    <a:pt x="157" y="25"/>
                    <a:pt x="163" y="23"/>
                  </a:cubicBezTo>
                  <a:cubicBezTo>
                    <a:pt x="162" y="24"/>
                    <a:pt x="161" y="25"/>
                    <a:pt x="160" y="26"/>
                  </a:cubicBezTo>
                  <a:cubicBezTo>
                    <a:pt x="154" y="29"/>
                    <a:pt x="149" y="33"/>
                    <a:pt x="145" y="36"/>
                  </a:cubicBezTo>
                  <a:close/>
                  <a:moveTo>
                    <a:pt x="166" y="24"/>
                  </a:moveTo>
                  <a:cubicBezTo>
                    <a:pt x="166" y="24"/>
                    <a:pt x="165" y="24"/>
                    <a:pt x="165" y="24"/>
                  </a:cubicBezTo>
                  <a:cubicBezTo>
                    <a:pt x="166" y="23"/>
                    <a:pt x="167" y="22"/>
                    <a:pt x="168" y="21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72" y="20"/>
                    <a:pt x="175" y="20"/>
                    <a:pt x="178" y="19"/>
                  </a:cubicBezTo>
                  <a:cubicBezTo>
                    <a:pt x="177" y="20"/>
                    <a:pt x="177" y="21"/>
                    <a:pt x="176" y="22"/>
                  </a:cubicBezTo>
                  <a:cubicBezTo>
                    <a:pt x="173" y="22"/>
                    <a:pt x="170" y="23"/>
                    <a:pt x="166" y="24"/>
                  </a:cubicBezTo>
                  <a:close/>
                  <a:moveTo>
                    <a:pt x="181" y="17"/>
                  </a:moveTo>
                  <a:cubicBezTo>
                    <a:pt x="178" y="17"/>
                    <a:pt x="175" y="17"/>
                    <a:pt x="172" y="18"/>
                  </a:cubicBezTo>
                  <a:cubicBezTo>
                    <a:pt x="172" y="17"/>
                    <a:pt x="173" y="17"/>
                    <a:pt x="174" y="16"/>
                  </a:cubicBezTo>
                  <a:cubicBezTo>
                    <a:pt x="174" y="16"/>
                    <a:pt x="175" y="16"/>
                    <a:pt x="175" y="16"/>
                  </a:cubicBezTo>
                  <a:cubicBezTo>
                    <a:pt x="177" y="16"/>
                    <a:pt x="180" y="16"/>
                    <a:pt x="182" y="16"/>
                  </a:cubicBezTo>
                  <a:cubicBezTo>
                    <a:pt x="182" y="16"/>
                    <a:pt x="181" y="17"/>
                    <a:pt x="181" y="17"/>
                  </a:cubicBezTo>
                  <a:close/>
                  <a:moveTo>
                    <a:pt x="190" y="18"/>
                  </a:moveTo>
                  <a:cubicBezTo>
                    <a:pt x="188" y="18"/>
                    <a:pt x="186" y="18"/>
                    <a:pt x="184" y="17"/>
                  </a:cubicBezTo>
                  <a:cubicBezTo>
                    <a:pt x="184" y="17"/>
                    <a:pt x="185" y="17"/>
                    <a:pt x="186" y="16"/>
                  </a:cubicBezTo>
                  <a:cubicBezTo>
                    <a:pt x="188" y="16"/>
                    <a:pt x="190" y="17"/>
                    <a:pt x="192" y="18"/>
                  </a:cubicBezTo>
                  <a:cubicBezTo>
                    <a:pt x="192" y="18"/>
                    <a:pt x="191" y="18"/>
                    <a:pt x="190" y="18"/>
                  </a:cubicBezTo>
                  <a:close/>
                  <a:moveTo>
                    <a:pt x="187" y="20"/>
                  </a:moveTo>
                  <a:cubicBezTo>
                    <a:pt x="187" y="21"/>
                    <a:pt x="186" y="21"/>
                    <a:pt x="186" y="21"/>
                  </a:cubicBezTo>
                  <a:cubicBezTo>
                    <a:pt x="184" y="21"/>
                    <a:pt x="182" y="21"/>
                    <a:pt x="180" y="21"/>
                  </a:cubicBezTo>
                  <a:cubicBezTo>
                    <a:pt x="180" y="21"/>
                    <a:pt x="181" y="20"/>
                    <a:pt x="181" y="19"/>
                  </a:cubicBezTo>
                  <a:cubicBezTo>
                    <a:pt x="183" y="20"/>
                    <a:pt x="185" y="20"/>
                    <a:pt x="187" y="20"/>
                  </a:cubicBezTo>
                  <a:close/>
                  <a:moveTo>
                    <a:pt x="200" y="21"/>
                  </a:moveTo>
                  <a:cubicBezTo>
                    <a:pt x="199" y="21"/>
                    <a:pt x="199" y="21"/>
                    <a:pt x="198" y="21"/>
                  </a:cubicBezTo>
                  <a:cubicBezTo>
                    <a:pt x="196" y="21"/>
                    <a:pt x="195" y="20"/>
                    <a:pt x="194" y="20"/>
                  </a:cubicBezTo>
                  <a:cubicBezTo>
                    <a:pt x="194" y="19"/>
                    <a:pt x="195" y="19"/>
                    <a:pt x="196" y="19"/>
                  </a:cubicBezTo>
                  <a:cubicBezTo>
                    <a:pt x="197" y="20"/>
                    <a:pt x="199" y="20"/>
                    <a:pt x="200" y="21"/>
                  </a:cubicBezTo>
                  <a:close/>
                  <a:moveTo>
                    <a:pt x="188" y="25"/>
                  </a:moveTo>
                  <a:cubicBezTo>
                    <a:pt x="187" y="25"/>
                    <a:pt x="186" y="25"/>
                    <a:pt x="185" y="25"/>
                  </a:cubicBezTo>
                  <a:cubicBezTo>
                    <a:pt x="186" y="24"/>
                    <a:pt x="186" y="24"/>
                    <a:pt x="187" y="24"/>
                  </a:cubicBezTo>
                  <a:cubicBezTo>
                    <a:pt x="188" y="24"/>
                    <a:pt x="189" y="24"/>
                    <a:pt x="190" y="24"/>
                  </a:cubicBezTo>
                  <a:cubicBezTo>
                    <a:pt x="189" y="24"/>
                    <a:pt x="189" y="25"/>
                    <a:pt x="188" y="25"/>
                  </a:cubicBezTo>
                  <a:close/>
                  <a:moveTo>
                    <a:pt x="180" y="27"/>
                  </a:moveTo>
                  <a:cubicBezTo>
                    <a:pt x="179" y="28"/>
                    <a:pt x="179" y="28"/>
                    <a:pt x="178" y="29"/>
                  </a:cubicBezTo>
                  <a:cubicBezTo>
                    <a:pt x="177" y="29"/>
                    <a:pt x="175" y="30"/>
                    <a:pt x="173" y="30"/>
                  </a:cubicBezTo>
                  <a:cubicBezTo>
                    <a:pt x="173" y="29"/>
                    <a:pt x="174" y="29"/>
                    <a:pt x="174" y="28"/>
                  </a:cubicBezTo>
                  <a:cubicBezTo>
                    <a:pt x="176" y="27"/>
                    <a:pt x="178" y="27"/>
                    <a:pt x="180" y="27"/>
                  </a:cubicBezTo>
                  <a:close/>
                  <a:moveTo>
                    <a:pt x="198" y="25"/>
                  </a:moveTo>
                  <a:cubicBezTo>
                    <a:pt x="197" y="25"/>
                    <a:pt x="197" y="24"/>
                    <a:pt x="196" y="24"/>
                  </a:cubicBezTo>
                  <a:cubicBezTo>
                    <a:pt x="196" y="24"/>
                    <a:pt x="197" y="24"/>
                    <a:pt x="197" y="24"/>
                  </a:cubicBezTo>
                  <a:cubicBezTo>
                    <a:pt x="198" y="24"/>
                    <a:pt x="199" y="25"/>
                    <a:pt x="199" y="25"/>
                  </a:cubicBezTo>
                  <a:cubicBezTo>
                    <a:pt x="199" y="25"/>
                    <a:pt x="199" y="25"/>
                    <a:pt x="198" y="25"/>
                  </a:cubicBezTo>
                  <a:close/>
                  <a:moveTo>
                    <a:pt x="193" y="27"/>
                  </a:moveTo>
                  <a:cubicBezTo>
                    <a:pt x="192" y="27"/>
                    <a:pt x="192" y="26"/>
                    <a:pt x="191" y="26"/>
                  </a:cubicBezTo>
                  <a:cubicBezTo>
                    <a:pt x="191" y="26"/>
                    <a:pt x="192" y="25"/>
                    <a:pt x="193" y="25"/>
                  </a:cubicBezTo>
                  <a:cubicBezTo>
                    <a:pt x="194" y="25"/>
                    <a:pt x="195" y="26"/>
                    <a:pt x="195" y="26"/>
                  </a:cubicBezTo>
                  <a:cubicBezTo>
                    <a:pt x="195" y="26"/>
                    <a:pt x="194" y="27"/>
                    <a:pt x="193" y="27"/>
                  </a:cubicBezTo>
                  <a:close/>
                  <a:moveTo>
                    <a:pt x="151" y="44"/>
                  </a:moveTo>
                  <a:cubicBezTo>
                    <a:pt x="152" y="42"/>
                    <a:pt x="152" y="41"/>
                    <a:pt x="153" y="39"/>
                  </a:cubicBezTo>
                  <a:cubicBezTo>
                    <a:pt x="154" y="38"/>
                    <a:pt x="155" y="38"/>
                    <a:pt x="157" y="37"/>
                  </a:cubicBezTo>
                  <a:cubicBezTo>
                    <a:pt x="161" y="33"/>
                    <a:pt x="166" y="30"/>
                    <a:pt x="171" y="29"/>
                  </a:cubicBezTo>
                  <a:cubicBezTo>
                    <a:pt x="171" y="29"/>
                    <a:pt x="170" y="30"/>
                    <a:pt x="170" y="31"/>
                  </a:cubicBezTo>
                  <a:cubicBezTo>
                    <a:pt x="167" y="32"/>
                    <a:pt x="165" y="32"/>
                    <a:pt x="164" y="33"/>
                  </a:cubicBezTo>
                  <a:cubicBezTo>
                    <a:pt x="159" y="36"/>
                    <a:pt x="155" y="40"/>
                    <a:pt x="151" y="44"/>
                  </a:cubicBezTo>
                  <a:close/>
                  <a:moveTo>
                    <a:pt x="246" y="26"/>
                  </a:moveTo>
                  <a:cubicBezTo>
                    <a:pt x="239" y="21"/>
                    <a:pt x="235" y="18"/>
                    <a:pt x="229" y="19"/>
                  </a:cubicBezTo>
                  <a:cubicBezTo>
                    <a:pt x="220" y="20"/>
                    <a:pt x="216" y="15"/>
                    <a:pt x="216" y="15"/>
                  </a:cubicBezTo>
                  <a:cubicBezTo>
                    <a:pt x="222" y="19"/>
                    <a:pt x="229" y="16"/>
                    <a:pt x="234" y="17"/>
                  </a:cubicBezTo>
                  <a:cubicBezTo>
                    <a:pt x="239" y="17"/>
                    <a:pt x="246" y="26"/>
                    <a:pt x="246" y="26"/>
                  </a:cubicBezTo>
                  <a:close/>
                  <a:moveTo>
                    <a:pt x="228" y="36"/>
                  </a:moveTo>
                  <a:cubicBezTo>
                    <a:pt x="212" y="43"/>
                    <a:pt x="203" y="42"/>
                    <a:pt x="194" y="36"/>
                  </a:cubicBezTo>
                  <a:cubicBezTo>
                    <a:pt x="194" y="36"/>
                    <a:pt x="207" y="42"/>
                    <a:pt x="224" y="34"/>
                  </a:cubicBezTo>
                  <a:cubicBezTo>
                    <a:pt x="236" y="30"/>
                    <a:pt x="245" y="27"/>
                    <a:pt x="261" y="37"/>
                  </a:cubicBezTo>
                  <a:cubicBezTo>
                    <a:pt x="261" y="37"/>
                    <a:pt x="246" y="29"/>
                    <a:pt x="228" y="36"/>
                  </a:cubicBezTo>
                  <a:close/>
                  <a:moveTo>
                    <a:pt x="275" y="35"/>
                  </a:moveTo>
                  <a:cubicBezTo>
                    <a:pt x="271" y="35"/>
                    <a:pt x="267" y="33"/>
                    <a:pt x="264" y="31"/>
                  </a:cubicBezTo>
                  <a:cubicBezTo>
                    <a:pt x="263" y="31"/>
                    <a:pt x="262" y="30"/>
                    <a:pt x="261" y="30"/>
                  </a:cubicBezTo>
                  <a:cubicBezTo>
                    <a:pt x="264" y="29"/>
                    <a:pt x="266" y="27"/>
                    <a:pt x="268" y="25"/>
                  </a:cubicBezTo>
                  <a:cubicBezTo>
                    <a:pt x="270" y="29"/>
                    <a:pt x="272" y="32"/>
                    <a:pt x="275" y="35"/>
                  </a:cubicBezTo>
                  <a:close/>
                  <a:moveTo>
                    <a:pt x="276" y="59"/>
                  </a:moveTo>
                  <a:cubicBezTo>
                    <a:pt x="284" y="57"/>
                    <a:pt x="292" y="51"/>
                    <a:pt x="292" y="42"/>
                  </a:cubicBezTo>
                  <a:cubicBezTo>
                    <a:pt x="294" y="40"/>
                    <a:pt x="296" y="38"/>
                    <a:pt x="298" y="36"/>
                  </a:cubicBezTo>
                  <a:cubicBezTo>
                    <a:pt x="301" y="50"/>
                    <a:pt x="289" y="63"/>
                    <a:pt x="276" y="65"/>
                  </a:cubicBezTo>
                  <a:cubicBezTo>
                    <a:pt x="262" y="67"/>
                    <a:pt x="249" y="60"/>
                    <a:pt x="239" y="51"/>
                  </a:cubicBezTo>
                  <a:cubicBezTo>
                    <a:pt x="243" y="50"/>
                    <a:pt x="247" y="49"/>
                    <a:pt x="250" y="48"/>
                  </a:cubicBezTo>
                  <a:cubicBezTo>
                    <a:pt x="257" y="55"/>
                    <a:pt x="266" y="61"/>
                    <a:pt x="276" y="59"/>
                  </a:cubicBezTo>
                  <a:close/>
                  <a:moveTo>
                    <a:pt x="298" y="56"/>
                  </a:moveTo>
                  <a:cubicBezTo>
                    <a:pt x="299" y="54"/>
                    <a:pt x="301" y="52"/>
                    <a:pt x="301" y="49"/>
                  </a:cubicBezTo>
                  <a:cubicBezTo>
                    <a:pt x="297" y="67"/>
                    <a:pt x="281" y="80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1" y="80"/>
                    <a:pt x="259" y="79"/>
                    <a:pt x="258" y="79"/>
                  </a:cubicBezTo>
                  <a:cubicBezTo>
                    <a:pt x="274" y="79"/>
                    <a:pt x="290" y="70"/>
                    <a:pt x="298" y="56"/>
                  </a:cubicBezTo>
                  <a:close/>
                  <a:moveTo>
                    <a:pt x="290" y="73"/>
                  </a:moveTo>
                  <a:cubicBezTo>
                    <a:pt x="296" y="67"/>
                    <a:pt x="301" y="60"/>
                    <a:pt x="303" y="53"/>
                  </a:cubicBezTo>
                  <a:cubicBezTo>
                    <a:pt x="302" y="58"/>
                    <a:pt x="300" y="63"/>
                    <a:pt x="297" y="68"/>
                  </a:cubicBezTo>
                  <a:cubicBezTo>
                    <a:pt x="292" y="74"/>
                    <a:pt x="286" y="78"/>
                    <a:pt x="279" y="81"/>
                  </a:cubicBezTo>
                  <a:cubicBezTo>
                    <a:pt x="278" y="81"/>
                    <a:pt x="276" y="81"/>
                    <a:pt x="274" y="81"/>
                  </a:cubicBezTo>
                  <a:cubicBezTo>
                    <a:pt x="280" y="80"/>
                    <a:pt x="285" y="77"/>
                    <a:pt x="290" y="73"/>
                  </a:cubicBezTo>
                  <a:close/>
                  <a:moveTo>
                    <a:pt x="249" y="76"/>
                  </a:moveTo>
                  <a:cubicBezTo>
                    <a:pt x="245" y="74"/>
                    <a:pt x="242" y="72"/>
                    <a:pt x="239" y="70"/>
                  </a:cubicBezTo>
                  <a:cubicBezTo>
                    <a:pt x="250" y="73"/>
                    <a:pt x="263" y="73"/>
                    <a:pt x="275" y="70"/>
                  </a:cubicBezTo>
                  <a:cubicBezTo>
                    <a:pt x="277" y="69"/>
                    <a:pt x="279" y="69"/>
                    <a:pt x="281" y="68"/>
                  </a:cubicBezTo>
                  <a:cubicBezTo>
                    <a:pt x="283" y="67"/>
                    <a:pt x="286" y="66"/>
                    <a:pt x="288" y="65"/>
                  </a:cubicBezTo>
                  <a:cubicBezTo>
                    <a:pt x="277" y="75"/>
                    <a:pt x="263" y="79"/>
                    <a:pt x="249" y="76"/>
                  </a:cubicBezTo>
                  <a:close/>
                  <a:moveTo>
                    <a:pt x="233" y="65"/>
                  </a:moveTo>
                  <a:cubicBezTo>
                    <a:pt x="232" y="64"/>
                    <a:pt x="230" y="62"/>
                    <a:pt x="229" y="61"/>
                  </a:cubicBezTo>
                  <a:cubicBezTo>
                    <a:pt x="237" y="65"/>
                    <a:pt x="247" y="68"/>
                    <a:pt x="256" y="67"/>
                  </a:cubicBezTo>
                  <a:cubicBezTo>
                    <a:pt x="259" y="68"/>
                    <a:pt x="262" y="69"/>
                    <a:pt x="265" y="70"/>
                  </a:cubicBezTo>
                  <a:cubicBezTo>
                    <a:pt x="254" y="71"/>
                    <a:pt x="243" y="70"/>
                    <a:pt x="233" y="65"/>
                  </a:cubicBezTo>
                  <a:close/>
                  <a:moveTo>
                    <a:pt x="228" y="57"/>
                  </a:moveTo>
                  <a:cubicBezTo>
                    <a:pt x="234" y="60"/>
                    <a:pt x="240" y="62"/>
                    <a:pt x="247" y="63"/>
                  </a:cubicBezTo>
                  <a:cubicBezTo>
                    <a:pt x="248" y="63"/>
                    <a:pt x="249" y="64"/>
                    <a:pt x="251" y="65"/>
                  </a:cubicBezTo>
                  <a:cubicBezTo>
                    <a:pt x="243" y="64"/>
                    <a:pt x="235" y="62"/>
                    <a:pt x="228" y="57"/>
                  </a:cubicBezTo>
                  <a:close/>
                  <a:moveTo>
                    <a:pt x="229" y="55"/>
                  </a:moveTo>
                  <a:cubicBezTo>
                    <a:pt x="229" y="55"/>
                    <a:pt x="230" y="55"/>
                    <a:pt x="230" y="55"/>
                  </a:cubicBezTo>
                  <a:cubicBezTo>
                    <a:pt x="233" y="56"/>
                    <a:pt x="236" y="57"/>
                    <a:pt x="239" y="57"/>
                  </a:cubicBezTo>
                  <a:cubicBezTo>
                    <a:pt x="240" y="58"/>
                    <a:pt x="241" y="59"/>
                    <a:pt x="242" y="59"/>
                  </a:cubicBezTo>
                  <a:cubicBezTo>
                    <a:pt x="238" y="58"/>
                    <a:pt x="233" y="57"/>
                    <a:pt x="229" y="55"/>
                  </a:cubicBezTo>
                  <a:close/>
                  <a:moveTo>
                    <a:pt x="219" y="63"/>
                  </a:moveTo>
                  <a:cubicBezTo>
                    <a:pt x="220" y="62"/>
                    <a:pt x="221" y="61"/>
                    <a:pt x="223" y="60"/>
                  </a:cubicBezTo>
                  <a:cubicBezTo>
                    <a:pt x="232" y="72"/>
                    <a:pt x="246" y="81"/>
                    <a:pt x="261" y="84"/>
                  </a:cubicBezTo>
                  <a:cubicBezTo>
                    <a:pt x="280" y="88"/>
                    <a:pt x="299" y="83"/>
                    <a:pt x="314" y="71"/>
                  </a:cubicBezTo>
                  <a:cubicBezTo>
                    <a:pt x="316" y="69"/>
                    <a:pt x="313" y="65"/>
                    <a:pt x="311" y="67"/>
                  </a:cubicBezTo>
                  <a:cubicBezTo>
                    <a:pt x="304" y="73"/>
                    <a:pt x="297" y="77"/>
                    <a:pt x="289" y="79"/>
                  </a:cubicBezTo>
                  <a:cubicBezTo>
                    <a:pt x="292" y="76"/>
                    <a:pt x="296" y="74"/>
                    <a:pt x="298" y="70"/>
                  </a:cubicBezTo>
                  <a:cubicBezTo>
                    <a:pt x="305" y="61"/>
                    <a:pt x="307" y="50"/>
                    <a:pt x="305" y="40"/>
                  </a:cubicBezTo>
                  <a:cubicBezTo>
                    <a:pt x="314" y="48"/>
                    <a:pt x="320" y="58"/>
                    <a:pt x="321" y="70"/>
                  </a:cubicBezTo>
                  <a:cubicBezTo>
                    <a:pt x="322" y="80"/>
                    <a:pt x="319" y="91"/>
                    <a:pt x="312" y="99"/>
                  </a:cubicBezTo>
                  <a:cubicBezTo>
                    <a:pt x="313" y="95"/>
                    <a:pt x="314" y="91"/>
                    <a:pt x="314" y="87"/>
                  </a:cubicBezTo>
                  <a:cubicBezTo>
                    <a:pt x="314" y="87"/>
                    <a:pt x="314" y="87"/>
                    <a:pt x="314" y="87"/>
                  </a:cubicBezTo>
                  <a:cubicBezTo>
                    <a:pt x="314" y="86"/>
                    <a:pt x="313" y="84"/>
                    <a:pt x="311" y="85"/>
                  </a:cubicBezTo>
                  <a:cubicBezTo>
                    <a:pt x="279" y="100"/>
                    <a:pt x="241" y="91"/>
                    <a:pt x="219" y="63"/>
                  </a:cubicBezTo>
                  <a:close/>
                  <a:moveTo>
                    <a:pt x="234" y="41"/>
                  </a:moveTo>
                  <a:cubicBezTo>
                    <a:pt x="243" y="38"/>
                    <a:pt x="251" y="39"/>
                    <a:pt x="253" y="39"/>
                  </a:cubicBezTo>
                  <a:cubicBezTo>
                    <a:pt x="260" y="40"/>
                    <a:pt x="265" y="40"/>
                    <a:pt x="265" y="42"/>
                  </a:cubicBezTo>
                  <a:cubicBezTo>
                    <a:pt x="265" y="43"/>
                    <a:pt x="252" y="39"/>
                    <a:pt x="235" y="45"/>
                  </a:cubicBezTo>
                  <a:cubicBezTo>
                    <a:pt x="226" y="48"/>
                    <a:pt x="216" y="53"/>
                    <a:pt x="209" y="66"/>
                  </a:cubicBezTo>
                  <a:cubicBezTo>
                    <a:pt x="199" y="87"/>
                    <a:pt x="206" y="98"/>
                    <a:pt x="208" y="101"/>
                  </a:cubicBezTo>
                  <a:cubicBezTo>
                    <a:pt x="209" y="103"/>
                    <a:pt x="209" y="105"/>
                    <a:pt x="208" y="105"/>
                  </a:cubicBezTo>
                  <a:cubicBezTo>
                    <a:pt x="206" y="106"/>
                    <a:pt x="205" y="104"/>
                    <a:pt x="204" y="102"/>
                  </a:cubicBezTo>
                  <a:cubicBezTo>
                    <a:pt x="203" y="101"/>
                    <a:pt x="191" y="84"/>
                    <a:pt x="209" y="59"/>
                  </a:cubicBezTo>
                  <a:cubicBezTo>
                    <a:pt x="218" y="48"/>
                    <a:pt x="226" y="44"/>
                    <a:pt x="234" y="41"/>
                  </a:cubicBezTo>
                  <a:close/>
                  <a:moveTo>
                    <a:pt x="167" y="72"/>
                  </a:moveTo>
                  <a:cubicBezTo>
                    <a:pt x="161" y="68"/>
                    <a:pt x="159" y="61"/>
                    <a:pt x="161" y="54"/>
                  </a:cubicBezTo>
                  <a:cubicBezTo>
                    <a:pt x="162" y="48"/>
                    <a:pt x="166" y="41"/>
                    <a:pt x="172" y="39"/>
                  </a:cubicBezTo>
                  <a:cubicBezTo>
                    <a:pt x="177" y="36"/>
                    <a:pt x="182" y="36"/>
                    <a:pt x="186" y="39"/>
                  </a:cubicBezTo>
                  <a:cubicBezTo>
                    <a:pt x="186" y="39"/>
                    <a:pt x="187" y="40"/>
                    <a:pt x="187" y="40"/>
                  </a:cubicBezTo>
                  <a:cubicBezTo>
                    <a:pt x="189" y="44"/>
                    <a:pt x="193" y="48"/>
                    <a:pt x="198" y="49"/>
                  </a:cubicBezTo>
                  <a:cubicBezTo>
                    <a:pt x="202" y="49"/>
                    <a:pt x="203" y="52"/>
                    <a:pt x="201" y="53"/>
                  </a:cubicBezTo>
                  <a:cubicBezTo>
                    <a:pt x="199" y="53"/>
                    <a:pt x="198" y="53"/>
                    <a:pt x="197" y="53"/>
                  </a:cubicBezTo>
                  <a:cubicBezTo>
                    <a:pt x="192" y="49"/>
                    <a:pt x="187" y="46"/>
                    <a:pt x="181" y="45"/>
                  </a:cubicBezTo>
                  <a:cubicBezTo>
                    <a:pt x="175" y="44"/>
                    <a:pt x="168" y="44"/>
                    <a:pt x="165" y="49"/>
                  </a:cubicBezTo>
                  <a:cubicBezTo>
                    <a:pt x="162" y="54"/>
                    <a:pt x="162" y="59"/>
                    <a:pt x="166" y="62"/>
                  </a:cubicBezTo>
                  <a:cubicBezTo>
                    <a:pt x="170" y="65"/>
                    <a:pt x="176" y="63"/>
                    <a:pt x="177" y="59"/>
                  </a:cubicBezTo>
                  <a:cubicBezTo>
                    <a:pt x="178" y="56"/>
                    <a:pt x="174" y="54"/>
                    <a:pt x="173" y="57"/>
                  </a:cubicBezTo>
                  <a:cubicBezTo>
                    <a:pt x="171" y="62"/>
                    <a:pt x="164" y="55"/>
                    <a:pt x="169" y="51"/>
                  </a:cubicBezTo>
                  <a:cubicBezTo>
                    <a:pt x="172" y="48"/>
                    <a:pt x="176" y="48"/>
                    <a:pt x="180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6" y="56"/>
                    <a:pt x="186" y="62"/>
                    <a:pt x="183" y="6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70"/>
                    <a:pt x="179" y="72"/>
                    <a:pt x="177" y="73"/>
                  </a:cubicBezTo>
                  <a:cubicBezTo>
                    <a:pt x="174" y="75"/>
                    <a:pt x="170" y="75"/>
                    <a:pt x="167" y="72"/>
                  </a:cubicBezTo>
                  <a:close/>
                  <a:moveTo>
                    <a:pt x="157" y="48"/>
                  </a:moveTo>
                  <a:cubicBezTo>
                    <a:pt x="160" y="44"/>
                    <a:pt x="164" y="41"/>
                    <a:pt x="168" y="38"/>
                  </a:cubicBezTo>
                  <a:cubicBezTo>
                    <a:pt x="163" y="43"/>
                    <a:pt x="159" y="49"/>
                    <a:pt x="158" y="56"/>
                  </a:cubicBezTo>
                  <a:cubicBezTo>
                    <a:pt x="157" y="64"/>
                    <a:pt x="160" y="73"/>
                    <a:pt x="169" y="76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166" y="76"/>
                    <a:pt x="163" y="75"/>
                    <a:pt x="161" y="75"/>
                  </a:cubicBezTo>
                  <a:cubicBezTo>
                    <a:pt x="152" y="69"/>
                    <a:pt x="151" y="56"/>
                    <a:pt x="157" y="48"/>
                  </a:cubicBezTo>
                  <a:close/>
                  <a:moveTo>
                    <a:pt x="149" y="54"/>
                  </a:moveTo>
                  <a:cubicBezTo>
                    <a:pt x="154" y="48"/>
                    <a:pt x="154" y="48"/>
                    <a:pt x="154" y="48"/>
                  </a:cubicBezTo>
                  <a:cubicBezTo>
                    <a:pt x="150" y="55"/>
                    <a:pt x="150" y="64"/>
                    <a:pt x="154" y="70"/>
                  </a:cubicBezTo>
                  <a:cubicBezTo>
                    <a:pt x="149" y="66"/>
                    <a:pt x="146" y="60"/>
                    <a:pt x="149" y="54"/>
                  </a:cubicBezTo>
                  <a:close/>
                  <a:moveTo>
                    <a:pt x="114" y="72"/>
                  </a:moveTo>
                  <a:cubicBezTo>
                    <a:pt x="117" y="67"/>
                    <a:pt x="120" y="62"/>
                    <a:pt x="124" y="58"/>
                  </a:cubicBezTo>
                  <a:cubicBezTo>
                    <a:pt x="124" y="57"/>
                    <a:pt x="123" y="55"/>
                    <a:pt x="121" y="57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4" y="52"/>
                    <a:pt x="126" y="46"/>
                    <a:pt x="127" y="40"/>
                  </a:cubicBezTo>
                  <a:cubicBezTo>
                    <a:pt x="129" y="39"/>
                    <a:pt x="130" y="38"/>
                    <a:pt x="132" y="37"/>
                  </a:cubicBezTo>
                  <a:cubicBezTo>
                    <a:pt x="137" y="33"/>
                    <a:pt x="142" y="29"/>
                    <a:pt x="148" y="26"/>
                  </a:cubicBezTo>
                  <a:cubicBezTo>
                    <a:pt x="147" y="27"/>
                    <a:pt x="146" y="29"/>
                    <a:pt x="145" y="31"/>
                  </a:cubicBezTo>
                  <a:cubicBezTo>
                    <a:pt x="140" y="34"/>
                    <a:pt x="136" y="38"/>
                    <a:pt x="132" y="43"/>
                  </a:cubicBezTo>
                  <a:cubicBezTo>
                    <a:pt x="131" y="44"/>
                    <a:pt x="132" y="45"/>
                    <a:pt x="133" y="44"/>
                  </a:cubicBezTo>
                  <a:cubicBezTo>
                    <a:pt x="136" y="41"/>
                    <a:pt x="140" y="38"/>
                    <a:pt x="143" y="35"/>
                  </a:cubicBezTo>
                  <a:cubicBezTo>
                    <a:pt x="142" y="37"/>
                    <a:pt x="142" y="38"/>
                    <a:pt x="141" y="40"/>
                  </a:cubicBezTo>
                  <a:cubicBezTo>
                    <a:pt x="138" y="43"/>
                    <a:pt x="135" y="46"/>
                    <a:pt x="132" y="49"/>
                  </a:cubicBezTo>
                  <a:cubicBezTo>
                    <a:pt x="131" y="50"/>
                    <a:pt x="132" y="52"/>
                    <a:pt x="133" y="51"/>
                  </a:cubicBezTo>
                  <a:cubicBezTo>
                    <a:pt x="135" y="49"/>
                    <a:pt x="137" y="47"/>
                    <a:pt x="139" y="45"/>
                  </a:cubicBezTo>
                  <a:cubicBezTo>
                    <a:pt x="139" y="47"/>
                    <a:pt x="138" y="50"/>
                    <a:pt x="137" y="53"/>
                  </a:cubicBezTo>
                  <a:cubicBezTo>
                    <a:pt x="137" y="53"/>
                    <a:pt x="137" y="53"/>
                    <a:pt x="137" y="54"/>
                  </a:cubicBezTo>
                  <a:cubicBezTo>
                    <a:pt x="134" y="59"/>
                    <a:pt x="130" y="64"/>
                    <a:pt x="127" y="69"/>
                  </a:cubicBezTo>
                  <a:cubicBezTo>
                    <a:pt x="127" y="70"/>
                    <a:pt x="129" y="71"/>
                    <a:pt x="129" y="70"/>
                  </a:cubicBezTo>
                  <a:cubicBezTo>
                    <a:pt x="135" y="61"/>
                    <a:pt x="141" y="52"/>
                    <a:pt x="148" y="44"/>
                  </a:cubicBezTo>
                  <a:cubicBezTo>
                    <a:pt x="147" y="46"/>
                    <a:pt x="146" y="48"/>
                    <a:pt x="146" y="50"/>
                  </a:cubicBezTo>
                  <a:cubicBezTo>
                    <a:pt x="137" y="62"/>
                    <a:pt x="130" y="75"/>
                    <a:pt x="121" y="87"/>
                  </a:cubicBezTo>
                  <a:cubicBezTo>
                    <a:pt x="120" y="88"/>
                    <a:pt x="114" y="93"/>
                    <a:pt x="113" y="95"/>
                  </a:cubicBezTo>
                  <a:cubicBezTo>
                    <a:pt x="111" y="87"/>
                    <a:pt x="111" y="79"/>
                    <a:pt x="114" y="72"/>
                  </a:cubicBezTo>
                  <a:close/>
                  <a:moveTo>
                    <a:pt x="20" y="73"/>
                  </a:moveTo>
                  <a:cubicBezTo>
                    <a:pt x="29" y="73"/>
                    <a:pt x="38" y="77"/>
                    <a:pt x="47" y="80"/>
                  </a:cubicBezTo>
                  <a:cubicBezTo>
                    <a:pt x="57" y="83"/>
                    <a:pt x="66" y="85"/>
                    <a:pt x="76" y="83"/>
                  </a:cubicBezTo>
                  <a:cubicBezTo>
                    <a:pt x="96" y="80"/>
                    <a:pt x="111" y="66"/>
                    <a:pt x="118" y="48"/>
                  </a:cubicBezTo>
                  <a:cubicBezTo>
                    <a:pt x="120" y="46"/>
                    <a:pt x="122" y="44"/>
                    <a:pt x="124" y="43"/>
                  </a:cubicBezTo>
                  <a:cubicBezTo>
                    <a:pt x="122" y="51"/>
                    <a:pt x="118" y="58"/>
                    <a:pt x="113" y="65"/>
                  </a:cubicBezTo>
                  <a:cubicBezTo>
                    <a:pt x="99" y="78"/>
                    <a:pt x="82" y="90"/>
                    <a:pt x="63" y="90"/>
                  </a:cubicBezTo>
                  <a:cubicBezTo>
                    <a:pt x="51" y="90"/>
                    <a:pt x="41" y="84"/>
                    <a:pt x="31" y="78"/>
                  </a:cubicBezTo>
                  <a:cubicBezTo>
                    <a:pt x="28" y="76"/>
                    <a:pt x="24" y="75"/>
                    <a:pt x="20" y="73"/>
                  </a:cubicBezTo>
                  <a:close/>
                  <a:moveTo>
                    <a:pt x="25" y="69"/>
                  </a:moveTo>
                  <a:cubicBezTo>
                    <a:pt x="38" y="70"/>
                    <a:pt x="52" y="77"/>
                    <a:pt x="64" y="77"/>
                  </a:cubicBezTo>
                  <a:cubicBezTo>
                    <a:pt x="77" y="77"/>
                    <a:pt x="89" y="71"/>
                    <a:pt x="97" y="62"/>
                  </a:cubicBezTo>
                  <a:cubicBezTo>
                    <a:pt x="99" y="61"/>
                    <a:pt x="101" y="60"/>
                    <a:pt x="103" y="58"/>
                  </a:cubicBezTo>
                  <a:cubicBezTo>
                    <a:pt x="95" y="71"/>
                    <a:pt x="79" y="79"/>
                    <a:pt x="64" y="79"/>
                  </a:cubicBezTo>
                  <a:cubicBezTo>
                    <a:pt x="51" y="78"/>
                    <a:pt x="38" y="71"/>
                    <a:pt x="25" y="69"/>
                  </a:cubicBezTo>
                  <a:close/>
                  <a:moveTo>
                    <a:pt x="28" y="68"/>
                  </a:moveTo>
                  <a:cubicBezTo>
                    <a:pt x="35" y="67"/>
                    <a:pt x="43" y="68"/>
                    <a:pt x="50" y="67"/>
                  </a:cubicBezTo>
                  <a:cubicBezTo>
                    <a:pt x="50" y="68"/>
                    <a:pt x="51" y="69"/>
                    <a:pt x="52" y="70"/>
                  </a:cubicBezTo>
                  <a:cubicBezTo>
                    <a:pt x="65" y="74"/>
                    <a:pt x="78" y="71"/>
                    <a:pt x="89" y="66"/>
                  </a:cubicBezTo>
                  <a:cubicBezTo>
                    <a:pt x="80" y="73"/>
                    <a:pt x="68" y="76"/>
                    <a:pt x="56" y="74"/>
                  </a:cubicBezTo>
                  <a:cubicBezTo>
                    <a:pt x="47" y="72"/>
                    <a:pt x="37" y="69"/>
                    <a:pt x="28" y="68"/>
                  </a:cubicBezTo>
                  <a:close/>
                  <a:moveTo>
                    <a:pt x="57" y="56"/>
                  </a:moveTo>
                  <a:cubicBezTo>
                    <a:pt x="60" y="56"/>
                    <a:pt x="62" y="58"/>
                    <a:pt x="64" y="59"/>
                  </a:cubicBezTo>
                  <a:cubicBezTo>
                    <a:pt x="50" y="74"/>
                    <a:pt x="23" y="58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7" y="54"/>
                    <a:pt x="38" y="48"/>
                    <a:pt x="57" y="56"/>
                  </a:cubicBezTo>
                  <a:close/>
                  <a:moveTo>
                    <a:pt x="84" y="31"/>
                  </a:moveTo>
                  <a:cubicBezTo>
                    <a:pt x="84" y="32"/>
                    <a:pt x="85" y="33"/>
                    <a:pt x="85" y="33"/>
                  </a:cubicBezTo>
                  <a:cubicBezTo>
                    <a:pt x="77" y="35"/>
                    <a:pt x="69" y="41"/>
                    <a:pt x="69" y="49"/>
                  </a:cubicBezTo>
                  <a:cubicBezTo>
                    <a:pt x="67" y="47"/>
                    <a:pt x="66" y="44"/>
                    <a:pt x="65" y="41"/>
                  </a:cubicBezTo>
                  <a:cubicBezTo>
                    <a:pt x="64" y="38"/>
                    <a:pt x="64" y="34"/>
                    <a:pt x="65" y="31"/>
                  </a:cubicBezTo>
                  <a:cubicBezTo>
                    <a:pt x="70" y="27"/>
                    <a:pt x="78" y="26"/>
                    <a:pt x="84" y="31"/>
                  </a:cubicBezTo>
                  <a:close/>
                  <a:moveTo>
                    <a:pt x="68" y="21"/>
                  </a:moveTo>
                  <a:cubicBezTo>
                    <a:pt x="74" y="20"/>
                    <a:pt x="80" y="22"/>
                    <a:pt x="85" y="25"/>
                  </a:cubicBezTo>
                  <a:cubicBezTo>
                    <a:pt x="85" y="26"/>
                    <a:pt x="84" y="27"/>
                    <a:pt x="84" y="28"/>
                  </a:cubicBezTo>
                  <a:cubicBezTo>
                    <a:pt x="78" y="24"/>
                    <a:pt x="71" y="24"/>
                    <a:pt x="65" y="28"/>
                  </a:cubicBezTo>
                  <a:cubicBezTo>
                    <a:pt x="66" y="25"/>
                    <a:pt x="67" y="23"/>
                    <a:pt x="68" y="21"/>
                  </a:cubicBezTo>
                  <a:close/>
                  <a:moveTo>
                    <a:pt x="73" y="16"/>
                  </a:moveTo>
                  <a:cubicBezTo>
                    <a:pt x="78" y="15"/>
                    <a:pt x="83" y="17"/>
                    <a:pt x="87" y="21"/>
                  </a:cubicBezTo>
                  <a:cubicBezTo>
                    <a:pt x="87" y="22"/>
                    <a:pt x="86" y="23"/>
                    <a:pt x="86" y="23"/>
                  </a:cubicBezTo>
                  <a:cubicBezTo>
                    <a:pt x="81" y="20"/>
                    <a:pt x="76" y="18"/>
                    <a:pt x="70" y="19"/>
                  </a:cubicBezTo>
                  <a:cubicBezTo>
                    <a:pt x="71" y="18"/>
                    <a:pt x="72" y="17"/>
                    <a:pt x="73" y="16"/>
                  </a:cubicBezTo>
                  <a:close/>
                  <a:moveTo>
                    <a:pt x="91" y="8"/>
                  </a:moveTo>
                  <a:cubicBezTo>
                    <a:pt x="91" y="8"/>
                    <a:pt x="91" y="8"/>
                    <a:pt x="90" y="7"/>
                  </a:cubicBezTo>
                  <a:cubicBezTo>
                    <a:pt x="92" y="7"/>
                    <a:pt x="94" y="7"/>
                    <a:pt x="96" y="7"/>
                  </a:cubicBezTo>
                  <a:cubicBezTo>
                    <a:pt x="103" y="9"/>
                    <a:pt x="107" y="15"/>
                    <a:pt x="106" y="21"/>
                  </a:cubicBezTo>
                  <a:cubicBezTo>
                    <a:pt x="104" y="19"/>
                    <a:pt x="101" y="18"/>
                    <a:pt x="98" y="18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7" y="15"/>
                    <a:pt x="96" y="12"/>
                    <a:pt x="94" y="11"/>
                  </a:cubicBezTo>
                  <a:cubicBezTo>
                    <a:pt x="92" y="10"/>
                    <a:pt x="91" y="12"/>
                    <a:pt x="92" y="13"/>
                  </a:cubicBezTo>
                  <a:cubicBezTo>
                    <a:pt x="94" y="14"/>
                    <a:pt x="95" y="16"/>
                    <a:pt x="96" y="18"/>
                  </a:cubicBezTo>
                  <a:cubicBezTo>
                    <a:pt x="93" y="18"/>
                    <a:pt x="91" y="19"/>
                    <a:pt x="89" y="20"/>
                  </a:cubicBezTo>
                  <a:cubicBezTo>
                    <a:pt x="85" y="16"/>
                    <a:pt x="81" y="14"/>
                    <a:pt x="75" y="14"/>
                  </a:cubicBezTo>
                  <a:cubicBezTo>
                    <a:pt x="79" y="11"/>
                    <a:pt x="83" y="9"/>
                    <a:pt x="87" y="8"/>
                  </a:cubicBezTo>
                  <a:cubicBezTo>
                    <a:pt x="88" y="9"/>
                    <a:pt x="89" y="9"/>
                    <a:pt x="90" y="10"/>
                  </a:cubicBezTo>
                  <a:cubicBezTo>
                    <a:pt x="91" y="11"/>
                    <a:pt x="92" y="9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6564" y="181"/>
              <a:ext cx="218" cy="219"/>
            </a:xfrm>
            <a:custGeom>
              <a:avLst/>
              <a:gdLst>
                <a:gd name="T0" fmla="*/ 11 w 62"/>
                <a:gd name="T1" fmla="*/ 11 h 62"/>
                <a:gd name="T2" fmla="*/ 11 w 62"/>
                <a:gd name="T3" fmla="*/ 51 h 62"/>
                <a:gd name="T4" fmla="*/ 51 w 62"/>
                <a:gd name="T5" fmla="*/ 51 h 62"/>
                <a:gd name="T6" fmla="*/ 51 w 62"/>
                <a:gd name="T7" fmla="*/ 11 h 62"/>
                <a:gd name="T8" fmla="*/ 11 w 62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11"/>
                  </a:moveTo>
                  <a:cubicBezTo>
                    <a:pt x="0" y="22"/>
                    <a:pt x="0" y="40"/>
                    <a:pt x="11" y="51"/>
                  </a:cubicBezTo>
                  <a:cubicBezTo>
                    <a:pt x="22" y="62"/>
                    <a:pt x="40" y="62"/>
                    <a:pt x="51" y="51"/>
                  </a:cubicBezTo>
                  <a:cubicBezTo>
                    <a:pt x="62" y="40"/>
                    <a:pt x="62" y="22"/>
                    <a:pt x="51" y="11"/>
                  </a:cubicBezTo>
                  <a:cubicBezTo>
                    <a:pt x="40" y="0"/>
                    <a:pt x="22" y="0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592" y="206"/>
              <a:ext cx="166" cy="166"/>
            </a:xfrm>
            <a:custGeom>
              <a:avLst/>
              <a:gdLst>
                <a:gd name="T0" fmla="*/ 8 w 47"/>
                <a:gd name="T1" fmla="*/ 8 h 47"/>
                <a:gd name="T2" fmla="*/ 8 w 47"/>
                <a:gd name="T3" fmla="*/ 39 h 47"/>
                <a:gd name="T4" fmla="*/ 39 w 47"/>
                <a:gd name="T5" fmla="*/ 39 h 47"/>
                <a:gd name="T6" fmla="*/ 39 w 47"/>
                <a:gd name="T7" fmla="*/ 8 h 47"/>
                <a:gd name="T8" fmla="*/ 8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8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6" y="47"/>
                    <a:pt x="30" y="47"/>
                    <a:pt x="39" y="39"/>
                  </a:cubicBezTo>
                  <a:cubicBezTo>
                    <a:pt x="47" y="31"/>
                    <a:pt x="47" y="17"/>
                    <a:pt x="39" y="8"/>
                  </a:cubicBezTo>
                  <a:cubicBezTo>
                    <a:pt x="30" y="0"/>
                    <a:pt x="16" y="0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6349" y="210"/>
              <a:ext cx="405" cy="405"/>
            </a:xfrm>
            <a:custGeom>
              <a:avLst/>
              <a:gdLst>
                <a:gd name="T0" fmla="*/ 32 w 115"/>
                <a:gd name="T1" fmla="*/ 50 h 115"/>
                <a:gd name="T2" fmla="*/ 35 w 115"/>
                <a:gd name="T3" fmla="*/ 83 h 115"/>
                <a:gd name="T4" fmla="*/ 105 w 115"/>
                <a:gd name="T5" fmla="*/ 105 h 115"/>
                <a:gd name="T6" fmla="*/ 112 w 115"/>
                <a:gd name="T7" fmla="*/ 44 h 115"/>
                <a:gd name="T8" fmla="*/ 103 w 115"/>
                <a:gd name="T9" fmla="*/ 50 h 115"/>
                <a:gd name="T10" fmla="*/ 78 w 115"/>
                <a:gd name="T11" fmla="*/ 48 h 115"/>
                <a:gd name="T12" fmla="*/ 66 w 115"/>
                <a:gd name="T13" fmla="*/ 52 h 115"/>
                <a:gd name="T14" fmla="*/ 63 w 115"/>
                <a:gd name="T15" fmla="*/ 49 h 115"/>
                <a:gd name="T16" fmla="*/ 67 w 115"/>
                <a:gd name="T17" fmla="*/ 37 h 115"/>
                <a:gd name="T18" fmla="*/ 65 w 115"/>
                <a:gd name="T19" fmla="*/ 12 h 115"/>
                <a:gd name="T20" fmla="*/ 71 w 115"/>
                <a:gd name="T21" fmla="*/ 3 h 115"/>
                <a:gd name="T22" fmla="*/ 10 w 115"/>
                <a:gd name="T23" fmla="*/ 10 h 115"/>
                <a:gd name="T24" fmla="*/ 46 w 115"/>
                <a:gd name="T25" fmla="*/ 51 h 115"/>
                <a:gd name="T26" fmla="*/ 52 w 115"/>
                <a:gd name="T27" fmla="*/ 77 h 115"/>
                <a:gd name="T28" fmla="*/ 37 w 115"/>
                <a:gd name="T29" fmla="*/ 54 h 115"/>
                <a:gd name="T30" fmla="*/ 50 w 115"/>
                <a:gd name="T31" fmla="*/ 68 h 115"/>
                <a:gd name="T32" fmla="*/ 52 w 115"/>
                <a:gd name="T33" fmla="*/ 77 h 115"/>
                <a:gd name="T34" fmla="*/ 93 w 115"/>
                <a:gd name="T35" fmla="*/ 104 h 115"/>
                <a:gd name="T36" fmla="*/ 99 w 115"/>
                <a:gd name="T37" fmla="*/ 88 h 115"/>
                <a:gd name="T38" fmla="*/ 91 w 115"/>
                <a:gd name="T39" fmla="*/ 74 h 115"/>
                <a:gd name="T40" fmla="*/ 94 w 115"/>
                <a:gd name="T41" fmla="*/ 63 h 115"/>
                <a:gd name="T42" fmla="*/ 94 w 115"/>
                <a:gd name="T43" fmla="*/ 66 h 115"/>
                <a:gd name="T44" fmla="*/ 89 w 115"/>
                <a:gd name="T45" fmla="*/ 70 h 115"/>
                <a:gd name="T46" fmla="*/ 81 w 115"/>
                <a:gd name="T47" fmla="*/ 74 h 115"/>
                <a:gd name="T48" fmla="*/ 79 w 115"/>
                <a:gd name="T49" fmla="*/ 80 h 115"/>
                <a:gd name="T50" fmla="*/ 78 w 115"/>
                <a:gd name="T51" fmla="*/ 83 h 115"/>
                <a:gd name="T52" fmla="*/ 75 w 115"/>
                <a:gd name="T53" fmla="*/ 88 h 115"/>
                <a:gd name="T54" fmla="*/ 90 w 115"/>
                <a:gd name="T55" fmla="*/ 96 h 115"/>
                <a:gd name="T56" fmla="*/ 85 w 115"/>
                <a:gd name="T57" fmla="*/ 98 h 115"/>
                <a:gd name="T58" fmla="*/ 76 w 115"/>
                <a:gd name="T59" fmla="*/ 95 h 115"/>
                <a:gd name="T60" fmla="*/ 76 w 115"/>
                <a:gd name="T61" fmla="*/ 93 h 115"/>
                <a:gd name="T62" fmla="*/ 68 w 115"/>
                <a:gd name="T63" fmla="*/ 72 h 115"/>
                <a:gd name="T64" fmla="*/ 68 w 115"/>
                <a:gd name="T65" fmla="*/ 70 h 115"/>
                <a:gd name="T66" fmla="*/ 64 w 115"/>
                <a:gd name="T67" fmla="*/ 54 h 115"/>
                <a:gd name="T68" fmla="*/ 63 w 115"/>
                <a:gd name="T69" fmla="*/ 55 h 115"/>
                <a:gd name="T70" fmla="*/ 65 w 115"/>
                <a:gd name="T71" fmla="*/ 62 h 115"/>
                <a:gd name="T72" fmla="*/ 61 w 115"/>
                <a:gd name="T73" fmla="*/ 58 h 115"/>
                <a:gd name="T74" fmla="*/ 53 w 115"/>
                <a:gd name="T75" fmla="*/ 65 h 115"/>
                <a:gd name="T76" fmla="*/ 58 w 115"/>
                <a:gd name="T77" fmla="*/ 49 h 115"/>
                <a:gd name="T78" fmla="*/ 57 w 115"/>
                <a:gd name="T79" fmla="*/ 49 h 115"/>
                <a:gd name="T80" fmla="*/ 55 w 115"/>
                <a:gd name="T81" fmla="*/ 56 h 115"/>
                <a:gd name="T82" fmla="*/ 57 w 115"/>
                <a:gd name="T83" fmla="*/ 54 h 115"/>
                <a:gd name="T84" fmla="*/ 48 w 115"/>
                <a:gd name="T85" fmla="*/ 35 h 115"/>
                <a:gd name="T86" fmla="*/ 56 w 115"/>
                <a:gd name="T87" fmla="*/ 12 h 115"/>
                <a:gd name="T88" fmla="*/ 43 w 115"/>
                <a:gd name="T89" fmla="*/ 38 h 115"/>
                <a:gd name="T90" fmla="*/ 22 w 115"/>
                <a:gd name="T91" fmla="*/ 41 h 115"/>
                <a:gd name="T92" fmla="*/ 22 w 115"/>
                <a:gd name="T93" fmla="*/ 36 h 115"/>
                <a:gd name="T94" fmla="*/ 17 w 115"/>
                <a:gd name="T95" fmla="*/ 36 h 115"/>
                <a:gd name="T96" fmla="*/ 15 w 115"/>
                <a:gd name="T97" fmla="*/ 33 h 115"/>
                <a:gd name="T98" fmla="*/ 22 w 115"/>
                <a:gd name="T99" fmla="*/ 32 h 115"/>
                <a:gd name="T100" fmla="*/ 30 w 115"/>
                <a:gd name="T101" fmla="*/ 40 h 115"/>
                <a:gd name="T102" fmla="*/ 32 w 115"/>
                <a:gd name="T103" fmla="*/ 42 h 115"/>
                <a:gd name="T104" fmla="*/ 40 w 115"/>
                <a:gd name="T105" fmla="*/ 34 h 115"/>
                <a:gd name="T106" fmla="*/ 43 w 115"/>
                <a:gd name="T107" fmla="*/ 34 h 115"/>
                <a:gd name="T108" fmla="*/ 45 w 115"/>
                <a:gd name="T109" fmla="*/ 25 h 115"/>
                <a:gd name="T110" fmla="*/ 41 w 115"/>
                <a:gd name="T111" fmla="*/ 20 h 115"/>
                <a:gd name="T112" fmla="*/ 29 w 115"/>
                <a:gd name="T113" fmla="*/ 24 h 115"/>
                <a:gd name="T114" fmla="*/ 11 w 115"/>
                <a:gd name="T115" fmla="*/ 2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5">
                  <a:moveTo>
                    <a:pt x="10" y="10"/>
                  </a:moveTo>
                  <a:cubicBezTo>
                    <a:pt x="0" y="22"/>
                    <a:pt x="10" y="39"/>
                    <a:pt x="22" y="46"/>
                  </a:cubicBezTo>
                  <a:cubicBezTo>
                    <a:pt x="25" y="48"/>
                    <a:pt x="28" y="49"/>
                    <a:pt x="32" y="50"/>
                  </a:cubicBezTo>
                  <a:cubicBezTo>
                    <a:pt x="35" y="60"/>
                    <a:pt x="32" y="70"/>
                    <a:pt x="32" y="80"/>
                  </a:cubicBezTo>
                  <a:cubicBezTo>
                    <a:pt x="32" y="81"/>
                    <a:pt x="33" y="81"/>
                    <a:pt x="33" y="82"/>
                  </a:cubicBezTo>
                  <a:cubicBezTo>
                    <a:pt x="34" y="82"/>
                    <a:pt x="34" y="83"/>
                    <a:pt x="35" y="83"/>
                  </a:cubicBezTo>
                  <a:cubicBezTo>
                    <a:pt x="45" y="83"/>
                    <a:pt x="55" y="80"/>
                    <a:pt x="65" y="83"/>
                  </a:cubicBezTo>
                  <a:cubicBezTo>
                    <a:pt x="66" y="87"/>
                    <a:pt x="67" y="90"/>
                    <a:pt x="69" y="93"/>
                  </a:cubicBezTo>
                  <a:cubicBezTo>
                    <a:pt x="76" y="105"/>
                    <a:pt x="93" y="115"/>
                    <a:pt x="105" y="105"/>
                  </a:cubicBezTo>
                  <a:cubicBezTo>
                    <a:pt x="115" y="97"/>
                    <a:pt x="114" y="85"/>
                    <a:pt x="106" y="76"/>
                  </a:cubicBezTo>
                  <a:cubicBezTo>
                    <a:pt x="104" y="74"/>
                    <a:pt x="102" y="72"/>
                    <a:pt x="99" y="71"/>
                  </a:cubicBezTo>
                  <a:cubicBezTo>
                    <a:pt x="108" y="65"/>
                    <a:pt x="113" y="55"/>
                    <a:pt x="112" y="44"/>
                  </a:cubicBezTo>
                  <a:cubicBezTo>
                    <a:pt x="111" y="41"/>
                    <a:pt x="107" y="42"/>
                    <a:pt x="107" y="45"/>
                  </a:cubicBezTo>
                  <a:cubicBezTo>
                    <a:pt x="107" y="46"/>
                    <a:pt x="108" y="47"/>
                    <a:pt x="108" y="48"/>
                  </a:cubicBezTo>
                  <a:cubicBezTo>
                    <a:pt x="106" y="49"/>
                    <a:pt x="105" y="49"/>
                    <a:pt x="103" y="50"/>
                  </a:cubicBezTo>
                  <a:cubicBezTo>
                    <a:pt x="100" y="52"/>
                    <a:pt x="96" y="53"/>
                    <a:pt x="93" y="53"/>
                  </a:cubicBezTo>
                  <a:cubicBezTo>
                    <a:pt x="88" y="53"/>
                    <a:pt x="81" y="52"/>
                    <a:pt x="77" y="49"/>
                  </a:cubicBezTo>
                  <a:cubicBezTo>
                    <a:pt x="77" y="49"/>
                    <a:pt x="77" y="49"/>
                    <a:pt x="78" y="48"/>
                  </a:cubicBezTo>
                  <a:cubicBezTo>
                    <a:pt x="80" y="46"/>
                    <a:pt x="77" y="43"/>
                    <a:pt x="74" y="45"/>
                  </a:cubicBezTo>
                  <a:cubicBezTo>
                    <a:pt x="72" y="48"/>
                    <a:pt x="69" y="51"/>
                    <a:pt x="68" y="5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3"/>
                    <a:pt x="72" y="40"/>
                    <a:pt x="70" y="42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4" y="46"/>
                    <a:pt x="67" y="43"/>
                    <a:pt x="70" y="41"/>
                  </a:cubicBezTo>
                  <a:cubicBezTo>
                    <a:pt x="72" y="38"/>
                    <a:pt x="69" y="35"/>
                    <a:pt x="67" y="37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3" y="34"/>
                    <a:pt x="62" y="27"/>
                    <a:pt x="62" y="22"/>
                  </a:cubicBezTo>
                  <a:cubicBezTo>
                    <a:pt x="62" y="19"/>
                    <a:pt x="63" y="15"/>
                    <a:pt x="65" y="12"/>
                  </a:cubicBezTo>
                  <a:cubicBezTo>
                    <a:pt x="66" y="10"/>
                    <a:pt x="66" y="9"/>
                    <a:pt x="67" y="7"/>
                  </a:cubicBezTo>
                  <a:cubicBezTo>
                    <a:pt x="68" y="7"/>
                    <a:pt x="69" y="7"/>
                    <a:pt x="70" y="8"/>
                  </a:cubicBezTo>
                  <a:cubicBezTo>
                    <a:pt x="73" y="8"/>
                    <a:pt x="74" y="4"/>
                    <a:pt x="71" y="3"/>
                  </a:cubicBezTo>
                  <a:cubicBezTo>
                    <a:pt x="60" y="2"/>
                    <a:pt x="50" y="7"/>
                    <a:pt x="44" y="16"/>
                  </a:cubicBezTo>
                  <a:cubicBezTo>
                    <a:pt x="43" y="13"/>
                    <a:pt x="41" y="11"/>
                    <a:pt x="39" y="9"/>
                  </a:cubicBezTo>
                  <a:cubicBezTo>
                    <a:pt x="30" y="1"/>
                    <a:pt x="18" y="0"/>
                    <a:pt x="10" y="10"/>
                  </a:cubicBezTo>
                  <a:close/>
                  <a:moveTo>
                    <a:pt x="50" y="62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4" y="51"/>
                    <a:pt x="46" y="51"/>
                  </a:cubicBezTo>
                  <a:cubicBezTo>
                    <a:pt x="53" y="59"/>
                    <a:pt x="53" y="59"/>
                    <a:pt x="53" y="59"/>
                  </a:cubicBezTo>
                  <a:lnTo>
                    <a:pt x="50" y="62"/>
                  </a:lnTo>
                  <a:close/>
                  <a:moveTo>
                    <a:pt x="52" y="77"/>
                  </a:moveTo>
                  <a:cubicBezTo>
                    <a:pt x="47" y="77"/>
                    <a:pt x="42" y="78"/>
                    <a:pt x="37" y="78"/>
                  </a:cubicBezTo>
                  <a:cubicBezTo>
                    <a:pt x="37" y="73"/>
                    <a:pt x="38" y="68"/>
                    <a:pt x="38" y="63"/>
                  </a:cubicBezTo>
                  <a:cubicBezTo>
                    <a:pt x="38" y="60"/>
                    <a:pt x="38" y="57"/>
                    <a:pt x="37" y="5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4" y="67"/>
                    <a:pt x="48" y="71"/>
                    <a:pt x="50" y="6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58" y="77"/>
                    <a:pt x="55" y="77"/>
                    <a:pt x="52" y="77"/>
                  </a:cubicBezTo>
                  <a:close/>
                  <a:moveTo>
                    <a:pt x="95" y="74"/>
                  </a:moveTo>
                  <a:cubicBezTo>
                    <a:pt x="103" y="75"/>
                    <a:pt x="110" y="87"/>
                    <a:pt x="107" y="95"/>
                  </a:cubicBezTo>
                  <a:cubicBezTo>
                    <a:pt x="105" y="101"/>
                    <a:pt x="99" y="104"/>
                    <a:pt x="93" y="104"/>
                  </a:cubicBezTo>
                  <a:cubicBezTo>
                    <a:pt x="92" y="104"/>
                    <a:pt x="92" y="104"/>
                    <a:pt x="91" y="104"/>
                  </a:cubicBezTo>
                  <a:cubicBezTo>
                    <a:pt x="93" y="102"/>
                    <a:pt x="93" y="98"/>
                    <a:pt x="93" y="95"/>
                  </a:cubicBezTo>
                  <a:cubicBezTo>
                    <a:pt x="92" y="94"/>
                    <a:pt x="99" y="91"/>
                    <a:pt x="99" y="88"/>
                  </a:cubicBezTo>
                  <a:cubicBezTo>
                    <a:pt x="99" y="84"/>
                    <a:pt x="94" y="87"/>
                    <a:pt x="91" y="86"/>
                  </a:cubicBezTo>
                  <a:cubicBezTo>
                    <a:pt x="88" y="86"/>
                    <a:pt x="84" y="82"/>
                    <a:pt x="85" y="78"/>
                  </a:cubicBezTo>
                  <a:cubicBezTo>
                    <a:pt x="86" y="76"/>
                    <a:pt x="88" y="74"/>
                    <a:pt x="91" y="74"/>
                  </a:cubicBezTo>
                  <a:cubicBezTo>
                    <a:pt x="92" y="73"/>
                    <a:pt x="93" y="73"/>
                    <a:pt x="95" y="74"/>
                  </a:cubicBezTo>
                  <a:close/>
                  <a:moveTo>
                    <a:pt x="103" y="59"/>
                  </a:moveTo>
                  <a:cubicBezTo>
                    <a:pt x="100" y="61"/>
                    <a:pt x="97" y="62"/>
                    <a:pt x="94" y="63"/>
                  </a:cubicBezTo>
                  <a:cubicBezTo>
                    <a:pt x="90" y="65"/>
                    <a:pt x="85" y="66"/>
                    <a:pt x="80" y="65"/>
                  </a:cubicBezTo>
                  <a:cubicBezTo>
                    <a:pt x="79" y="65"/>
                    <a:pt x="78" y="67"/>
                    <a:pt x="80" y="67"/>
                  </a:cubicBezTo>
                  <a:cubicBezTo>
                    <a:pt x="85" y="68"/>
                    <a:pt x="89" y="67"/>
                    <a:pt x="94" y="66"/>
                  </a:cubicBezTo>
                  <a:cubicBezTo>
                    <a:pt x="97" y="65"/>
                    <a:pt x="100" y="63"/>
                    <a:pt x="103" y="62"/>
                  </a:cubicBezTo>
                  <a:cubicBezTo>
                    <a:pt x="99" y="65"/>
                    <a:pt x="95" y="68"/>
                    <a:pt x="90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7" y="70"/>
                    <a:pt x="86" y="71"/>
                    <a:pt x="85" y="72"/>
                  </a:cubicBezTo>
                  <a:cubicBezTo>
                    <a:pt x="83" y="72"/>
                    <a:pt x="82" y="72"/>
                    <a:pt x="81" y="72"/>
                  </a:cubicBezTo>
                  <a:cubicBezTo>
                    <a:pt x="79" y="72"/>
                    <a:pt x="79" y="74"/>
                    <a:pt x="81" y="74"/>
                  </a:cubicBezTo>
                  <a:cubicBezTo>
                    <a:pt x="81" y="74"/>
                    <a:pt x="81" y="74"/>
                    <a:pt x="82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7"/>
                    <a:pt x="79" y="79"/>
                    <a:pt x="79" y="80"/>
                  </a:cubicBezTo>
                  <a:cubicBezTo>
                    <a:pt x="77" y="81"/>
                    <a:pt x="75" y="81"/>
                    <a:pt x="73" y="81"/>
                  </a:cubicBezTo>
                  <a:cubicBezTo>
                    <a:pt x="72" y="80"/>
                    <a:pt x="71" y="82"/>
                    <a:pt x="73" y="83"/>
                  </a:cubicBezTo>
                  <a:cubicBezTo>
                    <a:pt x="75" y="83"/>
                    <a:pt x="77" y="83"/>
                    <a:pt x="78" y="83"/>
                  </a:cubicBezTo>
                  <a:cubicBezTo>
                    <a:pt x="78" y="84"/>
                    <a:pt x="78" y="84"/>
                    <a:pt x="79" y="85"/>
                  </a:cubicBezTo>
                  <a:cubicBezTo>
                    <a:pt x="77" y="85"/>
                    <a:pt x="76" y="85"/>
                    <a:pt x="75" y="85"/>
                  </a:cubicBezTo>
                  <a:cubicBezTo>
                    <a:pt x="74" y="85"/>
                    <a:pt x="74" y="88"/>
                    <a:pt x="75" y="88"/>
                  </a:cubicBezTo>
                  <a:cubicBezTo>
                    <a:pt x="76" y="88"/>
                    <a:pt x="78" y="88"/>
                    <a:pt x="79" y="87"/>
                  </a:cubicBezTo>
                  <a:cubicBezTo>
                    <a:pt x="80" y="90"/>
                    <a:pt x="81" y="92"/>
                    <a:pt x="83" y="93"/>
                  </a:cubicBezTo>
                  <a:cubicBezTo>
                    <a:pt x="86" y="96"/>
                    <a:pt x="88" y="96"/>
                    <a:pt x="90" y="96"/>
                  </a:cubicBezTo>
                  <a:cubicBezTo>
                    <a:pt x="91" y="98"/>
                    <a:pt x="90" y="102"/>
                    <a:pt x="89" y="104"/>
                  </a:cubicBezTo>
                  <a:cubicBezTo>
                    <a:pt x="86" y="103"/>
                    <a:pt x="84" y="102"/>
                    <a:pt x="82" y="100"/>
                  </a:cubicBezTo>
                  <a:cubicBezTo>
                    <a:pt x="83" y="100"/>
                    <a:pt x="84" y="99"/>
                    <a:pt x="85" y="98"/>
                  </a:cubicBezTo>
                  <a:cubicBezTo>
                    <a:pt x="86" y="97"/>
                    <a:pt x="85" y="96"/>
                    <a:pt x="84" y="97"/>
                  </a:cubicBezTo>
                  <a:cubicBezTo>
                    <a:pt x="83" y="98"/>
                    <a:pt x="81" y="98"/>
                    <a:pt x="79" y="98"/>
                  </a:cubicBezTo>
                  <a:cubicBezTo>
                    <a:pt x="78" y="97"/>
                    <a:pt x="77" y="96"/>
                    <a:pt x="76" y="95"/>
                  </a:cubicBezTo>
                  <a:cubicBezTo>
                    <a:pt x="77" y="95"/>
                    <a:pt x="78" y="95"/>
                    <a:pt x="79" y="95"/>
                  </a:cubicBezTo>
                  <a:cubicBezTo>
                    <a:pt x="81" y="95"/>
                    <a:pt x="80" y="93"/>
                    <a:pt x="79" y="93"/>
                  </a:cubicBezTo>
                  <a:cubicBezTo>
                    <a:pt x="78" y="93"/>
                    <a:pt x="77" y="93"/>
                    <a:pt x="76" y="93"/>
                  </a:cubicBezTo>
                  <a:cubicBezTo>
                    <a:pt x="76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0" y="87"/>
                    <a:pt x="68" y="80"/>
                    <a:pt x="68" y="72"/>
                  </a:cubicBezTo>
                  <a:cubicBezTo>
                    <a:pt x="71" y="74"/>
                    <a:pt x="74" y="74"/>
                    <a:pt x="77" y="74"/>
                  </a:cubicBezTo>
                  <a:cubicBezTo>
                    <a:pt x="79" y="74"/>
                    <a:pt x="79" y="72"/>
                    <a:pt x="77" y="72"/>
                  </a:cubicBezTo>
                  <a:cubicBezTo>
                    <a:pt x="74" y="72"/>
                    <a:pt x="71" y="72"/>
                    <a:pt x="68" y="70"/>
                  </a:cubicBezTo>
                  <a:cubicBezTo>
                    <a:pt x="68" y="66"/>
                    <a:pt x="69" y="62"/>
                    <a:pt x="71" y="58"/>
                  </a:cubicBezTo>
                  <a:cubicBezTo>
                    <a:pt x="81" y="64"/>
                    <a:pt x="93" y="64"/>
                    <a:pt x="103" y="59"/>
                  </a:cubicBezTo>
                  <a:close/>
                  <a:moveTo>
                    <a:pt x="64" y="54"/>
                  </a:move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6" y="58"/>
                    <a:pt x="66" y="58"/>
                  </a:cubicBezTo>
                  <a:cubicBezTo>
                    <a:pt x="63" y="55"/>
                    <a:pt x="63" y="55"/>
                    <a:pt x="63" y="55"/>
                  </a:cubicBezTo>
                  <a:lnTo>
                    <a:pt x="64" y="54"/>
                  </a:lnTo>
                  <a:close/>
                  <a:moveTo>
                    <a:pt x="61" y="58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3"/>
                    <a:pt x="64" y="64"/>
                    <a:pt x="64" y="65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61" y="58"/>
                  </a:lnTo>
                  <a:close/>
                  <a:moveTo>
                    <a:pt x="64" y="69"/>
                  </a:moveTo>
                  <a:cubicBezTo>
                    <a:pt x="64" y="71"/>
                    <a:pt x="64" y="73"/>
                    <a:pt x="64" y="7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6" y="62"/>
                    <a:pt x="56" y="62"/>
                    <a:pt x="56" y="62"/>
                  </a:cubicBezTo>
                  <a:lnTo>
                    <a:pt x="64" y="69"/>
                  </a:lnTo>
                  <a:close/>
                  <a:moveTo>
                    <a:pt x="58" y="49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57" y="54"/>
                  </a:moveTo>
                  <a:cubicBezTo>
                    <a:pt x="55" y="56"/>
                    <a:pt x="55" y="56"/>
                    <a:pt x="55" y="56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2" y="50"/>
                    <a:pt x="53" y="50"/>
                  </a:cubicBezTo>
                  <a:lnTo>
                    <a:pt x="57" y="54"/>
                  </a:lnTo>
                  <a:close/>
                  <a:moveTo>
                    <a:pt x="53" y="12"/>
                  </a:moveTo>
                  <a:cubicBezTo>
                    <a:pt x="52" y="15"/>
                    <a:pt x="50" y="18"/>
                    <a:pt x="49" y="21"/>
                  </a:cubicBezTo>
                  <a:cubicBezTo>
                    <a:pt x="48" y="26"/>
                    <a:pt x="47" y="30"/>
                    <a:pt x="48" y="35"/>
                  </a:cubicBezTo>
                  <a:cubicBezTo>
                    <a:pt x="48" y="37"/>
                    <a:pt x="50" y="36"/>
                    <a:pt x="50" y="35"/>
                  </a:cubicBezTo>
                  <a:cubicBezTo>
                    <a:pt x="49" y="30"/>
                    <a:pt x="50" y="25"/>
                    <a:pt x="52" y="21"/>
                  </a:cubicBezTo>
                  <a:cubicBezTo>
                    <a:pt x="53" y="18"/>
                    <a:pt x="54" y="15"/>
                    <a:pt x="56" y="12"/>
                  </a:cubicBezTo>
                  <a:cubicBezTo>
                    <a:pt x="51" y="22"/>
                    <a:pt x="51" y="34"/>
                    <a:pt x="57" y="44"/>
                  </a:cubicBezTo>
                  <a:cubicBezTo>
                    <a:pt x="53" y="46"/>
                    <a:pt x="49" y="46"/>
                    <a:pt x="45" y="47"/>
                  </a:cubicBezTo>
                  <a:cubicBezTo>
                    <a:pt x="43" y="44"/>
                    <a:pt x="43" y="41"/>
                    <a:pt x="43" y="38"/>
                  </a:cubicBezTo>
                  <a:cubicBezTo>
                    <a:pt x="43" y="36"/>
                    <a:pt x="41" y="36"/>
                    <a:pt x="41" y="38"/>
                  </a:cubicBezTo>
                  <a:cubicBezTo>
                    <a:pt x="41" y="41"/>
                    <a:pt x="41" y="44"/>
                    <a:pt x="43" y="47"/>
                  </a:cubicBezTo>
                  <a:cubicBezTo>
                    <a:pt x="35" y="47"/>
                    <a:pt x="28" y="45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2" y="38"/>
                    <a:pt x="22" y="37"/>
                    <a:pt x="22" y="36"/>
                  </a:cubicBezTo>
                  <a:cubicBezTo>
                    <a:pt x="22" y="35"/>
                    <a:pt x="20" y="34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19" y="38"/>
                    <a:pt x="18" y="37"/>
                    <a:pt x="17" y="36"/>
                  </a:cubicBezTo>
                  <a:cubicBezTo>
                    <a:pt x="17" y="34"/>
                    <a:pt x="17" y="32"/>
                    <a:pt x="18" y="31"/>
                  </a:cubicBezTo>
                  <a:cubicBezTo>
                    <a:pt x="19" y="30"/>
                    <a:pt x="18" y="29"/>
                    <a:pt x="17" y="30"/>
                  </a:cubicBezTo>
                  <a:cubicBezTo>
                    <a:pt x="16" y="31"/>
                    <a:pt x="15" y="32"/>
                    <a:pt x="15" y="33"/>
                  </a:cubicBezTo>
                  <a:cubicBezTo>
                    <a:pt x="13" y="31"/>
                    <a:pt x="12" y="29"/>
                    <a:pt x="11" y="26"/>
                  </a:cubicBezTo>
                  <a:cubicBezTo>
                    <a:pt x="13" y="25"/>
                    <a:pt x="17" y="24"/>
                    <a:pt x="19" y="25"/>
                  </a:cubicBezTo>
                  <a:cubicBezTo>
                    <a:pt x="19" y="27"/>
                    <a:pt x="19" y="29"/>
                    <a:pt x="22" y="32"/>
                  </a:cubicBezTo>
                  <a:cubicBezTo>
                    <a:pt x="23" y="34"/>
                    <a:pt x="25" y="35"/>
                    <a:pt x="28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7" y="41"/>
                    <a:pt x="30" y="41"/>
                    <a:pt x="30" y="40"/>
                  </a:cubicBezTo>
                  <a:cubicBezTo>
                    <a:pt x="30" y="39"/>
                    <a:pt x="30" y="38"/>
                    <a:pt x="30" y="36"/>
                  </a:cubicBezTo>
                  <a:cubicBezTo>
                    <a:pt x="31" y="37"/>
                    <a:pt x="31" y="37"/>
                    <a:pt x="32" y="37"/>
                  </a:cubicBezTo>
                  <a:cubicBezTo>
                    <a:pt x="32" y="38"/>
                    <a:pt x="32" y="40"/>
                    <a:pt x="32" y="42"/>
                  </a:cubicBezTo>
                  <a:cubicBezTo>
                    <a:pt x="33" y="44"/>
                    <a:pt x="35" y="43"/>
                    <a:pt x="34" y="42"/>
                  </a:cubicBezTo>
                  <a:cubicBezTo>
                    <a:pt x="34" y="40"/>
                    <a:pt x="34" y="38"/>
                    <a:pt x="34" y="36"/>
                  </a:cubicBezTo>
                  <a:cubicBezTo>
                    <a:pt x="36" y="36"/>
                    <a:pt x="38" y="35"/>
                    <a:pt x="40" y="34"/>
                  </a:cubicBezTo>
                  <a:cubicBezTo>
                    <a:pt x="40" y="34"/>
                    <a:pt x="40" y="34"/>
                    <a:pt x="41" y="3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6"/>
                    <a:pt x="43" y="36"/>
                    <a:pt x="43" y="34"/>
                  </a:cubicBezTo>
                  <a:cubicBezTo>
                    <a:pt x="43" y="33"/>
                    <a:pt x="43" y="32"/>
                    <a:pt x="43" y="30"/>
                  </a:cubicBezTo>
                  <a:cubicBezTo>
                    <a:pt x="44" y="29"/>
                    <a:pt x="45" y="28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ubicBezTo>
                    <a:pt x="47" y="20"/>
                    <a:pt x="50" y="16"/>
                    <a:pt x="53" y="12"/>
                  </a:cubicBezTo>
                  <a:close/>
                  <a:moveTo>
                    <a:pt x="20" y="8"/>
                  </a:moveTo>
                  <a:cubicBezTo>
                    <a:pt x="28" y="5"/>
                    <a:pt x="40" y="12"/>
                    <a:pt x="41" y="20"/>
                  </a:cubicBezTo>
                  <a:cubicBezTo>
                    <a:pt x="42" y="22"/>
                    <a:pt x="42" y="23"/>
                    <a:pt x="41" y="24"/>
                  </a:cubicBezTo>
                  <a:cubicBezTo>
                    <a:pt x="41" y="27"/>
                    <a:pt x="39" y="29"/>
                    <a:pt x="37" y="30"/>
                  </a:cubicBezTo>
                  <a:cubicBezTo>
                    <a:pt x="33" y="31"/>
                    <a:pt x="29" y="27"/>
                    <a:pt x="29" y="24"/>
                  </a:cubicBezTo>
                  <a:cubicBezTo>
                    <a:pt x="28" y="21"/>
                    <a:pt x="31" y="16"/>
                    <a:pt x="27" y="16"/>
                  </a:cubicBezTo>
                  <a:cubicBezTo>
                    <a:pt x="24" y="16"/>
                    <a:pt x="21" y="23"/>
                    <a:pt x="20" y="22"/>
                  </a:cubicBezTo>
                  <a:cubicBezTo>
                    <a:pt x="17" y="22"/>
                    <a:pt x="13" y="22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16"/>
                    <a:pt x="14" y="10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6610" y="379"/>
              <a:ext cx="405" cy="1154"/>
            </a:xfrm>
            <a:custGeom>
              <a:avLst/>
              <a:gdLst>
                <a:gd name="T0" fmla="*/ 74 w 115"/>
                <a:gd name="T1" fmla="*/ 327 h 327"/>
                <a:gd name="T2" fmla="*/ 102 w 115"/>
                <a:gd name="T3" fmla="*/ 217 h 327"/>
                <a:gd name="T4" fmla="*/ 53 w 115"/>
                <a:gd name="T5" fmla="*/ 139 h 327"/>
                <a:gd name="T6" fmla="*/ 112 w 115"/>
                <a:gd name="T7" fmla="*/ 106 h 327"/>
                <a:gd name="T8" fmla="*/ 109 w 115"/>
                <a:gd name="T9" fmla="*/ 22 h 327"/>
                <a:gd name="T10" fmla="*/ 28 w 115"/>
                <a:gd name="T11" fmla="*/ 8 h 327"/>
                <a:gd name="T12" fmla="*/ 30 w 115"/>
                <a:gd name="T13" fmla="*/ 30 h 327"/>
                <a:gd name="T14" fmla="*/ 10 w 115"/>
                <a:gd name="T15" fmla="*/ 91 h 327"/>
                <a:gd name="T16" fmla="*/ 11 w 115"/>
                <a:gd name="T17" fmla="*/ 146 h 327"/>
                <a:gd name="T18" fmla="*/ 32 w 115"/>
                <a:gd name="T19" fmla="*/ 214 h 327"/>
                <a:gd name="T20" fmla="*/ 8 w 115"/>
                <a:gd name="T21" fmla="*/ 224 h 327"/>
                <a:gd name="T22" fmla="*/ 35 w 115"/>
                <a:gd name="T23" fmla="*/ 228 h 327"/>
                <a:gd name="T24" fmla="*/ 25 w 115"/>
                <a:gd name="T25" fmla="*/ 224 h 327"/>
                <a:gd name="T26" fmla="*/ 81 w 115"/>
                <a:gd name="T27" fmla="*/ 265 h 327"/>
                <a:gd name="T28" fmla="*/ 53 w 115"/>
                <a:gd name="T29" fmla="*/ 226 h 327"/>
                <a:gd name="T30" fmla="*/ 59 w 115"/>
                <a:gd name="T31" fmla="*/ 239 h 327"/>
                <a:gd name="T32" fmla="*/ 17 w 115"/>
                <a:gd name="T33" fmla="*/ 158 h 327"/>
                <a:gd name="T34" fmla="*/ 25 w 115"/>
                <a:gd name="T35" fmla="*/ 145 h 327"/>
                <a:gd name="T36" fmla="*/ 22 w 115"/>
                <a:gd name="T37" fmla="*/ 133 h 327"/>
                <a:gd name="T38" fmla="*/ 27 w 115"/>
                <a:gd name="T39" fmla="*/ 163 h 327"/>
                <a:gd name="T40" fmla="*/ 41 w 115"/>
                <a:gd name="T41" fmla="*/ 184 h 327"/>
                <a:gd name="T42" fmla="*/ 26 w 115"/>
                <a:gd name="T43" fmla="*/ 168 h 327"/>
                <a:gd name="T44" fmla="*/ 19 w 115"/>
                <a:gd name="T45" fmla="*/ 149 h 327"/>
                <a:gd name="T46" fmla="*/ 16 w 115"/>
                <a:gd name="T47" fmla="*/ 152 h 327"/>
                <a:gd name="T48" fmla="*/ 18 w 115"/>
                <a:gd name="T49" fmla="*/ 135 h 327"/>
                <a:gd name="T50" fmla="*/ 20 w 115"/>
                <a:gd name="T51" fmla="*/ 140 h 327"/>
                <a:gd name="T52" fmla="*/ 25 w 115"/>
                <a:gd name="T53" fmla="*/ 139 h 327"/>
                <a:gd name="T54" fmla="*/ 29 w 115"/>
                <a:gd name="T55" fmla="*/ 149 h 327"/>
                <a:gd name="T56" fmla="*/ 24 w 115"/>
                <a:gd name="T57" fmla="*/ 130 h 327"/>
                <a:gd name="T58" fmla="*/ 26 w 115"/>
                <a:gd name="T59" fmla="*/ 132 h 327"/>
                <a:gd name="T60" fmla="*/ 31 w 115"/>
                <a:gd name="T61" fmla="*/ 157 h 327"/>
                <a:gd name="T62" fmla="*/ 17 w 115"/>
                <a:gd name="T63" fmla="*/ 93 h 327"/>
                <a:gd name="T64" fmla="*/ 36 w 115"/>
                <a:gd name="T65" fmla="*/ 99 h 327"/>
                <a:gd name="T66" fmla="*/ 59 w 115"/>
                <a:gd name="T67" fmla="*/ 51 h 327"/>
                <a:gd name="T68" fmla="*/ 59 w 115"/>
                <a:gd name="T69" fmla="*/ 51 h 327"/>
                <a:gd name="T70" fmla="*/ 56 w 115"/>
                <a:gd name="T71" fmla="*/ 29 h 327"/>
                <a:gd name="T72" fmla="*/ 73 w 115"/>
                <a:gd name="T73" fmla="*/ 37 h 327"/>
                <a:gd name="T74" fmla="*/ 76 w 115"/>
                <a:gd name="T75" fmla="*/ 78 h 327"/>
                <a:gd name="T76" fmla="*/ 57 w 115"/>
                <a:gd name="T77" fmla="*/ 99 h 327"/>
                <a:gd name="T78" fmla="*/ 57 w 115"/>
                <a:gd name="T79" fmla="*/ 88 h 327"/>
                <a:gd name="T80" fmla="*/ 71 w 115"/>
                <a:gd name="T81" fmla="*/ 14 h 327"/>
                <a:gd name="T82" fmla="*/ 99 w 115"/>
                <a:gd name="T83" fmla="*/ 15 h 327"/>
                <a:gd name="T84" fmla="*/ 39 w 115"/>
                <a:gd name="T85" fmla="*/ 74 h 327"/>
                <a:gd name="T86" fmla="*/ 102 w 115"/>
                <a:gd name="T87" fmla="*/ 124 h 327"/>
                <a:gd name="T88" fmla="*/ 39 w 115"/>
                <a:gd name="T89" fmla="*/ 141 h 327"/>
                <a:gd name="T90" fmla="*/ 49 w 115"/>
                <a:gd name="T91" fmla="*/ 163 h 327"/>
                <a:gd name="T92" fmla="*/ 50 w 115"/>
                <a:gd name="T93" fmla="*/ 146 h 327"/>
                <a:gd name="T94" fmla="*/ 72 w 115"/>
                <a:gd name="T95" fmla="*/ 160 h 327"/>
                <a:gd name="T96" fmla="*/ 74 w 115"/>
                <a:gd name="T97" fmla="*/ 166 h 327"/>
                <a:gd name="T98" fmla="*/ 72 w 115"/>
                <a:gd name="T99" fmla="*/ 213 h 327"/>
                <a:gd name="T100" fmla="*/ 26 w 115"/>
                <a:gd name="T101" fmla="*/ 179 h 327"/>
                <a:gd name="T102" fmla="*/ 49 w 115"/>
                <a:gd name="T103" fmla="*/ 196 h 327"/>
                <a:gd name="T104" fmla="*/ 70 w 115"/>
                <a:gd name="T105" fmla="*/ 198 h 327"/>
                <a:gd name="T106" fmla="*/ 73 w 115"/>
                <a:gd name="T107" fmla="*/ 307 h 327"/>
                <a:gd name="T108" fmla="*/ 90 w 115"/>
                <a:gd name="T109" fmla="*/ 265 h 327"/>
                <a:gd name="T110" fmla="*/ 58 w 115"/>
                <a:gd name="T111" fmla="*/ 224 h 327"/>
                <a:gd name="T112" fmla="*/ 66 w 115"/>
                <a:gd name="T113" fmla="*/ 238 h 327"/>
                <a:gd name="T114" fmla="*/ 72 w 115"/>
                <a:gd name="T115" fmla="*/ 321 h 327"/>
                <a:gd name="T116" fmla="*/ 31 w 115"/>
                <a:gd name="T117" fmla="*/ 263 h 327"/>
                <a:gd name="T118" fmla="*/ 21 w 115"/>
                <a:gd name="T119" fmla="*/ 259 h 327"/>
                <a:gd name="T120" fmla="*/ 8 w 115"/>
                <a:gd name="T121" fmla="*/ 236 h 327"/>
                <a:gd name="T122" fmla="*/ 11 w 115"/>
                <a:gd name="T123" fmla="*/ 234 h 327"/>
                <a:gd name="T124" fmla="*/ 10 w 115"/>
                <a:gd name="T125" fmla="*/ 23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9" y="254"/>
                  </a:moveTo>
                  <a:cubicBezTo>
                    <a:pt x="17" y="264"/>
                    <a:pt x="31" y="270"/>
                    <a:pt x="43" y="266"/>
                  </a:cubicBezTo>
                  <a:cubicBezTo>
                    <a:pt x="44" y="266"/>
                    <a:pt x="44" y="266"/>
                    <a:pt x="45" y="266"/>
                  </a:cubicBezTo>
                  <a:cubicBezTo>
                    <a:pt x="43" y="277"/>
                    <a:pt x="45" y="289"/>
                    <a:pt x="49" y="299"/>
                  </a:cubicBezTo>
                  <a:cubicBezTo>
                    <a:pt x="49" y="300"/>
                    <a:pt x="49" y="300"/>
                    <a:pt x="50" y="300"/>
                  </a:cubicBezTo>
                  <a:cubicBezTo>
                    <a:pt x="54" y="312"/>
                    <a:pt x="62" y="322"/>
                    <a:pt x="74" y="327"/>
                  </a:cubicBezTo>
                  <a:cubicBezTo>
                    <a:pt x="75" y="327"/>
                    <a:pt x="76" y="327"/>
                    <a:pt x="76" y="326"/>
                  </a:cubicBezTo>
                  <a:cubicBezTo>
                    <a:pt x="77" y="326"/>
                    <a:pt x="77" y="325"/>
                    <a:pt x="77" y="324"/>
                  </a:cubicBezTo>
                  <a:cubicBezTo>
                    <a:pt x="73" y="312"/>
                    <a:pt x="81" y="301"/>
                    <a:pt x="87" y="290"/>
                  </a:cubicBezTo>
                  <a:cubicBezTo>
                    <a:pt x="92" y="281"/>
                    <a:pt x="95" y="271"/>
                    <a:pt x="94" y="260"/>
                  </a:cubicBezTo>
                  <a:cubicBezTo>
                    <a:pt x="93" y="248"/>
                    <a:pt x="88" y="237"/>
                    <a:pt x="81" y="228"/>
                  </a:cubicBezTo>
                  <a:cubicBezTo>
                    <a:pt x="88" y="226"/>
                    <a:pt x="101" y="217"/>
                    <a:pt x="102" y="217"/>
                  </a:cubicBezTo>
                  <a:cubicBezTo>
                    <a:pt x="102" y="217"/>
                    <a:pt x="102" y="217"/>
                    <a:pt x="102" y="216"/>
                  </a:cubicBezTo>
                  <a:cubicBezTo>
                    <a:pt x="103" y="216"/>
                    <a:pt x="102" y="215"/>
                    <a:pt x="102" y="215"/>
                  </a:cubicBezTo>
                  <a:cubicBezTo>
                    <a:pt x="102" y="215"/>
                    <a:pt x="102" y="214"/>
                    <a:pt x="101" y="214"/>
                  </a:cubicBezTo>
                  <a:cubicBezTo>
                    <a:pt x="90" y="201"/>
                    <a:pt x="75" y="194"/>
                    <a:pt x="61" y="184"/>
                  </a:cubicBezTo>
                  <a:cubicBezTo>
                    <a:pt x="72" y="182"/>
                    <a:pt x="81" y="169"/>
                    <a:pt x="80" y="158"/>
                  </a:cubicBezTo>
                  <a:cubicBezTo>
                    <a:pt x="79" y="144"/>
                    <a:pt x="65" y="134"/>
                    <a:pt x="53" y="139"/>
                  </a:cubicBezTo>
                  <a:cubicBezTo>
                    <a:pt x="54" y="137"/>
                    <a:pt x="55" y="136"/>
                    <a:pt x="56" y="134"/>
                  </a:cubicBezTo>
                  <a:cubicBezTo>
                    <a:pt x="57" y="136"/>
                    <a:pt x="59" y="137"/>
                    <a:pt x="61" y="138"/>
                  </a:cubicBezTo>
                  <a:cubicBezTo>
                    <a:pt x="67" y="139"/>
                    <a:pt x="71" y="135"/>
                    <a:pt x="71" y="135"/>
                  </a:cubicBezTo>
                  <a:cubicBezTo>
                    <a:pt x="77" y="139"/>
                    <a:pt x="84" y="139"/>
                    <a:pt x="91" y="137"/>
                  </a:cubicBezTo>
                  <a:cubicBezTo>
                    <a:pt x="103" y="133"/>
                    <a:pt x="115" y="121"/>
                    <a:pt x="113" y="109"/>
                  </a:cubicBezTo>
                  <a:cubicBezTo>
                    <a:pt x="113" y="108"/>
                    <a:pt x="113" y="107"/>
                    <a:pt x="112" y="106"/>
                  </a:cubicBezTo>
                  <a:cubicBezTo>
                    <a:pt x="111" y="102"/>
                    <a:pt x="104" y="109"/>
                    <a:pt x="101" y="111"/>
                  </a:cubicBezTo>
                  <a:cubicBezTo>
                    <a:pt x="95" y="115"/>
                    <a:pt x="84" y="118"/>
                    <a:pt x="69" y="111"/>
                  </a:cubicBezTo>
                  <a:cubicBezTo>
                    <a:pt x="68" y="111"/>
                    <a:pt x="68" y="110"/>
                    <a:pt x="68" y="110"/>
                  </a:cubicBezTo>
                  <a:cubicBezTo>
                    <a:pt x="90" y="92"/>
                    <a:pt x="100" y="64"/>
                    <a:pt x="96" y="37"/>
                  </a:cubicBezTo>
                  <a:cubicBezTo>
                    <a:pt x="100" y="32"/>
                    <a:pt x="104" y="28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9" y="22"/>
                    <a:pt x="109" y="21"/>
                    <a:pt x="109" y="21"/>
                  </a:cubicBezTo>
                  <a:cubicBezTo>
                    <a:pt x="109" y="20"/>
                    <a:pt x="109" y="20"/>
                    <a:pt x="108" y="20"/>
                  </a:cubicBezTo>
                  <a:cubicBezTo>
                    <a:pt x="101" y="7"/>
                    <a:pt x="86" y="0"/>
                    <a:pt x="71" y="1"/>
                  </a:cubicBezTo>
                  <a:cubicBezTo>
                    <a:pt x="56" y="2"/>
                    <a:pt x="43" y="11"/>
                    <a:pt x="34" y="22"/>
                  </a:cubicBezTo>
                  <a:cubicBezTo>
                    <a:pt x="34" y="21"/>
                    <a:pt x="35" y="19"/>
                    <a:pt x="35" y="18"/>
                  </a:cubicBezTo>
                  <a:cubicBezTo>
                    <a:pt x="35" y="14"/>
                    <a:pt x="31" y="10"/>
                    <a:pt x="28" y="8"/>
                  </a:cubicBezTo>
                  <a:cubicBezTo>
                    <a:pt x="27" y="7"/>
                    <a:pt x="26" y="9"/>
                    <a:pt x="27" y="10"/>
                  </a:cubicBezTo>
                  <a:cubicBezTo>
                    <a:pt x="29" y="12"/>
                    <a:pt x="32" y="14"/>
                    <a:pt x="32" y="17"/>
                  </a:cubicBezTo>
                  <a:cubicBezTo>
                    <a:pt x="33" y="20"/>
                    <a:pt x="31" y="23"/>
                    <a:pt x="28" y="24"/>
                  </a:cubicBezTo>
                  <a:cubicBezTo>
                    <a:pt x="26" y="24"/>
                    <a:pt x="27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9"/>
                    <a:pt x="30" y="30"/>
                  </a:cubicBezTo>
                  <a:cubicBezTo>
                    <a:pt x="34" y="34"/>
                    <a:pt x="36" y="42"/>
                    <a:pt x="35" y="49"/>
                  </a:cubicBezTo>
                  <a:cubicBezTo>
                    <a:pt x="32" y="52"/>
                    <a:pt x="27" y="55"/>
                    <a:pt x="23" y="58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18" y="56"/>
                    <a:pt x="16" y="60"/>
                    <a:pt x="19" y="61"/>
                  </a:cubicBezTo>
                  <a:cubicBezTo>
                    <a:pt x="24" y="63"/>
                    <a:pt x="27" y="67"/>
                    <a:pt x="25" y="72"/>
                  </a:cubicBezTo>
                  <a:cubicBezTo>
                    <a:pt x="20" y="79"/>
                    <a:pt x="14" y="85"/>
                    <a:pt x="10" y="91"/>
                  </a:cubicBezTo>
                  <a:cubicBezTo>
                    <a:pt x="5" y="100"/>
                    <a:pt x="11" y="104"/>
                    <a:pt x="10" y="109"/>
                  </a:cubicBezTo>
                  <a:cubicBezTo>
                    <a:pt x="10" y="113"/>
                    <a:pt x="8" y="118"/>
                    <a:pt x="11" y="118"/>
                  </a:cubicBezTo>
                  <a:cubicBezTo>
                    <a:pt x="13" y="118"/>
                    <a:pt x="18" y="117"/>
                    <a:pt x="20" y="115"/>
                  </a:cubicBezTo>
                  <a:cubicBezTo>
                    <a:pt x="23" y="114"/>
                    <a:pt x="24" y="113"/>
                    <a:pt x="23" y="116"/>
                  </a:cubicBezTo>
                  <a:cubicBezTo>
                    <a:pt x="23" y="116"/>
                    <a:pt x="23" y="117"/>
                    <a:pt x="23" y="117"/>
                  </a:cubicBezTo>
                  <a:cubicBezTo>
                    <a:pt x="16" y="124"/>
                    <a:pt x="11" y="135"/>
                    <a:pt x="11" y="146"/>
                  </a:cubicBezTo>
                  <a:cubicBezTo>
                    <a:pt x="11" y="161"/>
                    <a:pt x="17" y="175"/>
                    <a:pt x="25" y="187"/>
                  </a:cubicBezTo>
                  <a:cubicBezTo>
                    <a:pt x="28" y="191"/>
                    <a:pt x="31" y="196"/>
                    <a:pt x="34" y="200"/>
                  </a:cubicBezTo>
                  <a:cubicBezTo>
                    <a:pt x="23" y="199"/>
                    <a:pt x="12" y="206"/>
                    <a:pt x="7" y="216"/>
                  </a:cubicBezTo>
                  <a:cubicBezTo>
                    <a:pt x="0" y="228"/>
                    <a:pt x="1" y="243"/>
                    <a:pt x="9" y="254"/>
                  </a:cubicBezTo>
                  <a:close/>
                  <a:moveTo>
                    <a:pt x="37" y="214"/>
                  </a:moveTo>
                  <a:cubicBezTo>
                    <a:pt x="35" y="214"/>
                    <a:pt x="34" y="214"/>
                    <a:pt x="32" y="214"/>
                  </a:cubicBezTo>
                  <a:cubicBezTo>
                    <a:pt x="31" y="214"/>
                    <a:pt x="30" y="215"/>
                    <a:pt x="29" y="215"/>
                  </a:cubicBezTo>
                  <a:cubicBezTo>
                    <a:pt x="26" y="214"/>
                    <a:pt x="23" y="213"/>
                    <a:pt x="20" y="214"/>
                  </a:cubicBezTo>
                  <a:cubicBezTo>
                    <a:pt x="18" y="214"/>
                    <a:pt x="19" y="216"/>
                    <a:pt x="20" y="216"/>
                  </a:cubicBezTo>
                  <a:cubicBezTo>
                    <a:pt x="22" y="216"/>
                    <a:pt x="24" y="216"/>
                    <a:pt x="26" y="217"/>
                  </a:cubicBezTo>
                  <a:cubicBezTo>
                    <a:pt x="25" y="217"/>
                    <a:pt x="24" y="218"/>
                    <a:pt x="23" y="219"/>
                  </a:cubicBezTo>
                  <a:cubicBezTo>
                    <a:pt x="17" y="218"/>
                    <a:pt x="12" y="220"/>
                    <a:pt x="8" y="224"/>
                  </a:cubicBezTo>
                  <a:cubicBezTo>
                    <a:pt x="9" y="222"/>
                    <a:pt x="9" y="221"/>
                    <a:pt x="10" y="219"/>
                  </a:cubicBezTo>
                  <a:cubicBezTo>
                    <a:pt x="12" y="215"/>
                    <a:pt x="16" y="211"/>
                    <a:pt x="20" y="208"/>
                  </a:cubicBezTo>
                  <a:cubicBezTo>
                    <a:pt x="26" y="208"/>
                    <a:pt x="32" y="210"/>
                    <a:pt x="37" y="214"/>
                  </a:cubicBezTo>
                  <a:close/>
                  <a:moveTo>
                    <a:pt x="39" y="218"/>
                  </a:moveTo>
                  <a:cubicBezTo>
                    <a:pt x="40" y="218"/>
                    <a:pt x="42" y="219"/>
                    <a:pt x="43" y="219"/>
                  </a:cubicBezTo>
                  <a:cubicBezTo>
                    <a:pt x="42" y="223"/>
                    <a:pt x="39" y="226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4" y="228"/>
                    <a:pt x="34" y="228"/>
                    <a:pt x="34" y="228"/>
                  </a:cubicBezTo>
                  <a:cubicBezTo>
                    <a:pt x="34" y="228"/>
                    <a:pt x="34" y="229"/>
                    <a:pt x="33" y="229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32" y="232"/>
                    <a:pt x="28" y="234"/>
                    <a:pt x="26" y="232"/>
                  </a:cubicBezTo>
                  <a:cubicBezTo>
                    <a:pt x="23" y="230"/>
                    <a:pt x="22" y="226"/>
                    <a:pt x="25" y="224"/>
                  </a:cubicBezTo>
                  <a:cubicBezTo>
                    <a:pt x="25" y="224"/>
                    <a:pt x="25" y="224"/>
                    <a:pt x="25" y="223"/>
                  </a:cubicBezTo>
                  <a:cubicBezTo>
                    <a:pt x="28" y="220"/>
                    <a:pt x="34" y="218"/>
                    <a:pt x="39" y="218"/>
                  </a:cubicBezTo>
                  <a:close/>
                  <a:moveTo>
                    <a:pt x="55" y="219"/>
                  </a:moveTo>
                  <a:cubicBezTo>
                    <a:pt x="54" y="217"/>
                    <a:pt x="52" y="215"/>
                    <a:pt x="51" y="213"/>
                  </a:cubicBezTo>
                  <a:cubicBezTo>
                    <a:pt x="68" y="221"/>
                    <a:pt x="81" y="238"/>
                    <a:pt x="81" y="257"/>
                  </a:cubicBezTo>
                  <a:cubicBezTo>
                    <a:pt x="81" y="260"/>
                    <a:pt x="81" y="263"/>
                    <a:pt x="81" y="265"/>
                  </a:cubicBezTo>
                  <a:cubicBezTo>
                    <a:pt x="81" y="262"/>
                    <a:pt x="81" y="259"/>
                    <a:pt x="80" y="256"/>
                  </a:cubicBezTo>
                  <a:cubicBezTo>
                    <a:pt x="78" y="240"/>
                    <a:pt x="69" y="226"/>
                    <a:pt x="55" y="219"/>
                  </a:cubicBezTo>
                  <a:close/>
                  <a:moveTo>
                    <a:pt x="38" y="229"/>
                  </a:moveTo>
                  <a:cubicBezTo>
                    <a:pt x="38" y="229"/>
                    <a:pt x="38" y="229"/>
                    <a:pt x="38" y="229"/>
                  </a:cubicBezTo>
                  <a:cubicBezTo>
                    <a:pt x="41" y="227"/>
                    <a:pt x="44" y="224"/>
                    <a:pt x="45" y="220"/>
                  </a:cubicBezTo>
                  <a:cubicBezTo>
                    <a:pt x="49" y="221"/>
                    <a:pt x="51" y="223"/>
                    <a:pt x="53" y="226"/>
                  </a:cubicBezTo>
                  <a:cubicBezTo>
                    <a:pt x="53" y="226"/>
                    <a:pt x="53" y="226"/>
                    <a:pt x="54" y="227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56" y="229"/>
                    <a:pt x="57" y="231"/>
                    <a:pt x="58" y="234"/>
                  </a:cubicBezTo>
                  <a:cubicBezTo>
                    <a:pt x="52" y="239"/>
                    <a:pt x="44" y="240"/>
                    <a:pt x="38" y="236"/>
                  </a:cubicBezTo>
                  <a:cubicBezTo>
                    <a:pt x="39" y="234"/>
                    <a:pt x="39" y="231"/>
                    <a:pt x="38" y="229"/>
                  </a:cubicBezTo>
                  <a:close/>
                  <a:moveTo>
                    <a:pt x="59" y="239"/>
                  </a:moveTo>
                  <a:cubicBezTo>
                    <a:pt x="59" y="245"/>
                    <a:pt x="56" y="252"/>
                    <a:pt x="52" y="256"/>
                  </a:cubicBezTo>
                  <a:cubicBezTo>
                    <a:pt x="43" y="257"/>
                    <a:pt x="37" y="249"/>
                    <a:pt x="35" y="240"/>
                  </a:cubicBezTo>
                  <a:cubicBezTo>
                    <a:pt x="36" y="240"/>
                    <a:pt x="37" y="239"/>
                    <a:pt x="37" y="238"/>
                  </a:cubicBezTo>
                  <a:cubicBezTo>
                    <a:pt x="44" y="242"/>
                    <a:pt x="52" y="241"/>
                    <a:pt x="58" y="236"/>
                  </a:cubicBezTo>
                  <a:cubicBezTo>
                    <a:pt x="59" y="237"/>
                    <a:pt x="59" y="238"/>
                    <a:pt x="59" y="239"/>
                  </a:cubicBezTo>
                  <a:close/>
                  <a:moveTo>
                    <a:pt x="17" y="158"/>
                  </a:moveTo>
                  <a:cubicBezTo>
                    <a:pt x="17" y="159"/>
                    <a:pt x="18" y="160"/>
                    <a:pt x="19" y="160"/>
                  </a:cubicBezTo>
                  <a:cubicBezTo>
                    <a:pt x="21" y="167"/>
                    <a:pt x="24" y="172"/>
                    <a:pt x="27" y="178"/>
                  </a:cubicBezTo>
                  <a:cubicBezTo>
                    <a:pt x="26" y="177"/>
                    <a:pt x="25" y="176"/>
                    <a:pt x="23" y="175"/>
                  </a:cubicBezTo>
                  <a:cubicBezTo>
                    <a:pt x="20" y="170"/>
                    <a:pt x="18" y="164"/>
                    <a:pt x="17" y="158"/>
                  </a:cubicBezTo>
                  <a:close/>
                  <a:moveTo>
                    <a:pt x="23" y="144"/>
                  </a:moveTo>
                  <a:cubicBezTo>
                    <a:pt x="24" y="144"/>
                    <a:pt x="24" y="145"/>
                    <a:pt x="25" y="145"/>
                  </a:cubicBezTo>
                  <a:cubicBezTo>
                    <a:pt x="25" y="147"/>
                    <a:pt x="25" y="149"/>
                    <a:pt x="25" y="151"/>
                  </a:cubicBezTo>
                  <a:cubicBezTo>
                    <a:pt x="24" y="151"/>
                    <a:pt x="24" y="150"/>
                    <a:pt x="24" y="150"/>
                  </a:cubicBezTo>
                  <a:cubicBezTo>
                    <a:pt x="23" y="148"/>
                    <a:pt x="23" y="146"/>
                    <a:pt x="23" y="144"/>
                  </a:cubicBezTo>
                  <a:close/>
                  <a:moveTo>
                    <a:pt x="22" y="138"/>
                  </a:moveTo>
                  <a:cubicBezTo>
                    <a:pt x="21" y="137"/>
                    <a:pt x="21" y="137"/>
                    <a:pt x="21" y="136"/>
                  </a:cubicBezTo>
                  <a:cubicBezTo>
                    <a:pt x="21" y="135"/>
                    <a:pt x="22" y="134"/>
                    <a:pt x="22" y="133"/>
                  </a:cubicBezTo>
                  <a:cubicBezTo>
                    <a:pt x="22" y="134"/>
                    <a:pt x="22" y="134"/>
                    <a:pt x="23" y="135"/>
                  </a:cubicBezTo>
                  <a:cubicBezTo>
                    <a:pt x="22" y="136"/>
                    <a:pt x="22" y="137"/>
                    <a:pt x="22" y="138"/>
                  </a:cubicBezTo>
                  <a:close/>
                  <a:moveTo>
                    <a:pt x="32" y="168"/>
                  </a:moveTo>
                  <a:cubicBezTo>
                    <a:pt x="32" y="169"/>
                    <a:pt x="33" y="169"/>
                    <a:pt x="33" y="170"/>
                  </a:cubicBezTo>
                  <a:cubicBezTo>
                    <a:pt x="32" y="169"/>
                    <a:pt x="30" y="168"/>
                    <a:pt x="28" y="166"/>
                  </a:cubicBezTo>
                  <a:cubicBezTo>
                    <a:pt x="28" y="165"/>
                    <a:pt x="27" y="164"/>
                    <a:pt x="27" y="163"/>
                  </a:cubicBezTo>
                  <a:cubicBezTo>
                    <a:pt x="26" y="160"/>
                    <a:pt x="25" y="156"/>
                    <a:pt x="24" y="153"/>
                  </a:cubicBezTo>
                  <a:cubicBezTo>
                    <a:pt x="25" y="153"/>
                    <a:pt x="25" y="154"/>
                    <a:pt x="26" y="154"/>
                  </a:cubicBezTo>
                  <a:cubicBezTo>
                    <a:pt x="27" y="159"/>
                    <a:pt x="29" y="164"/>
                    <a:pt x="32" y="168"/>
                  </a:cubicBezTo>
                  <a:close/>
                  <a:moveTo>
                    <a:pt x="38" y="176"/>
                  </a:moveTo>
                  <a:cubicBezTo>
                    <a:pt x="42" y="180"/>
                    <a:pt x="45" y="183"/>
                    <a:pt x="50" y="187"/>
                  </a:cubicBezTo>
                  <a:cubicBezTo>
                    <a:pt x="47" y="186"/>
                    <a:pt x="44" y="185"/>
                    <a:pt x="41" y="184"/>
                  </a:cubicBezTo>
                  <a:cubicBezTo>
                    <a:pt x="37" y="180"/>
                    <a:pt x="34" y="176"/>
                    <a:pt x="31" y="171"/>
                  </a:cubicBezTo>
                  <a:cubicBezTo>
                    <a:pt x="33" y="173"/>
                    <a:pt x="36" y="174"/>
                    <a:pt x="38" y="176"/>
                  </a:cubicBezTo>
                  <a:close/>
                  <a:moveTo>
                    <a:pt x="36" y="182"/>
                  </a:moveTo>
                  <a:cubicBezTo>
                    <a:pt x="35" y="182"/>
                    <a:pt x="33" y="181"/>
                    <a:pt x="32" y="180"/>
                  </a:cubicBezTo>
                  <a:cubicBezTo>
                    <a:pt x="28" y="175"/>
                    <a:pt x="25" y="170"/>
                    <a:pt x="23" y="164"/>
                  </a:cubicBezTo>
                  <a:cubicBezTo>
                    <a:pt x="24" y="165"/>
                    <a:pt x="25" y="166"/>
                    <a:pt x="26" y="168"/>
                  </a:cubicBezTo>
                  <a:cubicBezTo>
                    <a:pt x="29" y="173"/>
                    <a:pt x="32" y="178"/>
                    <a:pt x="36" y="182"/>
                  </a:cubicBezTo>
                  <a:close/>
                  <a:moveTo>
                    <a:pt x="24" y="161"/>
                  </a:moveTo>
                  <a:cubicBezTo>
                    <a:pt x="24" y="161"/>
                    <a:pt x="24" y="162"/>
                    <a:pt x="24" y="163"/>
                  </a:cubicBezTo>
                  <a:cubicBezTo>
                    <a:pt x="23" y="161"/>
                    <a:pt x="22" y="160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5"/>
                    <a:pt x="20" y="152"/>
                    <a:pt x="19" y="149"/>
                  </a:cubicBezTo>
                  <a:cubicBezTo>
                    <a:pt x="20" y="150"/>
                    <a:pt x="21" y="150"/>
                    <a:pt x="22" y="151"/>
                  </a:cubicBezTo>
                  <a:cubicBezTo>
                    <a:pt x="22" y="154"/>
                    <a:pt x="23" y="158"/>
                    <a:pt x="24" y="161"/>
                  </a:cubicBezTo>
                  <a:close/>
                  <a:moveTo>
                    <a:pt x="17" y="146"/>
                  </a:moveTo>
                  <a:cubicBezTo>
                    <a:pt x="17" y="149"/>
                    <a:pt x="17" y="153"/>
                    <a:pt x="18" y="156"/>
                  </a:cubicBezTo>
                  <a:cubicBezTo>
                    <a:pt x="17" y="155"/>
                    <a:pt x="16" y="154"/>
                    <a:pt x="16" y="153"/>
                  </a:cubicBezTo>
                  <a:cubicBezTo>
                    <a:pt x="16" y="153"/>
                    <a:pt x="16" y="152"/>
                    <a:pt x="16" y="152"/>
                  </a:cubicBezTo>
                  <a:cubicBezTo>
                    <a:pt x="16" y="150"/>
                    <a:pt x="16" y="147"/>
                    <a:pt x="16" y="145"/>
                  </a:cubicBezTo>
                  <a:cubicBezTo>
                    <a:pt x="16" y="145"/>
                    <a:pt x="17" y="146"/>
                    <a:pt x="17" y="146"/>
                  </a:cubicBezTo>
                  <a:close/>
                  <a:moveTo>
                    <a:pt x="18" y="137"/>
                  </a:moveTo>
                  <a:cubicBezTo>
                    <a:pt x="18" y="139"/>
                    <a:pt x="17" y="141"/>
                    <a:pt x="17" y="143"/>
                  </a:cubicBezTo>
                  <a:cubicBezTo>
                    <a:pt x="17" y="143"/>
                    <a:pt x="16" y="142"/>
                    <a:pt x="16" y="142"/>
                  </a:cubicBezTo>
                  <a:cubicBezTo>
                    <a:pt x="16" y="139"/>
                    <a:pt x="17" y="137"/>
                    <a:pt x="18" y="135"/>
                  </a:cubicBezTo>
                  <a:cubicBezTo>
                    <a:pt x="18" y="135"/>
                    <a:pt x="18" y="136"/>
                    <a:pt x="18" y="137"/>
                  </a:cubicBezTo>
                  <a:close/>
                  <a:moveTo>
                    <a:pt x="20" y="140"/>
                  </a:moveTo>
                  <a:cubicBezTo>
                    <a:pt x="20" y="140"/>
                    <a:pt x="21" y="141"/>
                    <a:pt x="21" y="141"/>
                  </a:cubicBezTo>
                  <a:cubicBezTo>
                    <a:pt x="21" y="143"/>
                    <a:pt x="21" y="146"/>
                    <a:pt x="21" y="148"/>
                  </a:cubicBezTo>
                  <a:cubicBezTo>
                    <a:pt x="21" y="147"/>
                    <a:pt x="20" y="146"/>
                    <a:pt x="19" y="146"/>
                  </a:cubicBezTo>
                  <a:cubicBezTo>
                    <a:pt x="20" y="144"/>
                    <a:pt x="20" y="142"/>
                    <a:pt x="20" y="140"/>
                  </a:cubicBezTo>
                  <a:close/>
                  <a:moveTo>
                    <a:pt x="21" y="127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1"/>
                    <a:pt x="20" y="132"/>
                    <a:pt x="20" y="133"/>
                  </a:cubicBezTo>
                  <a:cubicBezTo>
                    <a:pt x="19" y="133"/>
                    <a:pt x="19" y="132"/>
                    <a:pt x="19" y="132"/>
                  </a:cubicBezTo>
                  <a:cubicBezTo>
                    <a:pt x="20" y="130"/>
                    <a:pt x="20" y="128"/>
                    <a:pt x="21" y="127"/>
                  </a:cubicBezTo>
                  <a:close/>
                  <a:moveTo>
                    <a:pt x="25" y="139"/>
                  </a:moveTo>
                  <a:cubicBezTo>
                    <a:pt x="25" y="140"/>
                    <a:pt x="25" y="141"/>
                    <a:pt x="25" y="142"/>
                  </a:cubicBezTo>
                  <a:cubicBezTo>
                    <a:pt x="24" y="142"/>
                    <a:pt x="24" y="141"/>
                    <a:pt x="23" y="140"/>
                  </a:cubicBezTo>
                  <a:cubicBezTo>
                    <a:pt x="24" y="139"/>
                    <a:pt x="24" y="138"/>
                    <a:pt x="24" y="137"/>
                  </a:cubicBezTo>
                  <a:cubicBezTo>
                    <a:pt x="24" y="138"/>
                    <a:pt x="25" y="139"/>
                    <a:pt x="25" y="139"/>
                  </a:cubicBezTo>
                  <a:close/>
                  <a:moveTo>
                    <a:pt x="27" y="147"/>
                  </a:moveTo>
                  <a:cubicBezTo>
                    <a:pt x="28" y="148"/>
                    <a:pt x="28" y="148"/>
                    <a:pt x="29" y="149"/>
                  </a:cubicBezTo>
                  <a:cubicBezTo>
                    <a:pt x="29" y="151"/>
                    <a:pt x="30" y="152"/>
                    <a:pt x="30" y="154"/>
                  </a:cubicBezTo>
                  <a:cubicBezTo>
                    <a:pt x="29" y="154"/>
                    <a:pt x="28" y="153"/>
                    <a:pt x="28" y="153"/>
                  </a:cubicBezTo>
                  <a:cubicBezTo>
                    <a:pt x="27" y="151"/>
                    <a:pt x="27" y="149"/>
                    <a:pt x="27" y="147"/>
                  </a:cubicBezTo>
                  <a:close/>
                  <a:moveTo>
                    <a:pt x="25" y="129"/>
                  </a:moveTo>
                  <a:cubicBezTo>
                    <a:pt x="25" y="130"/>
                    <a:pt x="24" y="130"/>
                    <a:pt x="24" y="131"/>
                  </a:cubicBezTo>
                  <a:cubicBezTo>
                    <a:pt x="24" y="131"/>
                    <a:pt x="24" y="130"/>
                    <a:pt x="24" y="130"/>
                  </a:cubicBezTo>
                  <a:cubicBezTo>
                    <a:pt x="24" y="129"/>
                    <a:pt x="24" y="128"/>
                    <a:pt x="25" y="128"/>
                  </a:cubicBezTo>
                  <a:cubicBezTo>
                    <a:pt x="25" y="128"/>
                    <a:pt x="25" y="129"/>
                    <a:pt x="25" y="129"/>
                  </a:cubicBezTo>
                  <a:close/>
                  <a:moveTo>
                    <a:pt x="27" y="134"/>
                  </a:moveTo>
                  <a:cubicBezTo>
                    <a:pt x="27" y="135"/>
                    <a:pt x="26" y="135"/>
                    <a:pt x="26" y="136"/>
                  </a:cubicBezTo>
                  <a:cubicBezTo>
                    <a:pt x="26" y="136"/>
                    <a:pt x="25" y="135"/>
                    <a:pt x="25" y="134"/>
                  </a:cubicBezTo>
                  <a:cubicBezTo>
                    <a:pt x="25" y="133"/>
                    <a:pt x="26" y="133"/>
                    <a:pt x="26" y="132"/>
                  </a:cubicBezTo>
                  <a:cubicBezTo>
                    <a:pt x="26" y="132"/>
                    <a:pt x="27" y="133"/>
                    <a:pt x="27" y="134"/>
                  </a:cubicBezTo>
                  <a:close/>
                  <a:moveTo>
                    <a:pt x="44" y="176"/>
                  </a:moveTo>
                  <a:cubicBezTo>
                    <a:pt x="42" y="176"/>
                    <a:pt x="41" y="175"/>
                    <a:pt x="39" y="174"/>
                  </a:cubicBezTo>
                  <a:cubicBezTo>
                    <a:pt x="38" y="173"/>
                    <a:pt x="37" y="172"/>
                    <a:pt x="37" y="171"/>
                  </a:cubicBezTo>
                  <a:cubicBezTo>
                    <a:pt x="33" y="166"/>
                    <a:pt x="30" y="161"/>
                    <a:pt x="29" y="156"/>
                  </a:cubicBezTo>
                  <a:cubicBezTo>
                    <a:pt x="29" y="157"/>
                    <a:pt x="30" y="157"/>
                    <a:pt x="31" y="157"/>
                  </a:cubicBezTo>
                  <a:cubicBezTo>
                    <a:pt x="32" y="160"/>
                    <a:pt x="32" y="162"/>
                    <a:pt x="33" y="163"/>
                  </a:cubicBezTo>
                  <a:cubicBezTo>
                    <a:pt x="36" y="168"/>
                    <a:pt x="40" y="172"/>
                    <a:pt x="44" y="176"/>
                  </a:cubicBezTo>
                  <a:close/>
                  <a:moveTo>
                    <a:pt x="26" y="81"/>
                  </a:moveTo>
                  <a:cubicBezTo>
                    <a:pt x="21" y="88"/>
                    <a:pt x="18" y="92"/>
                    <a:pt x="19" y="98"/>
                  </a:cubicBezTo>
                  <a:cubicBezTo>
                    <a:pt x="20" y="108"/>
                    <a:pt x="15" y="111"/>
                    <a:pt x="15" y="111"/>
                  </a:cubicBezTo>
                  <a:cubicBezTo>
                    <a:pt x="19" y="105"/>
                    <a:pt x="16" y="98"/>
                    <a:pt x="17" y="93"/>
                  </a:cubicBezTo>
                  <a:cubicBezTo>
                    <a:pt x="17" y="88"/>
                    <a:pt x="26" y="81"/>
                    <a:pt x="26" y="81"/>
                  </a:cubicBezTo>
                  <a:close/>
                  <a:moveTo>
                    <a:pt x="36" y="99"/>
                  </a:moveTo>
                  <a:cubicBezTo>
                    <a:pt x="43" y="115"/>
                    <a:pt x="42" y="124"/>
                    <a:pt x="36" y="133"/>
                  </a:cubicBezTo>
                  <a:cubicBezTo>
                    <a:pt x="36" y="133"/>
                    <a:pt x="42" y="120"/>
                    <a:pt x="34" y="103"/>
                  </a:cubicBezTo>
                  <a:cubicBezTo>
                    <a:pt x="30" y="91"/>
                    <a:pt x="27" y="82"/>
                    <a:pt x="37" y="67"/>
                  </a:cubicBezTo>
                  <a:cubicBezTo>
                    <a:pt x="37" y="67"/>
                    <a:pt x="29" y="81"/>
                    <a:pt x="36" y="99"/>
                  </a:cubicBezTo>
                  <a:close/>
                  <a:moveTo>
                    <a:pt x="35" y="52"/>
                  </a:moveTo>
                  <a:cubicBezTo>
                    <a:pt x="34" y="56"/>
                    <a:pt x="33" y="60"/>
                    <a:pt x="31" y="63"/>
                  </a:cubicBezTo>
                  <a:cubicBezTo>
                    <a:pt x="31" y="64"/>
                    <a:pt x="30" y="65"/>
                    <a:pt x="30" y="66"/>
                  </a:cubicBezTo>
                  <a:cubicBezTo>
                    <a:pt x="29" y="63"/>
                    <a:pt x="27" y="61"/>
                    <a:pt x="25" y="59"/>
                  </a:cubicBezTo>
                  <a:cubicBezTo>
                    <a:pt x="29" y="57"/>
                    <a:pt x="32" y="55"/>
                    <a:pt x="35" y="52"/>
                  </a:cubicBezTo>
                  <a:close/>
                  <a:moveTo>
                    <a:pt x="59" y="51"/>
                  </a:moveTo>
                  <a:cubicBezTo>
                    <a:pt x="57" y="43"/>
                    <a:pt x="51" y="35"/>
                    <a:pt x="41" y="35"/>
                  </a:cubicBezTo>
                  <a:cubicBezTo>
                    <a:pt x="40" y="33"/>
                    <a:pt x="38" y="31"/>
                    <a:pt x="36" y="29"/>
                  </a:cubicBezTo>
                  <a:cubicBezTo>
                    <a:pt x="50" y="27"/>
                    <a:pt x="63" y="38"/>
                    <a:pt x="65" y="52"/>
                  </a:cubicBezTo>
                  <a:cubicBezTo>
                    <a:pt x="67" y="66"/>
                    <a:pt x="60" y="78"/>
                    <a:pt x="51" y="88"/>
                  </a:cubicBezTo>
                  <a:cubicBezTo>
                    <a:pt x="50" y="84"/>
                    <a:pt x="49" y="80"/>
                    <a:pt x="48" y="77"/>
                  </a:cubicBezTo>
                  <a:cubicBezTo>
                    <a:pt x="55" y="70"/>
                    <a:pt x="61" y="61"/>
                    <a:pt x="59" y="51"/>
                  </a:cubicBezTo>
                  <a:close/>
                  <a:moveTo>
                    <a:pt x="56" y="29"/>
                  </a:moveTo>
                  <a:cubicBezTo>
                    <a:pt x="54" y="28"/>
                    <a:pt x="52" y="27"/>
                    <a:pt x="49" y="26"/>
                  </a:cubicBezTo>
                  <a:cubicBezTo>
                    <a:pt x="67" y="30"/>
                    <a:pt x="80" y="46"/>
                    <a:pt x="80" y="64"/>
                  </a:cubicBezTo>
                  <a:cubicBezTo>
                    <a:pt x="80" y="64"/>
                    <a:pt x="80" y="65"/>
                    <a:pt x="80" y="65"/>
                  </a:cubicBezTo>
                  <a:cubicBezTo>
                    <a:pt x="80" y="66"/>
                    <a:pt x="79" y="68"/>
                    <a:pt x="79" y="69"/>
                  </a:cubicBezTo>
                  <a:cubicBezTo>
                    <a:pt x="79" y="53"/>
                    <a:pt x="70" y="38"/>
                    <a:pt x="56" y="29"/>
                  </a:cubicBezTo>
                  <a:close/>
                  <a:moveTo>
                    <a:pt x="73" y="37"/>
                  </a:moveTo>
                  <a:cubicBezTo>
                    <a:pt x="67" y="31"/>
                    <a:pt x="60" y="26"/>
                    <a:pt x="52" y="24"/>
                  </a:cubicBezTo>
                  <a:cubicBezTo>
                    <a:pt x="58" y="25"/>
                    <a:pt x="63" y="27"/>
                    <a:pt x="68" y="30"/>
                  </a:cubicBezTo>
                  <a:cubicBezTo>
                    <a:pt x="74" y="35"/>
                    <a:pt x="78" y="41"/>
                    <a:pt x="81" y="48"/>
                  </a:cubicBezTo>
                  <a:cubicBezTo>
                    <a:pt x="81" y="50"/>
                    <a:pt x="81" y="51"/>
                    <a:pt x="81" y="53"/>
                  </a:cubicBezTo>
                  <a:cubicBezTo>
                    <a:pt x="79" y="47"/>
                    <a:pt x="77" y="42"/>
                    <a:pt x="73" y="37"/>
                  </a:cubicBezTo>
                  <a:close/>
                  <a:moveTo>
                    <a:pt x="76" y="78"/>
                  </a:moveTo>
                  <a:cubicBezTo>
                    <a:pt x="74" y="82"/>
                    <a:pt x="72" y="85"/>
                    <a:pt x="69" y="89"/>
                  </a:cubicBezTo>
                  <a:cubicBezTo>
                    <a:pt x="73" y="77"/>
                    <a:pt x="73" y="64"/>
                    <a:pt x="70" y="52"/>
                  </a:cubicBezTo>
                  <a:cubicBezTo>
                    <a:pt x="69" y="50"/>
                    <a:pt x="69" y="48"/>
                    <a:pt x="68" y="46"/>
                  </a:cubicBezTo>
                  <a:cubicBezTo>
                    <a:pt x="67" y="44"/>
                    <a:pt x="66" y="42"/>
                    <a:pt x="65" y="40"/>
                  </a:cubicBezTo>
                  <a:cubicBezTo>
                    <a:pt x="75" y="50"/>
                    <a:pt x="79" y="64"/>
                    <a:pt x="76" y="78"/>
                  </a:cubicBezTo>
                  <a:close/>
                  <a:moveTo>
                    <a:pt x="65" y="94"/>
                  </a:moveTo>
                  <a:cubicBezTo>
                    <a:pt x="64" y="95"/>
                    <a:pt x="62" y="97"/>
                    <a:pt x="60" y="98"/>
                  </a:cubicBezTo>
                  <a:cubicBezTo>
                    <a:pt x="65" y="90"/>
                    <a:pt x="68" y="81"/>
                    <a:pt x="67" y="71"/>
                  </a:cubicBezTo>
                  <a:cubicBezTo>
                    <a:pt x="68" y="68"/>
                    <a:pt x="69" y="65"/>
                    <a:pt x="69" y="62"/>
                  </a:cubicBezTo>
                  <a:cubicBezTo>
                    <a:pt x="71" y="73"/>
                    <a:pt x="69" y="84"/>
                    <a:pt x="65" y="94"/>
                  </a:cubicBezTo>
                  <a:close/>
                  <a:moveTo>
                    <a:pt x="57" y="99"/>
                  </a:moveTo>
                  <a:cubicBezTo>
                    <a:pt x="60" y="93"/>
                    <a:pt x="62" y="87"/>
                    <a:pt x="63" y="80"/>
                  </a:cubicBezTo>
                  <a:cubicBezTo>
                    <a:pt x="63" y="79"/>
                    <a:pt x="64" y="78"/>
                    <a:pt x="65" y="76"/>
                  </a:cubicBezTo>
                  <a:cubicBezTo>
                    <a:pt x="64" y="84"/>
                    <a:pt x="62" y="92"/>
                    <a:pt x="57" y="99"/>
                  </a:cubicBezTo>
                  <a:close/>
                  <a:moveTo>
                    <a:pt x="55" y="98"/>
                  </a:moveTo>
                  <a:cubicBezTo>
                    <a:pt x="55" y="98"/>
                    <a:pt x="55" y="98"/>
                    <a:pt x="55" y="97"/>
                  </a:cubicBezTo>
                  <a:cubicBezTo>
                    <a:pt x="56" y="94"/>
                    <a:pt x="57" y="91"/>
                    <a:pt x="57" y="88"/>
                  </a:cubicBezTo>
                  <a:cubicBezTo>
                    <a:pt x="58" y="87"/>
                    <a:pt x="59" y="86"/>
                    <a:pt x="59" y="85"/>
                  </a:cubicBezTo>
                  <a:cubicBezTo>
                    <a:pt x="58" y="90"/>
                    <a:pt x="57" y="94"/>
                    <a:pt x="55" y="98"/>
                  </a:cubicBezTo>
                  <a:close/>
                  <a:moveTo>
                    <a:pt x="63" y="108"/>
                  </a:moveTo>
                  <a:cubicBezTo>
                    <a:pt x="62" y="107"/>
                    <a:pt x="61" y="106"/>
                    <a:pt x="60" y="105"/>
                  </a:cubicBezTo>
                  <a:cubicBezTo>
                    <a:pt x="72" y="95"/>
                    <a:pt x="81" y="82"/>
                    <a:pt x="84" y="66"/>
                  </a:cubicBezTo>
                  <a:cubicBezTo>
                    <a:pt x="88" y="48"/>
                    <a:pt x="83" y="28"/>
                    <a:pt x="71" y="14"/>
                  </a:cubicBezTo>
                  <a:cubicBezTo>
                    <a:pt x="69" y="11"/>
                    <a:pt x="65" y="14"/>
                    <a:pt x="67" y="17"/>
                  </a:cubicBezTo>
                  <a:cubicBezTo>
                    <a:pt x="73" y="23"/>
                    <a:pt x="76" y="31"/>
                    <a:pt x="79" y="38"/>
                  </a:cubicBezTo>
                  <a:cubicBezTo>
                    <a:pt x="76" y="35"/>
                    <a:pt x="73" y="32"/>
                    <a:pt x="70" y="29"/>
                  </a:cubicBezTo>
                  <a:cubicBezTo>
                    <a:pt x="61" y="23"/>
                    <a:pt x="50" y="20"/>
                    <a:pt x="40" y="22"/>
                  </a:cubicBezTo>
                  <a:cubicBezTo>
                    <a:pt x="47" y="14"/>
                    <a:pt x="58" y="7"/>
                    <a:pt x="70" y="6"/>
                  </a:cubicBezTo>
                  <a:cubicBezTo>
                    <a:pt x="80" y="5"/>
                    <a:pt x="91" y="8"/>
                    <a:pt x="99" y="15"/>
                  </a:cubicBezTo>
                  <a:cubicBezTo>
                    <a:pt x="95" y="14"/>
                    <a:pt x="91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4" y="15"/>
                    <a:pt x="85" y="17"/>
                  </a:cubicBezTo>
                  <a:cubicBezTo>
                    <a:pt x="100" y="48"/>
                    <a:pt x="91" y="86"/>
                    <a:pt x="63" y="108"/>
                  </a:cubicBezTo>
                  <a:close/>
                  <a:moveTo>
                    <a:pt x="41" y="93"/>
                  </a:moveTo>
                  <a:cubicBezTo>
                    <a:pt x="38" y="84"/>
                    <a:pt x="39" y="76"/>
                    <a:pt x="39" y="74"/>
                  </a:cubicBezTo>
                  <a:cubicBezTo>
                    <a:pt x="40" y="68"/>
                    <a:pt x="40" y="62"/>
                    <a:pt x="42" y="62"/>
                  </a:cubicBezTo>
                  <a:cubicBezTo>
                    <a:pt x="43" y="62"/>
                    <a:pt x="39" y="76"/>
                    <a:pt x="45" y="93"/>
                  </a:cubicBezTo>
                  <a:cubicBezTo>
                    <a:pt x="48" y="101"/>
                    <a:pt x="53" y="111"/>
                    <a:pt x="66" y="118"/>
                  </a:cubicBezTo>
                  <a:cubicBezTo>
                    <a:pt x="87" y="129"/>
                    <a:pt x="98" y="121"/>
                    <a:pt x="101" y="119"/>
                  </a:cubicBezTo>
                  <a:cubicBezTo>
                    <a:pt x="103" y="118"/>
                    <a:pt x="105" y="118"/>
                    <a:pt x="105" y="119"/>
                  </a:cubicBezTo>
                  <a:cubicBezTo>
                    <a:pt x="106" y="121"/>
                    <a:pt x="104" y="122"/>
                    <a:pt x="102" y="124"/>
                  </a:cubicBezTo>
                  <a:cubicBezTo>
                    <a:pt x="101" y="124"/>
                    <a:pt x="84" y="136"/>
                    <a:pt x="59" y="118"/>
                  </a:cubicBezTo>
                  <a:cubicBezTo>
                    <a:pt x="48" y="110"/>
                    <a:pt x="44" y="101"/>
                    <a:pt x="41" y="93"/>
                  </a:cubicBezTo>
                  <a:close/>
                  <a:moveTo>
                    <a:pt x="72" y="160"/>
                  </a:moveTo>
                  <a:cubicBezTo>
                    <a:pt x="68" y="166"/>
                    <a:pt x="61" y="168"/>
                    <a:pt x="54" y="166"/>
                  </a:cubicBezTo>
                  <a:cubicBezTo>
                    <a:pt x="48" y="165"/>
                    <a:pt x="41" y="161"/>
                    <a:pt x="39" y="155"/>
                  </a:cubicBezTo>
                  <a:cubicBezTo>
                    <a:pt x="36" y="151"/>
                    <a:pt x="36" y="145"/>
                    <a:pt x="39" y="141"/>
                  </a:cubicBezTo>
                  <a:cubicBezTo>
                    <a:pt x="39" y="141"/>
                    <a:pt x="40" y="140"/>
                    <a:pt x="40" y="140"/>
                  </a:cubicBezTo>
                  <a:cubicBezTo>
                    <a:pt x="44" y="138"/>
                    <a:pt x="48" y="134"/>
                    <a:pt x="49" y="129"/>
                  </a:cubicBezTo>
                  <a:cubicBezTo>
                    <a:pt x="49" y="125"/>
                    <a:pt x="52" y="124"/>
                    <a:pt x="53" y="127"/>
                  </a:cubicBezTo>
                  <a:cubicBezTo>
                    <a:pt x="53" y="128"/>
                    <a:pt x="53" y="129"/>
                    <a:pt x="53" y="130"/>
                  </a:cubicBezTo>
                  <a:cubicBezTo>
                    <a:pt x="49" y="135"/>
                    <a:pt x="46" y="141"/>
                    <a:pt x="45" y="146"/>
                  </a:cubicBezTo>
                  <a:cubicBezTo>
                    <a:pt x="43" y="152"/>
                    <a:pt x="44" y="159"/>
                    <a:pt x="49" y="163"/>
                  </a:cubicBezTo>
                  <a:cubicBezTo>
                    <a:pt x="54" y="166"/>
                    <a:pt x="59" y="165"/>
                    <a:pt x="62" y="161"/>
                  </a:cubicBezTo>
                  <a:cubicBezTo>
                    <a:pt x="65" y="157"/>
                    <a:pt x="62" y="151"/>
                    <a:pt x="59" y="150"/>
                  </a:cubicBezTo>
                  <a:cubicBezTo>
                    <a:pt x="56" y="149"/>
                    <a:pt x="54" y="153"/>
                    <a:pt x="57" y="154"/>
                  </a:cubicBezTo>
                  <a:cubicBezTo>
                    <a:pt x="62" y="156"/>
                    <a:pt x="55" y="163"/>
                    <a:pt x="51" y="158"/>
                  </a:cubicBezTo>
                  <a:cubicBezTo>
                    <a:pt x="48" y="155"/>
                    <a:pt x="48" y="151"/>
                    <a:pt x="50" y="147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6" y="141"/>
                    <a:pt x="62" y="142"/>
                    <a:pt x="67" y="145"/>
                  </a:cubicBezTo>
                  <a:cubicBezTo>
                    <a:pt x="67" y="145"/>
                    <a:pt x="68" y="145"/>
                    <a:pt x="68" y="145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70" y="146"/>
                    <a:pt x="72" y="148"/>
                    <a:pt x="73" y="150"/>
                  </a:cubicBezTo>
                  <a:cubicBezTo>
                    <a:pt x="75" y="153"/>
                    <a:pt x="75" y="157"/>
                    <a:pt x="72" y="160"/>
                  </a:cubicBezTo>
                  <a:close/>
                  <a:moveTo>
                    <a:pt x="48" y="170"/>
                  </a:moveTo>
                  <a:cubicBezTo>
                    <a:pt x="44" y="167"/>
                    <a:pt x="41" y="163"/>
                    <a:pt x="38" y="159"/>
                  </a:cubicBezTo>
                  <a:cubicBezTo>
                    <a:pt x="43" y="164"/>
                    <a:pt x="49" y="168"/>
                    <a:pt x="56" y="169"/>
                  </a:cubicBezTo>
                  <a:cubicBezTo>
                    <a:pt x="64" y="170"/>
                    <a:pt x="73" y="167"/>
                    <a:pt x="76" y="158"/>
                  </a:cubicBezTo>
                  <a:cubicBezTo>
                    <a:pt x="76" y="159"/>
                    <a:pt x="76" y="159"/>
                    <a:pt x="76" y="159"/>
                  </a:cubicBezTo>
                  <a:cubicBezTo>
                    <a:pt x="76" y="161"/>
                    <a:pt x="75" y="164"/>
                    <a:pt x="74" y="166"/>
                  </a:cubicBezTo>
                  <a:cubicBezTo>
                    <a:pt x="69" y="175"/>
                    <a:pt x="56" y="176"/>
                    <a:pt x="48" y="170"/>
                  </a:cubicBezTo>
                  <a:close/>
                  <a:moveTo>
                    <a:pt x="53" y="178"/>
                  </a:moveTo>
                  <a:cubicBezTo>
                    <a:pt x="48" y="173"/>
                    <a:pt x="48" y="173"/>
                    <a:pt x="48" y="173"/>
                  </a:cubicBezTo>
                  <a:cubicBezTo>
                    <a:pt x="55" y="177"/>
                    <a:pt x="64" y="177"/>
                    <a:pt x="70" y="173"/>
                  </a:cubicBezTo>
                  <a:cubicBezTo>
                    <a:pt x="66" y="178"/>
                    <a:pt x="60" y="181"/>
                    <a:pt x="53" y="178"/>
                  </a:cubicBezTo>
                  <a:close/>
                  <a:moveTo>
                    <a:pt x="72" y="213"/>
                  </a:moveTo>
                  <a:cubicBezTo>
                    <a:pt x="67" y="210"/>
                    <a:pt x="62" y="207"/>
                    <a:pt x="58" y="204"/>
                  </a:cubicBezTo>
                  <a:cubicBezTo>
                    <a:pt x="57" y="203"/>
                    <a:pt x="55" y="205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2" y="203"/>
                    <a:pt x="46" y="201"/>
                    <a:pt x="40" y="200"/>
                  </a:cubicBezTo>
                  <a:cubicBezTo>
                    <a:pt x="39" y="198"/>
                    <a:pt x="38" y="197"/>
                    <a:pt x="37" y="195"/>
                  </a:cubicBezTo>
                  <a:cubicBezTo>
                    <a:pt x="33" y="190"/>
                    <a:pt x="29" y="185"/>
                    <a:pt x="26" y="179"/>
                  </a:cubicBezTo>
                  <a:cubicBezTo>
                    <a:pt x="27" y="180"/>
                    <a:pt x="29" y="181"/>
                    <a:pt x="30" y="182"/>
                  </a:cubicBezTo>
                  <a:cubicBezTo>
                    <a:pt x="34" y="187"/>
                    <a:pt x="38" y="191"/>
                    <a:pt x="43" y="195"/>
                  </a:cubicBezTo>
                  <a:cubicBezTo>
                    <a:pt x="44" y="196"/>
                    <a:pt x="45" y="195"/>
                    <a:pt x="44" y="194"/>
                  </a:cubicBezTo>
                  <a:cubicBezTo>
                    <a:pt x="41" y="191"/>
                    <a:pt x="38" y="188"/>
                    <a:pt x="35" y="184"/>
                  </a:cubicBezTo>
                  <a:cubicBezTo>
                    <a:pt x="37" y="185"/>
                    <a:pt x="38" y="186"/>
                    <a:pt x="40" y="186"/>
                  </a:cubicBezTo>
                  <a:cubicBezTo>
                    <a:pt x="43" y="189"/>
                    <a:pt x="46" y="193"/>
                    <a:pt x="49" y="196"/>
                  </a:cubicBezTo>
                  <a:cubicBezTo>
                    <a:pt x="50" y="197"/>
                    <a:pt x="52" y="195"/>
                    <a:pt x="51" y="194"/>
                  </a:cubicBezTo>
                  <a:cubicBezTo>
                    <a:pt x="49" y="192"/>
                    <a:pt x="47" y="190"/>
                    <a:pt x="45" y="188"/>
                  </a:cubicBezTo>
                  <a:cubicBezTo>
                    <a:pt x="47" y="189"/>
                    <a:pt x="50" y="189"/>
                    <a:pt x="53" y="190"/>
                  </a:cubicBezTo>
                  <a:cubicBezTo>
                    <a:pt x="53" y="190"/>
                    <a:pt x="53" y="190"/>
                    <a:pt x="54" y="190"/>
                  </a:cubicBezTo>
                  <a:cubicBezTo>
                    <a:pt x="58" y="194"/>
                    <a:pt x="64" y="197"/>
                    <a:pt x="69" y="200"/>
                  </a:cubicBezTo>
                  <a:cubicBezTo>
                    <a:pt x="70" y="200"/>
                    <a:pt x="71" y="199"/>
                    <a:pt x="70" y="198"/>
                  </a:cubicBezTo>
                  <a:cubicBezTo>
                    <a:pt x="61" y="193"/>
                    <a:pt x="52" y="186"/>
                    <a:pt x="44" y="179"/>
                  </a:cubicBezTo>
                  <a:cubicBezTo>
                    <a:pt x="46" y="180"/>
                    <a:pt x="48" y="181"/>
                    <a:pt x="50" y="181"/>
                  </a:cubicBezTo>
                  <a:cubicBezTo>
                    <a:pt x="62" y="191"/>
                    <a:pt x="75" y="197"/>
                    <a:pt x="87" y="207"/>
                  </a:cubicBezTo>
                  <a:cubicBezTo>
                    <a:pt x="88" y="207"/>
                    <a:pt x="93" y="213"/>
                    <a:pt x="95" y="214"/>
                  </a:cubicBezTo>
                  <a:cubicBezTo>
                    <a:pt x="87" y="216"/>
                    <a:pt x="79" y="216"/>
                    <a:pt x="72" y="213"/>
                  </a:cubicBezTo>
                  <a:close/>
                  <a:moveTo>
                    <a:pt x="73" y="307"/>
                  </a:moveTo>
                  <a:cubicBezTo>
                    <a:pt x="73" y="298"/>
                    <a:pt x="77" y="289"/>
                    <a:pt x="79" y="280"/>
                  </a:cubicBezTo>
                  <a:cubicBezTo>
                    <a:pt x="83" y="271"/>
                    <a:pt x="85" y="261"/>
                    <a:pt x="83" y="251"/>
                  </a:cubicBezTo>
                  <a:cubicBezTo>
                    <a:pt x="80" y="231"/>
                    <a:pt x="66" y="216"/>
                    <a:pt x="48" y="210"/>
                  </a:cubicBezTo>
                  <a:cubicBezTo>
                    <a:pt x="46" y="207"/>
                    <a:pt x="44" y="205"/>
                    <a:pt x="43" y="203"/>
                  </a:cubicBezTo>
                  <a:cubicBezTo>
                    <a:pt x="51" y="205"/>
                    <a:pt x="58" y="209"/>
                    <a:pt x="65" y="214"/>
                  </a:cubicBezTo>
                  <a:cubicBezTo>
                    <a:pt x="78" y="228"/>
                    <a:pt x="90" y="245"/>
                    <a:pt x="90" y="265"/>
                  </a:cubicBezTo>
                  <a:cubicBezTo>
                    <a:pt x="90" y="277"/>
                    <a:pt x="84" y="286"/>
                    <a:pt x="78" y="296"/>
                  </a:cubicBezTo>
                  <a:cubicBezTo>
                    <a:pt x="76" y="299"/>
                    <a:pt x="75" y="303"/>
                    <a:pt x="73" y="307"/>
                  </a:cubicBezTo>
                  <a:close/>
                  <a:moveTo>
                    <a:pt x="69" y="302"/>
                  </a:moveTo>
                  <a:cubicBezTo>
                    <a:pt x="70" y="289"/>
                    <a:pt x="77" y="275"/>
                    <a:pt x="77" y="263"/>
                  </a:cubicBezTo>
                  <a:cubicBezTo>
                    <a:pt x="77" y="250"/>
                    <a:pt x="71" y="238"/>
                    <a:pt x="62" y="230"/>
                  </a:cubicBezTo>
                  <a:cubicBezTo>
                    <a:pt x="61" y="228"/>
                    <a:pt x="60" y="226"/>
                    <a:pt x="58" y="224"/>
                  </a:cubicBezTo>
                  <a:cubicBezTo>
                    <a:pt x="71" y="232"/>
                    <a:pt x="79" y="248"/>
                    <a:pt x="79" y="263"/>
                  </a:cubicBezTo>
                  <a:cubicBezTo>
                    <a:pt x="78" y="276"/>
                    <a:pt x="71" y="289"/>
                    <a:pt x="69" y="302"/>
                  </a:cubicBezTo>
                  <a:close/>
                  <a:moveTo>
                    <a:pt x="67" y="299"/>
                  </a:moveTo>
                  <a:cubicBezTo>
                    <a:pt x="67" y="292"/>
                    <a:pt x="68" y="284"/>
                    <a:pt x="67" y="277"/>
                  </a:cubicBezTo>
                  <a:cubicBezTo>
                    <a:pt x="68" y="277"/>
                    <a:pt x="69" y="276"/>
                    <a:pt x="70" y="275"/>
                  </a:cubicBezTo>
                  <a:cubicBezTo>
                    <a:pt x="74" y="262"/>
                    <a:pt x="71" y="249"/>
                    <a:pt x="66" y="238"/>
                  </a:cubicBezTo>
                  <a:cubicBezTo>
                    <a:pt x="73" y="247"/>
                    <a:pt x="76" y="259"/>
                    <a:pt x="74" y="271"/>
                  </a:cubicBezTo>
                  <a:cubicBezTo>
                    <a:pt x="72" y="280"/>
                    <a:pt x="68" y="290"/>
                    <a:pt x="67" y="299"/>
                  </a:cubicBezTo>
                  <a:close/>
                  <a:moveTo>
                    <a:pt x="55" y="270"/>
                  </a:moveTo>
                  <a:cubicBezTo>
                    <a:pt x="56" y="267"/>
                    <a:pt x="57" y="265"/>
                    <a:pt x="59" y="263"/>
                  </a:cubicBezTo>
                  <a:cubicBezTo>
                    <a:pt x="74" y="277"/>
                    <a:pt x="58" y="304"/>
                    <a:pt x="72" y="320"/>
                  </a:cubicBezTo>
                  <a:cubicBezTo>
                    <a:pt x="72" y="320"/>
                    <a:pt x="72" y="320"/>
                    <a:pt x="72" y="321"/>
                  </a:cubicBezTo>
                  <a:cubicBezTo>
                    <a:pt x="54" y="310"/>
                    <a:pt x="48" y="289"/>
                    <a:pt x="55" y="270"/>
                  </a:cubicBezTo>
                  <a:close/>
                  <a:moveTo>
                    <a:pt x="31" y="243"/>
                  </a:moveTo>
                  <a:cubicBezTo>
                    <a:pt x="32" y="243"/>
                    <a:pt x="32" y="243"/>
                    <a:pt x="33" y="242"/>
                  </a:cubicBezTo>
                  <a:cubicBezTo>
                    <a:pt x="35" y="250"/>
                    <a:pt x="41" y="258"/>
                    <a:pt x="49" y="258"/>
                  </a:cubicBezTo>
                  <a:cubicBezTo>
                    <a:pt x="47" y="260"/>
                    <a:pt x="44" y="262"/>
                    <a:pt x="41" y="262"/>
                  </a:cubicBezTo>
                  <a:cubicBezTo>
                    <a:pt x="38" y="263"/>
                    <a:pt x="34" y="263"/>
                    <a:pt x="31" y="263"/>
                  </a:cubicBezTo>
                  <a:cubicBezTo>
                    <a:pt x="26" y="257"/>
                    <a:pt x="26" y="249"/>
                    <a:pt x="31" y="243"/>
                  </a:cubicBezTo>
                  <a:close/>
                  <a:moveTo>
                    <a:pt x="21" y="259"/>
                  </a:moveTo>
                  <a:cubicBezTo>
                    <a:pt x="20" y="253"/>
                    <a:pt x="22" y="247"/>
                    <a:pt x="25" y="242"/>
                  </a:cubicBezTo>
                  <a:cubicBezTo>
                    <a:pt x="26" y="243"/>
                    <a:pt x="27" y="243"/>
                    <a:pt x="28" y="243"/>
                  </a:cubicBezTo>
                  <a:cubicBezTo>
                    <a:pt x="24" y="249"/>
                    <a:pt x="24" y="256"/>
                    <a:pt x="28" y="262"/>
                  </a:cubicBezTo>
                  <a:cubicBezTo>
                    <a:pt x="25" y="261"/>
                    <a:pt x="23" y="260"/>
                    <a:pt x="21" y="259"/>
                  </a:cubicBezTo>
                  <a:close/>
                  <a:moveTo>
                    <a:pt x="16" y="254"/>
                  </a:moveTo>
                  <a:cubicBezTo>
                    <a:pt x="15" y="249"/>
                    <a:pt x="17" y="244"/>
                    <a:pt x="21" y="240"/>
                  </a:cubicBezTo>
                  <a:cubicBezTo>
                    <a:pt x="22" y="240"/>
                    <a:pt x="23" y="241"/>
                    <a:pt x="23" y="241"/>
                  </a:cubicBezTo>
                  <a:cubicBezTo>
                    <a:pt x="20" y="246"/>
                    <a:pt x="18" y="251"/>
                    <a:pt x="19" y="257"/>
                  </a:cubicBezTo>
                  <a:cubicBezTo>
                    <a:pt x="18" y="256"/>
                    <a:pt x="17" y="255"/>
                    <a:pt x="16" y="254"/>
                  </a:cubicBezTo>
                  <a:close/>
                  <a:moveTo>
                    <a:pt x="8" y="236"/>
                  </a:moveTo>
                  <a:cubicBezTo>
                    <a:pt x="8" y="236"/>
                    <a:pt x="8" y="237"/>
                    <a:pt x="7" y="237"/>
                  </a:cubicBezTo>
                  <a:cubicBezTo>
                    <a:pt x="7" y="235"/>
                    <a:pt x="7" y="233"/>
                    <a:pt x="7" y="231"/>
                  </a:cubicBezTo>
                  <a:cubicBezTo>
                    <a:pt x="9" y="224"/>
                    <a:pt x="15" y="220"/>
                    <a:pt x="21" y="221"/>
                  </a:cubicBezTo>
                  <a:cubicBezTo>
                    <a:pt x="19" y="223"/>
                    <a:pt x="18" y="226"/>
                    <a:pt x="18" y="229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15" y="230"/>
                    <a:pt x="12" y="231"/>
                    <a:pt x="11" y="234"/>
                  </a:cubicBezTo>
                  <a:cubicBezTo>
                    <a:pt x="10" y="235"/>
                    <a:pt x="12" y="236"/>
                    <a:pt x="13" y="235"/>
                  </a:cubicBezTo>
                  <a:cubicBezTo>
                    <a:pt x="14" y="233"/>
                    <a:pt x="16" y="232"/>
                    <a:pt x="18" y="231"/>
                  </a:cubicBezTo>
                  <a:cubicBezTo>
                    <a:pt x="18" y="234"/>
                    <a:pt x="19" y="236"/>
                    <a:pt x="20" y="238"/>
                  </a:cubicBezTo>
                  <a:cubicBezTo>
                    <a:pt x="16" y="242"/>
                    <a:pt x="14" y="247"/>
                    <a:pt x="13" y="252"/>
                  </a:cubicBezTo>
                  <a:cubicBezTo>
                    <a:pt x="11" y="248"/>
                    <a:pt x="9" y="244"/>
                    <a:pt x="8" y="240"/>
                  </a:cubicBezTo>
                  <a:cubicBezTo>
                    <a:pt x="9" y="239"/>
                    <a:pt x="9" y="238"/>
                    <a:pt x="10" y="238"/>
                  </a:cubicBezTo>
                  <a:cubicBezTo>
                    <a:pt x="10" y="236"/>
                    <a:pt x="9" y="235"/>
                    <a:pt x="8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5432" y="-52"/>
              <a:ext cx="1153" cy="406"/>
            </a:xfrm>
            <a:custGeom>
              <a:avLst/>
              <a:gdLst>
                <a:gd name="T0" fmla="*/ 212 w 327"/>
                <a:gd name="T1" fmla="*/ 92 h 115"/>
                <a:gd name="T2" fmla="*/ 266 w 327"/>
                <a:gd name="T3" fmla="*/ 96 h 115"/>
                <a:gd name="T4" fmla="*/ 301 w 327"/>
                <a:gd name="T5" fmla="*/ 87 h 115"/>
                <a:gd name="T6" fmla="*/ 305 w 327"/>
                <a:gd name="T7" fmla="*/ 82 h 115"/>
                <a:gd name="T8" fmla="*/ 291 w 327"/>
                <a:gd name="T9" fmla="*/ 19 h 115"/>
                <a:gd name="T10" fmla="*/ 190 w 327"/>
                <a:gd name="T11" fmla="*/ 24 h 115"/>
                <a:gd name="T12" fmla="*/ 143 w 327"/>
                <a:gd name="T13" fmla="*/ 54 h 115"/>
                <a:gd name="T14" fmla="*/ 67 w 327"/>
                <a:gd name="T15" fmla="*/ 21 h 115"/>
                <a:gd name="T16" fmla="*/ 28 w 327"/>
                <a:gd name="T17" fmla="*/ 66 h 115"/>
                <a:gd name="T18" fmla="*/ 108 w 327"/>
                <a:gd name="T19" fmla="*/ 105 h 115"/>
                <a:gd name="T20" fmla="*/ 112 w 327"/>
                <a:gd name="T21" fmla="*/ 86 h 115"/>
                <a:gd name="T22" fmla="*/ 95 w 327"/>
                <a:gd name="T23" fmla="*/ 90 h 115"/>
                <a:gd name="T24" fmla="*/ 108 w 327"/>
                <a:gd name="T25" fmla="*/ 72 h 115"/>
                <a:gd name="T26" fmla="*/ 114 w 327"/>
                <a:gd name="T27" fmla="*/ 65 h 115"/>
                <a:gd name="T28" fmla="*/ 101 w 327"/>
                <a:gd name="T29" fmla="*/ 61 h 115"/>
                <a:gd name="T30" fmla="*/ 91 w 327"/>
                <a:gd name="T31" fmla="*/ 57 h 115"/>
                <a:gd name="T32" fmla="*/ 152 w 327"/>
                <a:gd name="T33" fmla="*/ 92 h 115"/>
                <a:gd name="T34" fmla="*/ 176 w 327"/>
                <a:gd name="T35" fmla="*/ 90 h 115"/>
                <a:gd name="T36" fmla="*/ 191 w 327"/>
                <a:gd name="T37" fmla="*/ 94 h 115"/>
                <a:gd name="T38" fmla="*/ 161 w 327"/>
                <a:gd name="T39" fmla="*/ 87 h 115"/>
                <a:gd name="T40" fmla="*/ 140 w 327"/>
                <a:gd name="T41" fmla="*/ 65 h 115"/>
                <a:gd name="T42" fmla="*/ 145 w 327"/>
                <a:gd name="T43" fmla="*/ 79 h 115"/>
                <a:gd name="T44" fmla="*/ 165 w 327"/>
                <a:gd name="T45" fmla="*/ 91 h 115"/>
                <a:gd name="T46" fmla="*/ 172 w 327"/>
                <a:gd name="T47" fmla="*/ 97 h 115"/>
                <a:gd name="T48" fmla="*/ 190 w 327"/>
                <a:gd name="T49" fmla="*/ 97 h 115"/>
                <a:gd name="T50" fmla="*/ 181 w 327"/>
                <a:gd name="T51" fmla="*/ 96 h 115"/>
                <a:gd name="T52" fmla="*/ 190 w 327"/>
                <a:gd name="T53" fmla="*/ 91 h 115"/>
                <a:gd name="T54" fmla="*/ 173 w 327"/>
                <a:gd name="T55" fmla="*/ 85 h 115"/>
                <a:gd name="T56" fmla="*/ 196 w 327"/>
                <a:gd name="T57" fmla="*/ 91 h 115"/>
                <a:gd name="T58" fmla="*/ 193 w 327"/>
                <a:gd name="T59" fmla="*/ 88 h 115"/>
                <a:gd name="T60" fmla="*/ 153 w 327"/>
                <a:gd name="T61" fmla="*/ 76 h 115"/>
                <a:gd name="T62" fmla="*/ 246 w 327"/>
                <a:gd name="T63" fmla="*/ 90 h 115"/>
                <a:gd name="T64" fmla="*/ 261 w 327"/>
                <a:gd name="T65" fmla="*/ 78 h 115"/>
                <a:gd name="T66" fmla="*/ 250 w 327"/>
                <a:gd name="T67" fmla="*/ 67 h 115"/>
                <a:gd name="T68" fmla="*/ 250 w 327"/>
                <a:gd name="T69" fmla="*/ 67 h 115"/>
                <a:gd name="T70" fmla="*/ 258 w 327"/>
                <a:gd name="T71" fmla="*/ 36 h 115"/>
                <a:gd name="T72" fmla="*/ 274 w 327"/>
                <a:gd name="T73" fmla="*/ 34 h 115"/>
                <a:gd name="T74" fmla="*/ 288 w 327"/>
                <a:gd name="T75" fmla="*/ 50 h 115"/>
                <a:gd name="T76" fmla="*/ 251 w 327"/>
                <a:gd name="T77" fmla="*/ 50 h 115"/>
                <a:gd name="T78" fmla="*/ 230 w 327"/>
                <a:gd name="T79" fmla="*/ 61 h 115"/>
                <a:gd name="T80" fmla="*/ 312 w 327"/>
                <a:gd name="T81" fmla="*/ 17 h 115"/>
                <a:gd name="T82" fmla="*/ 314 w 327"/>
                <a:gd name="T83" fmla="*/ 44 h 115"/>
                <a:gd name="T84" fmla="*/ 204 w 327"/>
                <a:gd name="T85" fmla="*/ 13 h 115"/>
                <a:gd name="T86" fmla="*/ 253 w 327"/>
                <a:gd name="T87" fmla="*/ 76 h 115"/>
                <a:gd name="T88" fmla="*/ 183 w 327"/>
                <a:gd name="T89" fmla="*/ 48 h 115"/>
                <a:gd name="T90" fmla="*/ 177 w 327"/>
                <a:gd name="T91" fmla="*/ 57 h 115"/>
                <a:gd name="T92" fmla="*/ 198 w 327"/>
                <a:gd name="T93" fmla="*/ 67 h 115"/>
                <a:gd name="T94" fmla="*/ 177 w 327"/>
                <a:gd name="T95" fmla="*/ 42 h 115"/>
                <a:gd name="T96" fmla="*/ 157 w 327"/>
                <a:gd name="T97" fmla="*/ 68 h 115"/>
                <a:gd name="T98" fmla="*/ 113 w 327"/>
                <a:gd name="T99" fmla="*/ 20 h 115"/>
                <a:gd name="T100" fmla="*/ 137 w 327"/>
                <a:gd name="T101" fmla="*/ 61 h 115"/>
                <a:gd name="T102" fmla="*/ 143 w 327"/>
                <a:gd name="T103" fmla="*/ 80 h 115"/>
                <a:gd name="T104" fmla="*/ 127 w 327"/>
                <a:gd name="T105" fmla="*/ 75 h 115"/>
                <a:gd name="T106" fmla="*/ 31 w 327"/>
                <a:gd name="T107" fmla="*/ 37 h 115"/>
                <a:gd name="T108" fmla="*/ 47 w 327"/>
                <a:gd name="T109" fmla="*/ 36 h 115"/>
                <a:gd name="T110" fmla="*/ 64 w 327"/>
                <a:gd name="T111" fmla="*/ 38 h 115"/>
                <a:gd name="T112" fmla="*/ 50 w 327"/>
                <a:gd name="T113" fmla="*/ 48 h 115"/>
                <a:gd name="T114" fmla="*/ 57 w 327"/>
                <a:gd name="T115" fmla="*/ 60 h 115"/>
                <a:gd name="T116" fmla="*/ 84 w 327"/>
                <a:gd name="T117" fmla="*/ 85 h 115"/>
                <a:gd name="T118" fmla="*/ 65 w 327"/>
                <a:gd name="T119" fmla="*/ 87 h 115"/>
                <a:gd name="T120" fmla="*/ 90 w 327"/>
                <a:gd name="T121" fmla="*/ 105 h 115"/>
                <a:gd name="T122" fmla="*/ 94 w 327"/>
                <a:gd name="T123" fmla="*/ 104 h 115"/>
                <a:gd name="T124" fmla="*/ 91 w 327"/>
                <a:gd name="T12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111" y="109"/>
                  </a:moveTo>
                  <a:cubicBezTo>
                    <a:pt x="122" y="103"/>
                    <a:pt x="128" y="92"/>
                    <a:pt x="127" y="81"/>
                  </a:cubicBezTo>
                  <a:cubicBezTo>
                    <a:pt x="132" y="84"/>
                    <a:pt x="136" y="87"/>
                    <a:pt x="140" y="90"/>
                  </a:cubicBezTo>
                  <a:cubicBezTo>
                    <a:pt x="152" y="98"/>
                    <a:pt x="166" y="105"/>
                    <a:pt x="182" y="104"/>
                  </a:cubicBezTo>
                  <a:cubicBezTo>
                    <a:pt x="192" y="104"/>
                    <a:pt x="203" y="99"/>
                    <a:pt x="210" y="92"/>
                  </a:cubicBezTo>
                  <a:cubicBezTo>
                    <a:pt x="211" y="92"/>
                    <a:pt x="211" y="92"/>
                    <a:pt x="212" y="92"/>
                  </a:cubicBezTo>
                  <a:cubicBezTo>
                    <a:pt x="215" y="91"/>
                    <a:pt x="214" y="93"/>
                    <a:pt x="212" y="95"/>
                  </a:cubicBezTo>
                  <a:cubicBezTo>
                    <a:pt x="210" y="97"/>
                    <a:pt x="210" y="102"/>
                    <a:pt x="209" y="104"/>
                  </a:cubicBezTo>
                  <a:cubicBezTo>
                    <a:pt x="209" y="107"/>
                    <a:pt x="214" y="105"/>
                    <a:pt x="219" y="105"/>
                  </a:cubicBezTo>
                  <a:cubicBezTo>
                    <a:pt x="223" y="104"/>
                    <a:pt x="228" y="110"/>
                    <a:pt x="236" y="105"/>
                  </a:cubicBezTo>
                  <a:cubicBezTo>
                    <a:pt x="242" y="101"/>
                    <a:pt x="248" y="95"/>
                    <a:pt x="255" y="90"/>
                  </a:cubicBezTo>
                  <a:cubicBezTo>
                    <a:pt x="260" y="88"/>
                    <a:pt x="265" y="91"/>
                    <a:pt x="266" y="96"/>
                  </a:cubicBezTo>
                  <a:cubicBezTo>
                    <a:pt x="267" y="99"/>
                    <a:pt x="271" y="98"/>
                    <a:pt x="270" y="95"/>
                  </a:cubicBezTo>
                  <a:cubicBezTo>
                    <a:pt x="270" y="94"/>
                    <a:pt x="270" y="93"/>
                    <a:pt x="270" y="92"/>
                  </a:cubicBezTo>
                  <a:cubicBezTo>
                    <a:pt x="272" y="88"/>
                    <a:pt x="275" y="84"/>
                    <a:pt x="278" y="80"/>
                  </a:cubicBezTo>
                  <a:cubicBezTo>
                    <a:pt x="286" y="79"/>
                    <a:pt x="293" y="81"/>
                    <a:pt x="297" y="85"/>
                  </a:cubicBezTo>
                  <a:cubicBezTo>
                    <a:pt x="298" y="87"/>
                    <a:pt x="300" y="87"/>
                    <a:pt x="301" y="87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1" y="88"/>
                    <a:pt x="303" y="89"/>
                    <a:pt x="303" y="87"/>
                  </a:cubicBezTo>
                  <a:cubicBezTo>
                    <a:pt x="304" y="84"/>
                    <a:pt x="307" y="83"/>
                    <a:pt x="310" y="83"/>
                  </a:cubicBezTo>
                  <a:cubicBezTo>
                    <a:pt x="313" y="83"/>
                    <a:pt x="316" y="86"/>
                    <a:pt x="317" y="88"/>
                  </a:cubicBezTo>
                  <a:cubicBezTo>
                    <a:pt x="318" y="89"/>
                    <a:pt x="320" y="88"/>
                    <a:pt x="319" y="87"/>
                  </a:cubicBezTo>
                  <a:cubicBezTo>
                    <a:pt x="317" y="84"/>
                    <a:pt x="314" y="81"/>
                    <a:pt x="309" y="81"/>
                  </a:cubicBezTo>
                  <a:cubicBezTo>
                    <a:pt x="308" y="81"/>
                    <a:pt x="306" y="81"/>
                    <a:pt x="305" y="82"/>
                  </a:cubicBezTo>
                  <a:cubicBezTo>
                    <a:pt x="316" y="72"/>
                    <a:pt x="325" y="59"/>
                    <a:pt x="326" y="44"/>
                  </a:cubicBezTo>
                  <a:cubicBezTo>
                    <a:pt x="327" y="29"/>
                    <a:pt x="320" y="14"/>
                    <a:pt x="307" y="7"/>
                  </a:cubicBezTo>
                  <a:cubicBezTo>
                    <a:pt x="307" y="6"/>
                    <a:pt x="307" y="6"/>
                    <a:pt x="306" y="6"/>
                  </a:cubicBezTo>
                  <a:cubicBezTo>
                    <a:pt x="306" y="6"/>
                    <a:pt x="306" y="6"/>
                    <a:pt x="305" y="6"/>
                  </a:cubicBezTo>
                  <a:cubicBezTo>
                    <a:pt x="305" y="6"/>
                    <a:pt x="304" y="6"/>
                    <a:pt x="304" y="6"/>
                  </a:cubicBezTo>
                  <a:cubicBezTo>
                    <a:pt x="299" y="11"/>
                    <a:pt x="295" y="15"/>
                    <a:pt x="291" y="19"/>
                  </a:cubicBezTo>
                  <a:cubicBezTo>
                    <a:pt x="263" y="15"/>
                    <a:pt x="235" y="26"/>
                    <a:pt x="217" y="48"/>
                  </a:cubicBezTo>
                  <a:cubicBezTo>
                    <a:pt x="217" y="47"/>
                    <a:pt x="217" y="47"/>
                    <a:pt x="216" y="46"/>
                  </a:cubicBezTo>
                  <a:cubicBezTo>
                    <a:pt x="210" y="31"/>
                    <a:pt x="213" y="20"/>
                    <a:pt x="217" y="14"/>
                  </a:cubicBezTo>
                  <a:cubicBezTo>
                    <a:pt x="218" y="12"/>
                    <a:pt x="225" y="4"/>
                    <a:pt x="221" y="3"/>
                  </a:cubicBezTo>
                  <a:cubicBezTo>
                    <a:pt x="220" y="2"/>
                    <a:pt x="219" y="2"/>
                    <a:pt x="218" y="2"/>
                  </a:cubicBezTo>
                  <a:cubicBezTo>
                    <a:pt x="206" y="0"/>
                    <a:pt x="194" y="12"/>
                    <a:pt x="190" y="24"/>
                  </a:cubicBezTo>
                  <a:cubicBezTo>
                    <a:pt x="188" y="31"/>
                    <a:pt x="188" y="38"/>
                    <a:pt x="192" y="44"/>
                  </a:cubicBezTo>
                  <a:cubicBezTo>
                    <a:pt x="192" y="44"/>
                    <a:pt x="188" y="48"/>
                    <a:pt x="189" y="54"/>
                  </a:cubicBezTo>
                  <a:cubicBezTo>
                    <a:pt x="190" y="56"/>
                    <a:pt x="191" y="58"/>
                    <a:pt x="193" y="59"/>
                  </a:cubicBezTo>
                  <a:cubicBezTo>
                    <a:pt x="191" y="60"/>
                    <a:pt x="190" y="61"/>
                    <a:pt x="188" y="62"/>
                  </a:cubicBezTo>
                  <a:cubicBezTo>
                    <a:pt x="193" y="50"/>
                    <a:pt x="183" y="36"/>
                    <a:pt x="169" y="35"/>
                  </a:cubicBezTo>
                  <a:cubicBezTo>
                    <a:pt x="158" y="34"/>
                    <a:pt x="145" y="43"/>
                    <a:pt x="143" y="54"/>
                  </a:cubicBezTo>
                  <a:cubicBezTo>
                    <a:pt x="134" y="40"/>
                    <a:pt x="126" y="25"/>
                    <a:pt x="113" y="14"/>
                  </a:cubicBezTo>
                  <a:cubicBezTo>
                    <a:pt x="113" y="14"/>
                    <a:pt x="113" y="13"/>
                    <a:pt x="112" y="13"/>
                  </a:cubicBezTo>
                  <a:cubicBezTo>
                    <a:pt x="112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0" y="14"/>
                    <a:pt x="102" y="28"/>
                    <a:pt x="99" y="35"/>
                  </a:cubicBezTo>
                  <a:cubicBezTo>
                    <a:pt x="90" y="28"/>
                    <a:pt x="79" y="22"/>
                    <a:pt x="67" y="21"/>
                  </a:cubicBezTo>
                  <a:cubicBezTo>
                    <a:pt x="56" y="20"/>
                    <a:pt x="46" y="23"/>
                    <a:pt x="37" y="29"/>
                  </a:cubicBezTo>
                  <a:cubicBezTo>
                    <a:pt x="26" y="34"/>
                    <a:pt x="15" y="42"/>
                    <a:pt x="3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6" y="53"/>
                    <a:pt x="15" y="62"/>
                    <a:pt x="27" y="66"/>
                  </a:cubicBezTo>
                  <a:cubicBezTo>
                    <a:pt x="27" y="66"/>
                    <a:pt x="28" y="66"/>
                    <a:pt x="28" y="66"/>
                  </a:cubicBezTo>
                  <a:cubicBezTo>
                    <a:pt x="38" y="70"/>
                    <a:pt x="50" y="72"/>
                    <a:pt x="61" y="70"/>
                  </a:cubicBezTo>
                  <a:cubicBezTo>
                    <a:pt x="61" y="71"/>
                    <a:pt x="61" y="71"/>
                    <a:pt x="61" y="72"/>
                  </a:cubicBezTo>
                  <a:cubicBezTo>
                    <a:pt x="57" y="84"/>
                    <a:pt x="63" y="99"/>
                    <a:pt x="73" y="106"/>
                  </a:cubicBezTo>
                  <a:cubicBezTo>
                    <a:pt x="84" y="114"/>
                    <a:pt x="99" y="115"/>
                    <a:pt x="111" y="109"/>
                  </a:cubicBezTo>
                  <a:close/>
                  <a:moveTo>
                    <a:pt x="119" y="95"/>
                  </a:moveTo>
                  <a:cubicBezTo>
                    <a:pt x="117" y="99"/>
                    <a:pt x="113" y="103"/>
                    <a:pt x="108" y="105"/>
                  </a:cubicBezTo>
                  <a:cubicBezTo>
                    <a:pt x="106" y="106"/>
                    <a:pt x="105" y="106"/>
                    <a:pt x="103" y="107"/>
                  </a:cubicBezTo>
                  <a:cubicBezTo>
                    <a:pt x="107" y="103"/>
                    <a:pt x="110" y="98"/>
                    <a:pt x="108" y="92"/>
                  </a:cubicBezTo>
                  <a:cubicBezTo>
                    <a:pt x="109" y="91"/>
                    <a:pt x="110" y="90"/>
                    <a:pt x="111" y="89"/>
                  </a:cubicBezTo>
                  <a:cubicBezTo>
                    <a:pt x="111" y="91"/>
                    <a:pt x="111" y="93"/>
                    <a:pt x="111" y="95"/>
                  </a:cubicBezTo>
                  <a:cubicBezTo>
                    <a:pt x="111" y="96"/>
                    <a:pt x="113" y="97"/>
                    <a:pt x="113" y="95"/>
                  </a:cubicBezTo>
                  <a:cubicBezTo>
                    <a:pt x="114" y="92"/>
                    <a:pt x="113" y="89"/>
                    <a:pt x="112" y="86"/>
                  </a:cubicBezTo>
                  <a:cubicBezTo>
                    <a:pt x="112" y="85"/>
                    <a:pt x="113" y="84"/>
                    <a:pt x="113" y="83"/>
                  </a:cubicBezTo>
                  <a:cubicBezTo>
                    <a:pt x="113" y="81"/>
                    <a:pt x="114" y="80"/>
                    <a:pt x="114" y="78"/>
                  </a:cubicBezTo>
                  <a:cubicBezTo>
                    <a:pt x="117" y="83"/>
                    <a:pt x="119" y="89"/>
                    <a:pt x="119" y="95"/>
                  </a:cubicBezTo>
                  <a:close/>
                  <a:moveTo>
                    <a:pt x="104" y="90"/>
                  </a:moveTo>
                  <a:cubicBezTo>
                    <a:pt x="104" y="90"/>
                    <a:pt x="103" y="90"/>
                    <a:pt x="103" y="90"/>
                  </a:cubicBezTo>
                  <a:cubicBezTo>
                    <a:pt x="101" y="93"/>
                    <a:pt x="97" y="92"/>
                    <a:pt x="95" y="90"/>
                  </a:cubicBezTo>
                  <a:cubicBezTo>
                    <a:pt x="93" y="87"/>
                    <a:pt x="95" y="83"/>
                    <a:pt x="98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82"/>
                    <a:pt x="99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1"/>
                    <a:pt x="99" y="81"/>
                    <a:pt x="99" y="80"/>
                  </a:cubicBezTo>
                  <a:cubicBezTo>
                    <a:pt x="101" y="76"/>
                    <a:pt x="104" y="73"/>
                    <a:pt x="108" y="72"/>
                  </a:cubicBezTo>
                  <a:cubicBezTo>
                    <a:pt x="108" y="73"/>
                    <a:pt x="109" y="75"/>
                    <a:pt x="109" y="76"/>
                  </a:cubicBezTo>
                  <a:cubicBezTo>
                    <a:pt x="109" y="81"/>
                    <a:pt x="107" y="87"/>
                    <a:pt x="104" y="90"/>
                  </a:cubicBezTo>
                  <a:close/>
                  <a:moveTo>
                    <a:pt x="72" y="35"/>
                  </a:moveTo>
                  <a:cubicBezTo>
                    <a:pt x="68" y="34"/>
                    <a:pt x="65" y="34"/>
                    <a:pt x="62" y="34"/>
                  </a:cubicBezTo>
                  <a:cubicBezTo>
                    <a:pt x="64" y="34"/>
                    <a:pt x="67" y="34"/>
                    <a:pt x="70" y="34"/>
                  </a:cubicBezTo>
                  <a:cubicBezTo>
                    <a:pt x="89" y="34"/>
                    <a:pt x="107" y="47"/>
                    <a:pt x="114" y="65"/>
                  </a:cubicBezTo>
                  <a:cubicBezTo>
                    <a:pt x="112" y="63"/>
                    <a:pt x="110" y="61"/>
                    <a:pt x="108" y="60"/>
                  </a:cubicBezTo>
                  <a:cubicBezTo>
                    <a:pt x="101" y="46"/>
                    <a:pt x="87" y="37"/>
                    <a:pt x="72" y="35"/>
                  </a:cubicBezTo>
                  <a:close/>
                  <a:moveTo>
                    <a:pt x="91" y="77"/>
                  </a:moveTo>
                  <a:cubicBezTo>
                    <a:pt x="87" y="71"/>
                    <a:pt x="88" y="63"/>
                    <a:pt x="93" y="57"/>
                  </a:cubicBezTo>
                  <a:cubicBezTo>
                    <a:pt x="96" y="58"/>
                    <a:pt x="98" y="59"/>
                    <a:pt x="100" y="61"/>
                  </a:cubicBezTo>
                  <a:cubicBezTo>
                    <a:pt x="100" y="61"/>
                    <a:pt x="100" y="61"/>
                    <a:pt x="101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4" y="64"/>
                    <a:pt x="106" y="67"/>
                    <a:pt x="107" y="70"/>
                  </a:cubicBezTo>
                  <a:cubicBezTo>
                    <a:pt x="103" y="71"/>
                    <a:pt x="100" y="74"/>
                    <a:pt x="98" y="78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6" y="77"/>
                    <a:pt x="93" y="76"/>
                    <a:pt x="91" y="77"/>
                  </a:cubicBezTo>
                  <a:close/>
                  <a:moveTo>
                    <a:pt x="91" y="57"/>
                  </a:moveTo>
                  <a:cubicBezTo>
                    <a:pt x="86" y="63"/>
                    <a:pt x="85" y="71"/>
                    <a:pt x="89" y="78"/>
                  </a:cubicBezTo>
                  <a:cubicBezTo>
                    <a:pt x="88" y="78"/>
                    <a:pt x="87" y="79"/>
                    <a:pt x="87" y="80"/>
                  </a:cubicBezTo>
                  <a:cubicBezTo>
                    <a:pt x="78" y="78"/>
                    <a:pt x="70" y="72"/>
                    <a:pt x="71" y="63"/>
                  </a:cubicBezTo>
                  <a:cubicBezTo>
                    <a:pt x="76" y="59"/>
                    <a:pt x="82" y="56"/>
                    <a:pt x="88" y="56"/>
                  </a:cubicBezTo>
                  <a:cubicBezTo>
                    <a:pt x="89" y="56"/>
                    <a:pt x="90" y="57"/>
                    <a:pt x="91" y="57"/>
                  </a:cubicBezTo>
                  <a:close/>
                  <a:moveTo>
                    <a:pt x="152" y="92"/>
                  </a:moveTo>
                  <a:cubicBezTo>
                    <a:pt x="151" y="91"/>
                    <a:pt x="150" y="89"/>
                    <a:pt x="149" y="88"/>
                  </a:cubicBezTo>
                  <a:cubicBezTo>
                    <a:pt x="155" y="91"/>
                    <a:pt x="160" y="94"/>
                    <a:pt x="167" y="96"/>
                  </a:cubicBezTo>
                  <a:cubicBezTo>
                    <a:pt x="168" y="97"/>
                    <a:pt x="168" y="98"/>
                    <a:pt x="169" y="99"/>
                  </a:cubicBezTo>
                  <a:cubicBezTo>
                    <a:pt x="163" y="97"/>
                    <a:pt x="157" y="95"/>
                    <a:pt x="152" y="92"/>
                  </a:cubicBezTo>
                  <a:close/>
                  <a:moveTo>
                    <a:pt x="177" y="92"/>
                  </a:moveTo>
                  <a:cubicBezTo>
                    <a:pt x="177" y="91"/>
                    <a:pt x="177" y="91"/>
                    <a:pt x="176" y="90"/>
                  </a:cubicBezTo>
                  <a:cubicBezTo>
                    <a:pt x="178" y="90"/>
                    <a:pt x="180" y="91"/>
                    <a:pt x="182" y="91"/>
                  </a:cubicBezTo>
                  <a:cubicBezTo>
                    <a:pt x="182" y="91"/>
                    <a:pt x="183" y="91"/>
                    <a:pt x="183" y="92"/>
                  </a:cubicBezTo>
                  <a:cubicBezTo>
                    <a:pt x="181" y="92"/>
                    <a:pt x="179" y="92"/>
                    <a:pt x="177" y="92"/>
                  </a:cubicBezTo>
                  <a:close/>
                  <a:moveTo>
                    <a:pt x="192" y="93"/>
                  </a:moveTo>
                  <a:cubicBezTo>
                    <a:pt x="193" y="93"/>
                    <a:pt x="193" y="93"/>
                    <a:pt x="194" y="93"/>
                  </a:cubicBezTo>
                  <a:cubicBezTo>
                    <a:pt x="193" y="94"/>
                    <a:pt x="192" y="94"/>
                    <a:pt x="191" y="94"/>
                  </a:cubicBezTo>
                  <a:cubicBezTo>
                    <a:pt x="190" y="94"/>
                    <a:pt x="190" y="94"/>
                    <a:pt x="189" y="93"/>
                  </a:cubicBezTo>
                  <a:cubicBezTo>
                    <a:pt x="190" y="93"/>
                    <a:pt x="191" y="93"/>
                    <a:pt x="192" y="93"/>
                  </a:cubicBezTo>
                  <a:close/>
                  <a:moveTo>
                    <a:pt x="173" y="89"/>
                  </a:moveTo>
                  <a:cubicBezTo>
                    <a:pt x="173" y="90"/>
                    <a:pt x="174" y="91"/>
                    <a:pt x="174" y="91"/>
                  </a:cubicBezTo>
                  <a:cubicBezTo>
                    <a:pt x="171" y="90"/>
                    <a:pt x="168" y="90"/>
                    <a:pt x="165" y="88"/>
                  </a:cubicBezTo>
                  <a:cubicBezTo>
                    <a:pt x="163" y="88"/>
                    <a:pt x="162" y="87"/>
                    <a:pt x="161" y="87"/>
                  </a:cubicBezTo>
                  <a:cubicBezTo>
                    <a:pt x="160" y="85"/>
                    <a:pt x="158" y="84"/>
                    <a:pt x="157" y="82"/>
                  </a:cubicBezTo>
                  <a:cubicBezTo>
                    <a:pt x="158" y="82"/>
                    <a:pt x="159" y="83"/>
                    <a:pt x="159" y="83"/>
                  </a:cubicBezTo>
                  <a:cubicBezTo>
                    <a:pt x="163" y="86"/>
                    <a:pt x="168" y="88"/>
                    <a:pt x="173" y="89"/>
                  </a:cubicBezTo>
                  <a:close/>
                  <a:moveTo>
                    <a:pt x="156" y="84"/>
                  </a:moveTo>
                  <a:cubicBezTo>
                    <a:pt x="151" y="81"/>
                    <a:pt x="147" y="78"/>
                    <a:pt x="143" y="74"/>
                  </a:cubicBezTo>
                  <a:cubicBezTo>
                    <a:pt x="142" y="71"/>
                    <a:pt x="141" y="68"/>
                    <a:pt x="140" y="65"/>
                  </a:cubicBezTo>
                  <a:cubicBezTo>
                    <a:pt x="144" y="70"/>
                    <a:pt x="147" y="74"/>
                    <a:pt x="151" y="77"/>
                  </a:cubicBezTo>
                  <a:cubicBezTo>
                    <a:pt x="153" y="80"/>
                    <a:pt x="154" y="82"/>
                    <a:pt x="156" y="84"/>
                  </a:cubicBezTo>
                  <a:close/>
                  <a:moveTo>
                    <a:pt x="160" y="89"/>
                  </a:moveTo>
                  <a:cubicBezTo>
                    <a:pt x="161" y="90"/>
                    <a:pt x="162" y="91"/>
                    <a:pt x="163" y="93"/>
                  </a:cubicBezTo>
                  <a:cubicBezTo>
                    <a:pt x="157" y="90"/>
                    <a:pt x="152" y="87"/>
                    <a:pt x="147" y="83"/>
                  </a:cubicBezTo>
                  <a:cubicBezTo>
                    <a:pt x="146" y="82"/>
                    <a:pt x="146" y="80"/>
                    <a:pt x="145" y="79"/>
                  </a:cubicBezTo>
                  <a:cubicBezTo>
                    <a:pt x="149" y="83"/>
                    <a:pt x="154" y="86"/>
                    <a:pt x="160" y="89"/>
                  </a:cubicBezTo>
                  <a:close/>
                  <a:moveTo>
                    <a:pt x="176" y="94"/>
                  </a:moveTo>
                  <a:cubicBezTo>
                    <a:pt x="177" y="94"/>
                    <a:pt x="177" y="95"/>
                    <a:pt x="178" y="96"/>
                  </a:cubicBezTo>
                  <a:cubicBezTo>
                    <a:pt x="175" y="96"/>
                    <a:pt x="172" y="95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3"/>
                    <a:pt x="166" y="92"/>
                    <a:pt x="165" y="91"/>
                  </a:cubicBezTo>
                  <a:cubicBezTo>
                    <a:pt x="165" y="91"/>
                    <a:pt x="166" y="91"/>
                    <a:pt x="166" y="92"/>
                  </a:cubicBezTo>
                  <a:cubicBezTo>
                    <a:pt x="170" y="92"/>
                    <a:pt x="173" y="93"/>
                    <a:pt x="176" y="94"/>
                  </a:cubicBezTo>
                  <a:close/>
                  <a:moveTo>
                    <a:pt x="182" y="99"/>
                  </a:moveTo>
                  <a:cubicBezTo>
                    <a:pt x="180" y="100"/>
                    <a:pt x="177" y="100"/>
                    <a:pt x="175" y="99"/>
                  </a:cubicBezTo>
                  <a:cubicBezTo>
                    <a:pt x="175" y="99"/>
                    <a:pt x="174" y="99"/>
                    <a:pt x="174" y="99"/>
                  </a:cubicBezTo>
                  <a:cubicBezTo>
                    <a:pt x="173" y="99"/>
                    <a:pt x="172" y="98"/>
                    <a:pt x="172" y="97"/>
                  </a:cubicBezTo>
                  <a:cubicBezTo>
                    <a:pt x="175" y="98"/>
                    <a:pt x="178" y="98"/>
                    <a:pt x="181" y="98"/>
                  </a:cubicBezTo>
                  <a:cubicBezTo>
                    <a:pt x="181" y="99"/>
                    <a:pt x="182" y="99"/>
                    <a:pt x="182" y="99"/>
                  </a:cubicBezTo>
                  <a:close/>
                  <a:moveTo>
                    <a:pt x="192" y="97"/>
                  </a:moveTo>
                  <a:cubicBezTo>
                    <a:pt x="190" y="98"/>
                    <a:pt x="188" y="99"/>
                    <a:pt x="186" y="99"/>
                  </a:cubicBezTo>
                  <a:cubicBezTo>
                    <a:pt x="185" y="99"/>
                    <a:pt x="184" y="98"/>
                    <a:pt x="184" y="98"/>
                  </a:cubicBezTo>
                  <a:cubicBezTo>
                    <a:pt x="186" y="98"/>
                    <a:pt x="188" y="97"/>
                    <a:pt x="190" y="97"/>
                  </a:cubicBezTo>
                  <a:cubicBezTo>
                    <a:pt x="191" y="97"/>
                    <a:pt x="192" y="97"/>
                    <a:pt x="192" y="97"/>
                  </a:cubicBezTo>
                  <a:close/>
                  <a:moveTo>
                    <a:pt x="181" y="96"/>
                  </a:moveTo>
                  <a:cubicBezTo>
                    <a:pt x="181" y="95"/>
                    <a:pt x="180" y="95"/>
                    <a:pt x="180" y="94"/>
                  </a:cubicBezTo>
                  <a:cubicBezTo>
                    <a:pt x="182" y="94"/>
                    <a:pt x="184" y="94"/>
                    <a:pt x="186" y="94"/>
                  </a:cubicBezTo>
                  <a:cubicBezTo>
                    <a:pt x="186" y="94"/>
                    <a:pt x="187" y="95"/>
                    <a:pt x="187" y="95"/>
                  </a:cubicBezTo>
                  <a:cubicBezTo>
                    <a:pt x="185" y="95"/>
                    <a:pt x="183" y="96"/>
                    <a:pt x="181" y="96"/>
                  </a:cubicBezTo>
                  <a:close/>
                  <a:moveTo>
                    <a:pt x="196" y="96"/>
                  </a:moveTo>
                  <a:cubicBezTo>
                    <a:pt x="195" y="96"/>
                    <a:pt x="194" y="96"/>
                    <a:pt x="194" y="96"/>
                  </a:cubicBezTo>
                  <a:cubicBezTo>
                    <a:pt x="195" y="95"/>
                    <a:pt x="196" y="95"/>
                    <a:pt x="198" y="94"/>
                  </a:cubicBezTo>
                  <a:cubicBezTo>
                    <a:pt x="199" y="94"/>
                    <a:pt x="199" y="94"/>
                    <a:pt x="200" y="94"/>
                  </a:cubicBezTo>
                  <a:cubicBezTo>
                    <a:pt x="199" y="95"/>
                    <a:pt x="197" y="96"/>
                    <a:pt x="196" y="96"/>
                  </a:cubicBezTo>
                  <a:close/>
                  <a:moveTo>
                    <a:pt x="190" y="91"/>
                  </a:moveTo>
                  <a:cubicBezTo>
                    <a:pt x="189" y="91"/>
                    <a:pt x="188" y="92"/>
                    <a:pt x="187" y="92"/>
                  </a:cubicBezTo>
                  <a:cubicBezTo>
                    <a:pt x="186" y="91"/>
                    <a:pt x="186" y="91"/>
                    <a:pt x="185" y="90"/>
                  </a:cubicBezTo>
                  <a:cubicBezTo>
                    <a:pt x="186" y="90"/>
                    <a:pt x="187" y="90"/>
                    <a:pt x="188" y="90"/>
                  </a:cubicBezTo>
                  <a:cubicBezTo>
                    <a:pt x="189" y="90"/>
                    <a:pt x="189" y="91"/>
                    <a:pt x="190" y="91"/>
                  </a:cubicBezTo>
                  <a:close/>
                  <a:moveTo>
                    <a:pt x="174" y="87"/>
                  </a:moveTo>
                  <a:cubicBezTo>
                    <a:pt x="174" y="87"/>
                    <a:pt x="173" y="86"/>
                    <a:pt x="173" y="85"/>
                  </a:cubicBezTo>
                  <a:cubicBezTo>
                    <a:pt x="175" y="86"/>
                    <a:pt x="177" y="86"/>
                    <a:pt x="178" y="86"/>
                  </a:cubicBezTo>
                  <a:cubicBezTo>
                    <a:pt x="179" y="87"/>
                    <a:pt x="179" y="88"/>
                    <a:pt x="180" y="88"/>
                  </a:cubicBezTo>
                  <a:cubicBezTo>
                    <a:pt x="178" y="88"/>
                    <a:pt x="176" y="88"/>
                    <a:pt x="174" y="87"/>
                  </a:cubicBezTo>
                  <a:close/>
                  <a:moveTo>
                    <a:pt x="199" y="90"/>
                  </a:moveTo>
                  <a:cubicBezTo>
                    <a:pt x="199" y="91"/>
                    <a:pt x="198" y="91"/>
                    <a:pt x="197" y="91"/>
                  </a:cubicBezTo>
                  <a:cubicBezTo>
                    <a:pt x="197" y="91"/>
                    <a:pt x="196" y="91"/>
                    <a:pt x="196" y="91"/>
                  </a:cubicBezTo>
                  <a:cubicBezTo>
                    <a:pt x="197" y="91"/>
                    <a:pt x="197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lose/>
                  <a:moveTo>
                    <a:pt x="195" y="89"/>
                  </a:moveTo>
                  <a:cubicBezTo>
                    <a:pt x="195" y="89"/>
                    <a:pt x="194" y="90"/>
                    <a:pt x="193" y="90"/>
                  </a:cubicBezTo>
                  <a:cubicBezTo>
                    <a:pt x="192" y="90"/>
                    <a:pt x="191" y="90"/>
                    <a:pt x="191" y="89"/>
                  </a:cubicBezTo>
                  <a:cubicBezTo>
                    <a:pt x="192" y="89"/>
                    <a:pt x="192" y="89"/>
                    <a:pt x="193" y="88"/>
                  </a:cubicBezTo>
                  <a:cubicBezTo>
                    <a:pt x="194" y="88"/>
                    <a:pt x="195" y="89"/>
                    <a:pt x="195" y="89"/>
                  </a:cubicBezTo>
                  <a:close/>
                  <a:moveTo>
                    <a:pt x="164" y="82"/>
                  </a:moveTo>
                  <a:cubicBezTo>
                    <a:pt x="165" y="83"/>
                    <a:pt x="167" y="84"/>
                    <a:pt x="170" y="84"/>
                  </a:cubicBezTo>
                  <a:cubicBezTo>
                    <a:pt x="170" y="85"/>
                    <a:pt x="171" y="86"/>
                    <a:pt x="171" y="86"/>
                  </a:cubicBezTo>
                  <a:cubicBezTo>
                    <a:pt x="166" y="85"/>
                    <a:pt x="161" y="82"/>
                    <a:pt x="157" y="79"/>
                  </a:cubicBezTo>
                  <a:cubicBezTo>
                    <a:pt x="155" y="78"/>
                    <a:pt x="154" y="77"/>
                    <a:pt x="153" y="76"/>
                  </a:cubicBezTo>
                  <a:cubicBezTo>
                    <a:pt x="152" y="74"/>
                    <a:pt x="152" y="73"/>
                    <a:pt x="151" y="71"/>
                  </a:cubicBezTo>
                  <a:cubicBezTo>
                    <a:pt x="155" y="76"/>
                    <a:pt x="159" y="80"/>
                    <a:pt x="164" y="82"/>
                  </a:cubicBezTo>
                  <a:close/>
                  <a:moveTo>
                    <a:pt x="234" y="99"/>
                  </a:moveTo>
                  <a:cubicBezTo>
                    <a:pt x="229" y="99"/>
                    <a:pt x="222" y="96"/>
                    <a:pt x="216" y="100"/>
                  </a:cubicBezTo>
                  <a:cubicBezTo>
                    <a:pt x="216" y="100"/>
                    <a:pt x="220" y="95"/>
                    <a:pt x="229" y="96"/>
                  </a:cubicBezTo>
                  <a:cubicBezTo>
                    <a:pt x="235" y="97"/>
                    <a:pt x="239" y="95"/>
                    <a:pt x="246" y="90"/>
                  </a:cubicBezTo>
                  <a:cubicBezTo>
                    <a:pt x="246" y="90"/>
                    <a:pt x="239" y="98"/>
                    <a:pt x="234" y="99"/>
                  </a:cubicBezTo>
                  <a:close/>
                  <a:moveTo>
                    <a:pt x="261" y="78"/>
                  </a:moveTo>
                  <a:cubicBezTo>
                    <a:pt x="245" y="88"/>
                    <a:pt x="236" y="86"/>
                    <a:pt x="224" y="81"/>
                  </a:cubicBezTo>
                  <a:cubicBezTo>
                    <a:pt x="207" y="74"/>
                    <a:pt x="194" y="79"/>
                    <a:pt x="194" y="79"/>
                  </a:cubicBezTo>
                  <a:cubicBezTo>
                    <a:pt x="203" y="74"/>
                    <a:pt x="212" y="73"/>
                    <a:pt x="228" y="79"/>
                  </a:cubicBezTo>
                  <a:cubicBezTo>
                    <a:pt x="246" y="86"/>
                    <a:pt x="261" y="78"/>
                    <a:pt x="261" y="78"/>
                  </a:cubicBezTo>
                  <a:close/>
                  <a:moveTo>
                    <a:pt x="268" y="90"/>
                  </a:moveTo>
                  <a:cubicBezTo>
                    <a:pt x="266" y="88"/>
                    <a:pt x="264" y="86"/>
                    <a:pt x="261" y="85"/>
                  </a:cubicBezTo>
                  <a:cubicBezTo>
                    <a:pt x="262" y="85"/>
                    <a:pt x="263" y="84"/>
                    <a:pt x="264" y="84"/>
                  </a:cubicBezTo>
                  <a:cubicBezTo>
                    <a:pt x="267" y="82"/>
                    <a:pt x="271" y="81"/>
                    <a:pt x="275" y="80"/>
                  </a:cubicBezTo>
                  <a:cubicBezTo>
                    <a:pt x="272" y="83"/>
                    <a:pt x="270" y="87"/>
                    <a:pt x="268" y="90"/>
                  </a:cubicBezTo>
                  <a:close/>
                  <a:moveTo>
                    <a:pt x="250" y="67"/>
                  </a:moveTo>
                  <a:cubicBezTo>
                    <a:pt x="247" y="66"/>
                    <a:pt x="243" y="66"/>
                    <a:pt x="239" y="64"/>
                  </a:cubicBezTo>
                  <a:cubicBezTo>
                    <a:pt x="249" y="55"/>
                    <a:pt x="262" y="48"/>
                    <a:pt x="276" y="50"/>
                  </a:cubicBezTo>
                  <a:cubicBezTo>
                    <a:pt x="289" y="52"/>
                    <a:pt x="301" y="65"/>
                    <a:pt x="298" y="79"/>
                  </a:cubicBezTo>
                  <a:cubicBezTo>
                    <a:pt x="296" y="77"/>
                    <a:pt x="294" y="75"/>
                    <a:pt x="292" y="74"/>
                  </a:cubicBezTo>
                  <a:cubicBezTo>
                    <a:pt x="292" y="64"/>
                    <a:pt x="284" y="58"/>
                    <a:pt x="276" y="56"/>
                  </a:cubicBezTo>
                  <a:cubicBezTo>
                    <a:pt x="266" y="55"/>
                    <a:pt x="257" y="60"/>
                    <a:pt x="250" y="67"/>
                  </a:cubicBezTo>
                  <a:close/>
                  <a:moveTo>
                    <a:pt x="258" y="36"/>
                  </a:moveTo>
                  <a:cubicBezTo>
                    <a:pt x="259" y="36"/>
                    <a:pt x="261" y="35"/>
                    <a:pt x="262" y="35"/>
                  </a:cubicBezTo>
                  <a:cubicBezTo>
                    <a:pt x="262" y="35"/>
                    <a:pt x="263" y="35"/>
                    <a:pt x="263" y="35"/>
                  </a:cubicBezTo>
                  <a:cubicBezTo>
                    <a:pt x="281" y="35"/>
                    <a:pt x="297" y="48"/>
                    <a:pt x="301" y="66"/>
                  </a:cubicBezTo>
                  <a:cubicBezTo>
                    <a:pt x="301" y="64"/>
                    <a:pt x="299" y="61"/>
                    <a:pt x="298" y="59"/>
                  </a:cubicBezTo>
                  <a:cubicBezTo>
                    <a:pt x="290" y="45"/>
                    <a:pt x="274" y="36"/>
                    <a:pt x="258" y="36"/>
                  </a:cubicBezTo>
                  <a:close/>
                  <a:moveTo>
                    <a:pt x="274" y="34"/>
                  </a:moveTo>
                  <a:cubicBezTo>
                    <a:pt x="276" y="34"/>
                    <a:pt x="278" y="34"/>
                    <a:pt x="279" y="35"/>
                  </a:cubicBezTo>
                  <a:cubicBezTo>
                    <a:pt x="286" y="37"/>
                    <a:pt x="292" y="41"/>
                    <a:pt x="297" y="47"/>
                  </a:cubicBezTo>
                  <a:cubicBezTo>
                    <a:pt x="300" y="52"/>
                    <a:pt x="302" y="57"/>
                    <a:pt x="303" y="63"/>
                  </a:cubicBezTo>
                  <a:cubicBezTo>
                    <a:pt x="301" y="55"/>
                    <a:pt x="296" y="48"/>
                    <a:pt x="290" y="42"/>
                  </a:cubicBezTo>
                  <a:cubicBezTo>
                    <a:pt x="285" y="38"/>
                    <a:pt x="280" y="36"/>
                    <a:pt x="274" y="34"/>
                  </a:cubicBezTo>
                  <a:close/>
                  <a:moveTo>
                    <a:pt x="288" y="50"/>
                  </a:moveTo>
                  <a:cubicBezTo>
                    <a:pt x="286" y="49"/>
                    <a:pt x="283" y="48"/>
                    <a:pt x="281" y="47"/>
                  </a:cubicBezTo>
                  <a:cubicBezTo>
                    <a:pt x="279" y="46"/>
                    <a:pt x="277" y="46"/>
                    <a:pt x="275" y="46"/>
                  </a:cubicBezTo>
                  <a:cubicBezTo>
                    <a:pt x="263" y="42"/>
                    <a:pt x="250" y="42"/>
                    <a:pt x="239" y="46"/>
                  </a:cubicBezTo>
                  <a:cubicBezTo>
                    <a:pt x="242" y="43"/>
                    <a:pt x="245" y="41"/>
                    <a:pt x="249" y="39"/>
                  </a:cubicBezTo>
                  <a:cubicBezTo>
                    <a:pt x="263" y="36"/>
                    <a:pt x="277" y="41"/>
                    <a:pt x="288" y="50"/>
                  </a:cubicBezTo>
                  <a:close/>
                  <a:moveTo>
                    <a:pt x="265" y="46"/>
                  </a:moveTo>
                  <a:cubicBezTo>
                    <a:pt x="262" y="46"/>
                    <a:pt x="259" y="47"/>
                    <a:pt x="256" y="48"/>
                  </a:cubicBezTo>
                  <a:cubicBezTo>
                    <a:pt x="247" y="48"/>
                    <a:pt x="237" y="50"/>
                    <a:pt x="229" y="55"/>
                  </a:cubicBezTo>
                  <a:cubicBezTo>
                    <a:pt x="230" y="53"/>
                    <a:pt x="232" y="52"/>
                    <a:pt x="233" y="50"/>
                  </a:cubicBezTo>
                  <a:cubicBezTo>
                    <a:pt x="243" y="46"/>
                    <a:pt x="254" y="44"/>
                    <a:pt x="265" y="46"/>
                  </a:cubicBezTo>
                  <a:close/>
                  <a:moveTo>
                    <a:pt x="251" y="50"/>
                  </a:moveTo>
                  <a:cubicBezTo>
                    <a:pt x="249" y="51"/>
                    <a:pt x="248" y="52"/>
                    <a:pt x="247" y="53"/>
                  </a:cubicBezTo>
                  <a:cubicBezTo>
                    <a:pt x="240" y="54"/>
                    <a:pt x="234" y="55"/>
                    <a:pt x="228" y="58"/>
                  </a:cubicBezTo>
                  <a:cubicBezTo>
                    <a:pt x="235" y="53"/>
                    <a:pt x="243" y="51"/>
                    <a:pt x="251" y="50"/>
                  </a:cubicBezTo>
                  <a:close/>
                  <a:moveTo>
                    <a:pt x="242" y="56"/>
                  </a:moveTo>
                  <a:cubicBezTo>
                    <a:pt x="241" y="57"/>
                    <a:pt x="240" y="57"/>
                    <a:pt x="239" y="58"/>
                  </a:cubicBezTo>
                  <a:cubicBezTo>
                    <a:pt x="236" y="59"/>
                    <a:pt x="233" y="59"/>
                    <a:pt x="230" y="61"/>
                  </a:cubicBezTo>
                  <a:cubicBezTo>
                    <a:pt x="230" y="60"/>
                    <a:pt x="229" y="60"/>
                    <a:pt x="229" y="60"/>
                  </a:cubicBezTo>
                  <a:cubicBezTo>
                    <a:pt x="233" y="58"/>
                    <a:pt x="238" y="57"/>
                    <a:pt x="242" y="56"/>
                  </a:cubicBezTo>
                  <a:close/>
                  <a:moveTo>
                    <a:pt x="311" y="30"/>
                  </a:moveTo>
                  <a:cubicBezTo>
                    <a:pt x="313" y="31"/>
                    <a:pt x="314" y="29"/>
                    <a:pt x="314" y="28"/>
                  </a:cubicBezTo>
                  <a:cubicBezTo>
                    <a:pt x="314" y="28"/>
                    <a:pt x="314" y="28"/>
                    <a:pt x="314" y="28"/>
                  </a:cubicBezTo>
                  <a:cubicBezTo>
                    <a:pt x="314" y="24"/>
                    <a:pt x="313" y="20"/>
                    <a:pt x="312" y="17"/>
                  </a:cubicBezTo>
                  <a:cubicBezTo>
                    <a:pt x="319" y="24"/>
                    <a:pt x="322" y="35"/>
                    <a:pt x="321" y="45"/>
                  </a:cubicBezTo>
                  <a:cubicBezTo>
                    <a:pt x="320" y="57"/>
                    <a:pt x="314" y="68"/>
                    <a:pt x="305" y="76"/>
                  </a:cubicBezTo>
                  <a:cubicBezTo>
                    <a:pt x="307" y="65"/>
                    <a:pt x="305" y="54"/>
                    <a:pt x="298" y="45"/>
                  </a:cubicBezTo>
                  <a:cubicBezTo>
                    <a:pt x="296" y="42"/>
                    <a:pt x="292" y="39"/>
                    <a:pt x="289" y="36"/>
                  </a:cubicBezTo>
                  <a:cubicBezTo>
                    <a:pt x="297" y="39"/>
                    <a:pt x="304" y="43"/>
                    <a:pt x="311" y="48"/>
                  </a:cubicBezTo>
                  <a:cubicBezTo>
                    <a:pt x="313" y="50"/>
                    <a:pt x="316" y="46"/>
                    <a:pt x="314" y="44"/>
                  </a:cubicBezTo>
                  <a:cubicBezTo>
                    <a:pt x="299" y="32"/>
                    <a:pt x="280" y="27"/>
                    <a:pt x="261" y="31"/>
                  </a:cubicBezTo>
                  <a:cubicBezTo>
                    <a:pt x="246" y="34"/>
                    <a:pt x="232" y="43"/>
                    <a:pt x="223" y="55"/>
                  </a:cubicBezTo>
                  <a:cubicBezTo>
                    <a:pt x="221" y="54"/>
                    <a:pt x="220" y="53"/>
                    <a:pt x="219" y="52"/>
                  </a:cubicBezTo>
                  <a:cubicBezTo>
                    <a:pt x="241" y="24"/>
                    <a:pt x="279" y="15"/>
                    <a:pt x="311" y="30"/>
                  </a:cubicBezTo>
                  <a:close/>
                  <a:moveTo>
                    <a:pt x="209" y="56"/>
                  </a:moveTo>
                  <a:cubicBezTo>
                    <a:pt x="191" y="31"/>
                    <a:pt x="203" y="15"/>
                    <a:pt x="204" y="13"/>
                  </a:cubicBezTo>
                  <a:cubicBezTo>
                    <a:pt x="205" y="11"/>
                    <a:pt x="206" y="9"/>
                    <a:pt x="208" y="10"/>
                  </a:cubicBezTo>
                  <a:cubicBezTo>
                    <a:pt x="209" y="10"/>
                    <a:pt x="209" y="12"/>
                    <a:pt x="208" y="14"/>
                  </a:cubicBezTo>
                  <a:cubicBezTo>
                    <a:pt x="206" y="17"/>
                    <a:pt x="199" y="28"/>
                    <a:pt x="209" y="49"/>
                  </a:cubicBezTo>
                  <a:cubicBezTo>
                    <a:pt x="216" y="62"/>
                    <a:pt x="226" y="67"/>
                    <a:pt x="235" y="70"/>
                  </a:cubicBezTo>
                  <a:cubicBezTo>
                    <a:pt x="252" y="76"/>
                    <a:pt x="265" y="72"/>
                    <a:pt x="265" y="73"/>
                  </a:cubicBezTo>
                  <a:cubicBezTo>
                    <a:pt x="265" y="75"/>
                    <a:pt x="260" y="75"/>
                    <a:pt x="253" y="76"/>
                  </a:cubicBezTo>
                  <a:cubicBezTo>
                    <a:pt x="251" y="76"/>
                    <a:pt x="243" y="77"/>
                    <a:pt x="234" y="74"/>
                  </a:cubicBezTo>
                  <a:cubicBezTo>
                    <a:pt x="226" y="71"/>
                    <a:pt x="218" y="67"/>
                    <a:pt x="209" y="56"/>
                  </a:cubicBezTo>
                  <a:close/>
                  <a:moveTo>
                    <a:pt x="177" y="42"/>
                  </a:moveTo>
                  <a:cubicBezTo>
                    <a:pt x="179" y="43"/>
                    <a:pt x="181" y="45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8"/>
                    <a:pt x="183" y="48"/>
                    <a:pt x="183" y="48"/>
                  </a:cubicBezTo>
                  <a:cubicBezTo>
                    <a:pt x="186" y="53"/>
                    <a:pt x="186" y="60"/>
                    <a:pt x="182" y="65"/>
                  </a:cubicBezTo>
                  <a:cubicBezTo>
                    <a:pt x="182" y="65"/>
                    <a:pt x="182" y="65"/>
                    <a:pt x="181" y="65"/>
                  </a:cubicBezTo>
                  <a:cubicBezTo>
                    <a:pt x="181" y="65"/>
                    <a:pt x="181" y="65"/>
                    <a:pt x="180" y="66"/>
                  </a:cubicBezTo>
                  <a:cubicBezTo>
                    <a:pt x="176" y="67"/>
                    <a:pt x="172" y="67"/>
                    <a:pt x="169" y="64"/>
                  </a:cubicBezTo>
                  <a:cubicBezTo>
                    <a:pt x="164" y="60"/>
                    <a:pt x="171" y="53"/>
                    <a:pt x="173" y="58"/>
                  </a:cubicBezTo>
                  <a:cubicBezTo>
                    <a:pt x="174" y="61"/>
                    <a:pt x="178" y="59"/>
                    <a:pt x="177" y="57"/>
                  </a:cubicBezTo>
                  <a:cubicBezTo>
                    <a:pt x="176" y="53"/>
                    <a:pt x="170" y="50"/>
                    <a:pt x="166" y="53"/>
                  </a:cubicBezTo>
                  <a:cubicBezTo>
                    <a:pt x="162" y="56"/>
                    <a:pt x="162" y="62"/>
                    <a:pt x="165" y="66"/>
                  </a:cubicBezTo>
                  <a:cubicBezTo>
                    <a:pt x="168" y="71"/>
                    <a:pt x="175" y="72"/>
                    <a:pt x="181" y="70"/>
                  </a:cubicBezTo>
                  <a:cubicBezTo>
                    <a:pt x="187" y="69"/>
                    <a:pt x="192" y="66"/>
                    <a:pt x="197" y="62"/>
                  </a:cubicBezTo>
                  <a:cubicBezTo>
                    <a:pt x="198" y="62"/>
                    <a:pt x="199" y="62"/>
                    <a:pt x="201" y="62"/>
                  </a:cubicBezTo>
                  <a:cubicBezTo>
                    <a:pt x="203" y="63"/>
                    <a:pt x="202" y="66"/>
                    <a:pt x="198" y="67"/>
                  </a:cubicBezTo>
                  <a:cubicBezTo>
                    <a:pt x="193" y="67"/>
                    <a:pt x="189" y="71"/>
                    <a:pt x="187" y="75"/>
                  </a:cubicBezTo>
                  <a:cubicBezTo>
                    <a:pt x="187" y="76"/>
                    <a:pt x="186" y="76"/>
                    <a:pt x="186" y="76"/>
                  </a:cubicBezTo>
                  <a:cubicBezTo>
                    <a:pt x="182" y="79"/>
                    <a:pt x="177" y="79"/>
                    <a:pt x="172" y="77"/>
                  </a:cubicBezTo>
                  <a:cubicBezTo>
                    <a:pt x="166" y="74"/>
                    <a:pt x="162" y="67"/>
                    <a:pt x="161" y="61"/>
                  </a:cubicBezTo>
                  <a:cubicBezTo>
                    <a:pt x="159" y="54"/>
                    <a:pt x="161" y="47"/>
                    <a:pt x="167" y="43"/>
                  </a:cubicBezTo>
                  <a:cubicBezTo>
                    <a:pt x="170" y="41"/>
                    <a:pt x="174" y="40"/>
                    <a:pt x="177" y="42"/>
                  </a:cubicBezTo>
                  <a:close/>
                  <a:moveTo>
                    <a:pt x="161" y="41"/>
                  </a:moveTo>
                  <a:cubicBezTo>
                    <a:pt x="163" y="40"/>
                    <a:pt x="166" y="39"/>
                    <a:pt x="168" y="39"/>
                  </a:cubicBezTo>
                  <a:cubicBezTo>
                    <a:pt x="168" y="39"/>
                    <a:pt x="168" y="39"/>
                    <a:pt x="169" y="39"/>
                  </a:cubicBezTo>
                  <a:cubicBezTo>
                    <a:pt x="160" y="42"/>
                    <a:pt x="157" y="51"/>
                    <a:pt x="158" y="59"/>
                  </a:cubicBezTo>
                  <a:cubicBezTo>
                    <a:pt x="159" y="66"/>
                    <a:pt x="163" y="73"/>
                    <a:pt x="168" y="77"/>
                  </a:cubicBezTo>
                  <a:cubicBezTo>
                    <a:pt x="164" y="74"/>
                    <a:pt x="160" y="71"/>
                    <a:pt x="157" y="68"/>
                  </a:cubicBezTo>
                  <a:cubicBezTo>
                    <a:pt x="151" y="59"/>
                    <a:pt x="152" y="46"/>
                    <a:pt x="161" y="41"/>
                  </a:cubicBezTo>
                  <a:close/>
                  <a:moveTo>
                    <a:pt x="154" y="45"/>
                  </a:moveTo>
                  <a:cubicBezTo>
                    <a:pt x="150" y="51"/>
                    <a:pt x="150" y="60"/>
                    <a:pt x="154" y="67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6" y="55"/>
                    <a:pt x="149" y="49"/>
                    <a:pt x="154" y="45"/>
                  </a:cubicBezTo>
                  <a:close/>
                  <a:moveTo>
                    <a:pt x="113" y="20"/>
                  </a:moveTo>
                  <a:cubicBezTo>
                    <a:pt x="114" y="22"/>
                    <a:pt x="120" y="28"/>
                    <a:pt x="121" y="29"/>
                  </a:cubicBezTo>
                  <a:cubicBezTo>
                    <a:pt x="130" y="40"/>
                    <a:pt x="137" y="53"/>
                    <a:pt x="146" y="65"/>
                  </a:cubicBezTo>
                  <a:cubicBezTo>
                    <a:pt x="146" y="67"/>
                    <a:pt x="147" y="69"/>
                    <a:pt x="148" y="71"/>
                  </a:cubicBezTo>
                  <a:cubicBezTo>
                    <a:pt x="141" y="63"/>
                    <a:pt x="135" y="54"/>
                    <a:pt x="129" y="45"/>
                  </a:cubicBezTo>
                  <a:cubicBezTo>
                    <a:pt x="129" y="44"/>
                    <a:pt x="127" y="45"/>
                    <a:pt x="127" y="46"/>
                  </a:cubicBezTo>
                  <a:cubicBezTo>
                    <a:pt x="130" y="52"/>
                    <a:pt x="134" y="57"/>
                    <a:pt x="137" y="61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8" y="65"/>
                    <a:pt x="139" y="68"/>
                    <a:pt x="139" y="70"/>
                  </a:cubicBezTo>
                  <a:cubicBezTo>
                    <a:pt x="137" y="68"/>
                    <a:pt x="135" y="66"/>
                    <a:pt x="133" y="64"/>
                  </a:cubicBezTo>
                  <a:cubicBezTo>
                    <a:pt x="132" y="63"/>
                    <a:pt x="131" y="65"/>
                    <a:pt x="132" y="66"/>
                  </a:cubicBezTo>
                  <a:cubicBezTo>
                    <a:pt x="135" y="69"/>
                    <a:pt x="138" y="72"/>
                    <a:pt x="141" y="75"/>
                  </a:cubicBezTo>
                  <a:cubicBezTo>
                    <a:pt x="142" y="77"/>
                    <a:pt x="142" y="78"/>
                    <a:pt x="143" y="80"/>
                  </a:cubicBezTo>
                  <a:cubicBezTo>
                    <a:pt x="140" y="77"/>
                    <a:pt x="136" y="74"/>
                    <a:pt x="133" y="71"/>
                  </a:cubicBezTo>
                  <a:cubicBezTo>
                    <a:pt x="132" y="70"/>
                    <a:pt x="131" y="72"/>
                    <a:pt x="132" y="73"/>
                  </a:cubicBezTo>
                  <a:cubicBezTo>
                    <a:pt x="136" y="77"/>
                    <a:pt x="140" y="81"/>
                    <a:pt x="145" y="85"/>
                  </a:cubicBezTo>
                  <a:cubicBezTo>
                    <a:pt x="146" y="86"/>
                    <a:pt x="147" y="88"/>
                    <a:pt x="148" y="90"/>
                  </a:cubicBezTo>
                  <a:cubicBezTo>
                    <a:pt x="142" y="86"/>
                    <a:pt x="137" y="82"/>
                    <a:pt x="132" y="78"/>
                  </a:cubicBezTo>
                  <a:cubicBezTo>
                    <a:pt x="130" y="77"/>
                    <a:pt x="129" y="76"/>
                    <a:pt x="127" y="75"/>
                  </a:cubicBezTo>
                  <a:cubicBezTo>
                    <a:pt x="126" y="69"/>
                    <a:pt x="124" y="64"/>
                    <a:pt x="121" y="58"/>
                  </a:cubicBezTo>
                  <a:cubicBezTo>
                    <a:pt x="121" y="58"/>
                    <a:pt x="121" y="59"/>
                    <a:pt x="121" y="59"/>
                  </a:cubicBezTo>
                  <a:cubicBezTo>
                    <a:pt x="123" y="60"/>
                    <a:pt x="124" y="58"/>
                    <a:pt x="124" y="57"/>
                  </a:cubicBezTo>
                  <a:cubicBezTo>
                    <a:pt x="120" y="53"/>
                    <a:pt x="117" y="48"/>
                    <a:pt x="114" y="43"/>
                  </a:cubicBezTo>
                  <a:cubicBezTo>
                    <a:pt x="111" y="36"/>
                    <a:pt x="111" y="28"/>
                    <a:pt x="113" y="20"/>
                  </a:cubicBezTo>
                  <a:close/>
                  <a:moveTo>
                    <a:pt x="31" y="37"/>
                  </a:moveTo>
                  <a:cubicBezTo>
                    <a:pt x="41" y="31"/>
                    <a:pt x="51" y="25"/>
                    <a:pt x="63" y="25"/>
                  </a:cubicBezTo>
                  <a:cubicBezTo>
                    <a:pt x="82" y="25"/>
                    <a:pt x="99" y="37"/>
                    <a:pt x="113" y="51"/>
                  </a:cubicBezTo>
                  <a:cubicBezTo>
                    <a:pt x="118" y="57"/>
                    <a:pt x="122" y="64"/>
                    <a:pt x="124" y="72"/>
                  </a:cubicBezTo>
                  <a:cubicBezTo>
                    <a:pt x="122" y="71"/>
                    <a:pt x="120" y="69"/>
                    <a:pt x="118" y="67"/>
                  </a:cubicBezTo>
                  <a:cubicBezTo>
                    <a:pt x="111" y="49"/>
                    <a:pt x="96" y="35"/>
                    <a:pt x="76" y="32"/>
                  </a:cubicBezTo>
                  <a:cubicBezTo>
                    <a:pt x="66" y="30"/>
                    <a:pt x="57" y="32"/>
                    <a:pt x="47" y="36"/>
                  </a:cubicBezTo>
                  <a:cubicBezTo>
                    <a:pt x="38" y="39"/>
                    <a:pt x="29" y="42"/>
                    <a:pt x="20" y="42"/>
                  </a:cubicBezTo>
                  <a:cubicBezTo>
                    <a:pt x="24" y="40"/>
                    <a:pt x="28" y="39"/>
                    <a:pt x="31" y="37"/>
                  </a:cubicBezTo>
                  <a:close/>
                  <a:moveTo>
                    <a:pt x="64" y="36"/>
                  </a:moveTo>
                  <a:cubicBezTo>
                    <a:pt x="79" y="36"/>
                    <a:pt x="95" y="44"/>
                    <a:pt x="103" y="57"/>
                  </a:cubicBezTo>
                  <a:cubicBezTo>
                    <a:pt x="101" y="56"/>
                    <a:pt x="99" y="54"/>
                    <a:pt x="97" y="53"/>
                  </a:cubicBezTo>
                  <a:cubicBezTo>
                    <a:pt x="89" y="44"/>
                    <a:pt x="77" y="39"/>
                    <a:pt x="64" y="38"/>
                  </a:cubicBezTo>
                  <a:cubicBezTo>
                    <a:pt x="52" y="38"/>
                    <a:pt x="38" y="45"/>
                    <a:pt x="25" y="46"/>
                  </a:cubicBezTo>
                  <a:cubicBezTo>
                    <a:pt x="38" y="44"/>
                    <a:pt x="51" y="37"/>
                    <a:pt x="64" y="36"/>
                  </a:cubicBezTo>
                  <a:close/>
                  <a:moveTo>
                    <a:pt x="56" y="41"/>
                  </a:moveTo>
                  <a:cubicBezTo>
                    <a:pt x="68" y="39"/>
                    <a:pt x="80" y="42"/>
                    <a:pt x="89" y="49"/>
                  </a:cubicBezTo>
                  <a:cubicBezTo>
                    <a:pt x="78" y="44"/>
                    <a:pt x="65" y="42"/>
                    <a:pt x="52" y="45"/>
                  </a:cubicBezTo>
                  <a:cubicBezTo>
                    <a:pt x="51" y="46"/>
                    <a:pt x="50" y="47"/>
                    <a:pt x="50" y="48"/>
                  </a:cubicBezTo>
                  <a:cubicBezTo>
                    <a:pt x="43" y="47"/>
                    <a:pt x="35" y="48"/>
                    <a:pt x="28" y="48"/>
                  </a:cubicBezTo>
                  <a:cubicBezTo>
                    <a:pt x="37" y="47"/>
                    <a:pt x="47" y="43"/>
                    <a:pt x="56" y="41"/>
                  </a:cubicBezTo>
                  <a:close/>
                  <a:moveTo>
                    <a:pt x="7" y="43"/>
                  </a:moveTo>
                  <a:cubicBezTo>
                    <a:pt x="7" y="43"/>
                    <a:pt x="7" y="43"/>
                    <a:pt x="7" y="44"/>
                  </a:cubicBezTo>
                  <a:cubicBezTo>
                    <a:pt x="23" y="57"/>
                    <a:pt x="50" y="41"/>
                    <a:pt x="64" y="57"/>
                  </a:cubicBezTo>
                  <a:cubicBezTo>
                    <a:pt x="62" y="58"/>
                    <a:pt x="60" y="59"/>
                    <a:pt x="57" y="60"/>
                  </a:cubicBezTo>
                  <a:cubicBezTo>
                    <a:pt x="38" y="68"/>
                    <a:pt x="17" y="61"/>
                    <a:pt x="7" y="43"/>
                  </a:cubicBezTo>
                  <a:close/>
                  <a:moveTo>
                    <a:pt x="65" y="84"/>
                  </a:moveTo>
                  <a:cubicBezTo>
                    <a:pt x="64" y="81"/>
                    <a:pt x="64" y="77"/>
                    <a:pt x="65" y="74"/>
                  </a:cubicBezTo>
                  <a:cubicBezTo>
                    <a:pt x="66" y="71"/>
                    <a:pt x="67" y="68"/>
                    <a:pt x="69" y="66"/>
                  </a:cubicBezTo>
                  <a:cubicBezTo>
                    <a:pt x="69" y="74"/>
                    <a:pt x="77" y="80"/>
                    <a:pt x="85" y="82"/>
                  </a:cubicBezTo>
                  <a:cubicBezTo>
                    <a:pt x="85" y="83"/>
                    <a:pt x="84" y="84"/>
                    <a:pt x="84" y="85"/>
                  </a:cubicBezTo>
                  <a:cubicBezTo>
                    <a:pt x="78" y="89"/>
                    <a:pt x="70" y="89"/>
                    <a:pt x="65" y="84"/>
                  </a:cubicBezTo>
                  <a:close/>
                  <a:moveTo>
                    <a:pt x="65" y="87"/>
                  </a:moveTo>
                  <a:cubicBezTo>
                    <a:pt x="71" y="91"/>
                    <a:pt x="78" y="91"/>
                    <a:pt x="84" y="87"/>
                  </a:cubicBezTo>
                  <a:cubicBezTo>
                    <a:pt x="84" y="88"/>
                    <a:pt x="85" y="89"/>
                    <a:pt x="85" y="90"/>
                  </a:cubicBezTo>
                  <a:cubicBezTo>
                    <a:pt x="80" y="93"/>
                    <a:pt x="74" y="95"/>
                    <a:pt x="68" y="94"/>
                  </a:cubicBezTo>
                  <a:cubicBezTo>
                    <a:pt x="67" y="92"/>
                    <a:pt x="66" y="90"/>
                    <a:pt x="65" y="87"/>
                  </a:cubicBezTo>
                  <a:close/>
                  <a:moveTo>
                    <a:pt x="70" y="97"/>
                  </a:moveTo>
                  <a:cubicBezTo>
                    <a:pt x="76" y="97"/>
                    <a:pt x="81" y="95"/>
                    <a:pt x="86" y="92"/>
                  </a:cubicBezTo>
                  <a:cubicBezTo>
                    <a:pt x="86" y="93"/>
                    <a:pt x="87" y="93"/>
                    <a:pt x="87" y="94"/>
                  </a:cubicBezTo>
                  <a:cubicBezTo>
                    <a:pt x="83" y="98"/>
                    <a:pt x="78" y="100"/>
                    <a:pt x="73" y="99"/>
                  </a:cubicBezTo>
                  <a:cubicBezTo>
                    <a:pt x="72" y="98"/>
                    <a:pt x="71" y="97"/>
                    <a:pt x="70" y="97"/>
                  </a:cubicBezTo>
                  <a:close/>
                  <a:moveTo>
                    <a:pt x="90" y="105"/>
                  </a:moveTo>
                  <a:cubicBezTo>
                    <a:pt x="89" y="106"/>
                    <a:pt x="88" y="107"/>
                    <a:pt x="87" y="107"/>
                  </a:cubicBezTo>
                  <a:cubicBezTo>
                    <a:pt x="83" y="106"/>
                    <a:pt x="79" y="104"/>
                    <a:pt x="75" y="102"/>
                  </a:cubicBezTo>
                  <a:cubicBezTo>
                    <a:pt x="81" y="101"/>
                    <a:pt x="85" y="99"/>
                    <a:pt x="89" y="95"/>
                  </a:cubicBezTo>
                  <a:cubicBezTo>
                    <a:pt x="91" y="97"/>
                    <a:pt x="93" y="97"/>
                    <a:pt x="96" y="98"/>
                  </a:cubicBezTo>
                  <a:cubicBezTo>
                    <a:pt x="95" y="100"/>
                    <a:pt x="94" y="101"/>
                    <a:pt x="92" y="103"/>
                  </a:cubicBezTo>
                  <a:cubicBezTo>
                    <a:pt x="91" y="103"/>
                    <a:pt x="92" y="105"/>
                    <a:pt x="94" y="104"/>
                  </a:cubicBezTo>
                  <a:cubicBezTo>
                    <a:pt x="96" y="103"/>
                    <a:pt x="97" y="100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1" y="97"/>
                    <a:pt x="104" y="96"/>
                    <a:pt x="106" y="94"/>
                  </a:cubicBezTo>
                  <a:cubicBezTo>
                    <a:pt x="107" y="101"/>
                    <a:pt x="103" y="106"/>
                    <a:pt x="96" y="108"/>
                  </a:cubicBezTo>
                  <a:cubicBezTo>
                    <a:pt x="94" y="108"/>
                    <a:pt x="92" y="108"/>
                    <a:pt x="90" y="108"/>
                  </a:cubicBezTo>
                  <a:cubicBezTo>
                    <a:pt x="91" y="108"/>
                    <a:pt x="91" y="107"/>
                    <a:pt x="91" y="107"/>
                  </a:cubicBezTo>
                  <a:cubicBezTo>
                    <a:pt x="92" y="107"/>
                    <a:pt x="91" y="105"/>
                    <a:pt x="90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593" y="181"/>
              <a:ext cx="222" cy="219"/>
            </a:xfrm>
            <a:custGeom>
              <a:avLst/>
              <a:gdLst>
                <a:gd name="T0" fmla="*/ 52 w 63"/>
                <a:gd name="T1" fmla="*/ 11 h 62"/>
                <a:gd name="T2" fmla="*/ 52 w 63"/>
                <a:gd name="T3" fmla="*/ 51 h 62"/>
                <a:gd name="T4" fmla="*/ 11 w 63"/>
                <a:gd name="T5" fmla="*/ 51 h 62"/>
                <a:gd name="T6" fmla="*/ 11 w 63"/>
                <a:gd name="T7" fmla="*/ 11 h 62"/>
                <a:gd name="T8" fmla="*/ 52 w 63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11"/>
                  </a:moveTo>
                  <a:cubicBezTo>
                    <a:pt x="63" y="22"/>
                    <a:pt x="63" y="40"/>
                    <a:pt x="52" y="51"/>
                  </a:cubicBezTo>
                  <a:cubicBezTo>
                    <a:pt x="41" y="62"/>
                    <a:pt x="23" y="62"/>
                    <a:pt x="11" y="51"/>
                  </a:cubicBezTo>
                  <a:cubicBezTo>
                    <a:pt x="0" y="40"/>
                    <a:pt x="0" y="22"/>
                    <a:pt x="11" y="11"/>
                  </a:cubicBezTo>
                  <a:cubicBezTo>
                    <a:pt x="23" y="0"/>
                    <a:pt x="41" y="0"/>
                    <a:pt x="5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621" y="206"/>
              <a:ext cx="166" cy="166"/>
            </a:xfrm>
            <a:custGeom>
              <a:avLst/>
              <a:gdLst>
                <a:gd name="T0" fmla="*/ 39 w 47"/>
                <a:gd name="T1" fmla="*/ 8 h 47"/>
                <a:gd name="T2" fmla="*/ 39 w 47"/>
                <a:gd name="T3" fmla="*/ 39 h 47"/>
                <a:gd name="T4" fmla="*/ 8 w 47"/>
                <a:gd name="T5" fmla="*/ 39 h 47"/>
                <a:gd name="T6" fmla="*/ 8 w 47"/>
                <a:gd name="T7" fmla="*/ 8 h 47"/>
                <a:gd name="T8" fmla="*/ 39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8"/>
                  </a:moveTo>
                  <a:cubicBezTo>
                    <a:pt x="47" y="17"/>
                    <a:pt x="47" y="31"/>
                    <a:pt x="39" y="39"/>
                  </a:cubicBezTo>
                  <a:cubicBezTo>
                    <a:pt x="30" y="47"/>
                    <a:pt x="17" y="47"/>
                    <a:pt x="8" y="39"/>
                  </a:cubicBezTo>
                  <a:cubicBezTo>
                    <a:pt x="0" y="31"/>
                    <a:pt x="0" y="17"/>
                    <a:pt x="8" y="8"/>
                  </a:cubicBezTo>
                  <a:cubicBezTo>
                    <a:pt x="17" y="0"/>
                    <a:pt x="30" y="0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Freeform 27"/>
            <p:cNvSpPr>
              <a:spLocks noEditPoints="1"/>
            </p:cNvSpPr>
            <p:nvPr/>
          </p:nvSpPr>
          <p:spPr bwMode="auto">
            <a:xfrm>
              <a:off x="624" y="210"/>
              <a:ext cx="402" cy="405"/>
            </a:xfrm>
            <a:custGeom>
              <a:avLst/>
              <a:gdLst>
                <a:gd name="T0" fmla="*/ 44 w 114"/>
                <a:gd name="T1" fmla="*/ 3 h 115"/>
                <a:gd name="T2" fmla="*/ 50 w 114"/>
                <a:gd name="T3" fmla="*/ 12 h 115"/>
                <a:gd name="T4" fmla="*/ 48 w 114"/>
                <a:gd name="T5" fmla="*/ 37 h 115"/>
                <a:gd name="T6" fmla="*/ 52 w 114"/>
                <a:gd name="T7" fmla="*/ 49 h 115"/>
                <a:gd name="T8" fmla="*/ 49 w 114"/>
                <a:gd name="T9" fmla="*/ 52 h 115"/>
                <a:gd name="T10" fmla="*/ 37 w 114"/>
                <a:gd name="T11" fmla="*/ 48 h 115"/>
                <a:gd name="T12" fmla="*/ 12 w 114"/>
                <a:gd name="T13" fmla="*/ 50 h 115"/>
                <a:gd name="T14" fmla="*/ 3 w 114"/>
                <a:gd name="T15" fmla="*/ 44 h 115"/>
                <a:gd name="T16" fmla="*/ 10 w 114"/>
                <a:gd name="T17" fmla="*/ 105 h 115"/>
                <a:gd name="T18" fmla="*/ 80 w 114"/>
                <a:gd name="T19" fmla="*/ 83 h 115"/>
                <a:gd name="T20" fmla="*/ 83 w 114"/>
                <a:gd name="T21" fmla="*/ 50 h 115"/>
                <a:gd name="T22" fmla="*/ 76 w 114"/>
                <a:gd name="T23" fmla="*/ 9 h 115"/>
                <a:gd name="T24" fmla="*/ 75 w 114"/>
                <a:gd name="T25" fmla="*/ 51 h 115"/>
                <a:gd name="T26" fmla="*/ 53 w 114"/>
                <a:gd name="T27" fmla="*/ 78 h 115"/>
                <a:gd name="T28" fmla="*/ 68 w 114"/>
                <a:gd name="T29" fmla="*/ 65 h 115"/>
                <a:gd name="T30" fmla="*/ 77 w 114"/>
                <a:gd name="T31" fmla="*/ 63 h 115"/>
                <a:gd name="T32" fmla="*/ 53 w 114"/>
                <a:gd name="T33" fmla="*/ 78 h 115"/>
                <a:gd name="T34" fmla="*/ 24 w 114"/>
                <a:gd name="T35" fmla="*/ 86 h 115"/>
                <a:gd name="T36" fmla="*/ 24 w 114"/>
                <a:gd name="T37" fmla="*/ 104 h 115"/>
                <a:gd name="T38" fmla="*/ 20 w 114"/>
                <a:gd name="T39" fmla="*/ 74 h 115"/>
                <a:gd name="T40" fmla="*/ 47 w 114"/>
                <a:gd name="T41" fmla="*/ 70 h 115"/>
                <a:gd name="T42" fmla="*/ 47 w 114"/>
                <a:gd name="T43" fmla="*/ 72 h 115"/>
                <a:gd name="T44" fmla="*/ 38 w 114"/>
                <a:gd name="T45" fmla="*/ 93 h 115"/>
                <a:gd name="T46" fmla="*/ 39 w 114"/>
                <a:gd name="T47" fmla="*/ 95 h 115"/>
                <a:gd name="T48" fmla="*/ 30 w 114"/>
                <a:gd name="T49" fmla="*/ 98 h 115"/>
                <a:gd name="T50" fmla="*/ 24 w 114"/>
                <a:gd name="T51" fmla="*/ 96 h 115"/>
                <a:gd name="T52" fmla="*/ 40 w 114"/>
                <a:gd name="T53" fmla="*/ 88 h 115"/>
                <a:gd name="T54" fmla="*/ 37 w 114"/>
                <a:gd name="T55" fmla="*/ 83 h 115"/>
                <a:gd name="T56" fmla="*/ 36 w 114"/>
                <a:gd name="T57" fmla="*/ 80 h 115"/>
                <a:gd name="T58" fmla="*/ 34 w 114"/>
                <a:gd name="T59" fmla="*/ 74 h 115"/>
                <a:gd name="T60" fmla="*/ 26 w 114"/>
                <a:gd name="T61" fmla="*/ 70 h 115"/>
                <a:gd name="T62" fmla="*/ 21 w 114"/>
                <a:gd name="T63" fmla="*/ 66 h 115"/>
                <a:gd name="T64" fmla="*/ 21 w 114"/>
                <a:gd name="T65" fmla="*/ 63 h 115"/>
                <a:gd name="T66" fmla="*/ 52 w 114"/>
                <a:gd name="T67" fmla="*/ 55 h 115"/>
                <a:gd name="T68" fmla="*/ 51 w 114"/>
                <a:gd name="T69" fmla="*/ 54 h 115"/>
                <a:gd name="T70" fmla="*/ 51 w 114"/>
                <a:gd name="T71" fmla="*/ 65 h 115"/>
                <a:gd name="T72" fmla="*/ 56 w 114"/>
                <a:gd name="T73" fmla="*/ 60 h 115"/>
                <a:gd name="T74" fmla="*/ 51 w 114"/>
                <a:gd name="T75" fmla="*/ 76 h 115"/>
                <a:gd name="T76" fmla="*/ 58 w 114"/>
                <a:gd name="T77" fmla="*/ 49 h 115"/>
                <a:gd name="T78" fmla="*/ 57 w 114"/>
                <a:gd name="T79" fmla="*/ 49 h 115"/>
                <a:gd name="T80" fmla="*/ 65 w 114"/>
                <a:gd name="T81" fmla="*/ 51 h 115"/>
                <a:gd name="T82" fmla="*/ 62 w 114"/>
                <a:gd name="T83" fmla="*/ 50 h 115"/>
                <a:gd name="T84" fmla="*/ 71 w 114"/>
                <a:gd name="T85" fmla="*/ 30 h 115"/>
                <a:gd name="T86" fmla="*/ 74 w 114"/>
                <a:gd name="T87" fmla="*/ 33 h 115"/>
                <a:gd name="T88" fmla="*/ 80 w 114"/>
                <a:gd name="T89" fmla="*/ 42 h 115"/>
                <a:gd name="T90" fmla="*/ 85 w 114"/>
                <a:gd name="T91" fmla="*/ 36 h 115"/>
                <a:gd name="T92" fmla="*/ 87 w 114"/>
                <a:gd name="T93" fmla="*/ 36 h 115"/>
                <a:gd name="T94" fmla="*/ 104 w 114"/>
                <a:gd name="T95" fmla="*/ 26 h 115"/>
                <a:gd name="T96" fmla="*/ 96 w 114"/>
                <a:gd name="T97" fmla="*/ 31 h 115"/>
                <a:gd name="T98" fmla="*/ 95 w 114"/>
                <a:gd name="T99" fmla="*/ 36 h 115"/>
                <a:gd name="T100" fmla="*/ 93 w 114"/>
                <a:gd name="T101" fmla="*/ 41 h 115"/>
                <a:gd name="T102" fmla="*/ 74 w 114"/>
                <a:gd name="T103" fmla="*/ 38 h 115"/>
                <a:gd name="T104" fmla="*/ 58 w 114"/>
                <a:gd name="T105" fmla="*/ 44 h 115"/>
                <a:gd name="T106" fmla="*/ 65 w 114"/>
                <a:gd name="T107" fmla="*/ 35 h 115"/>
                <a:gd name="T108" fmla="*/ 61 w 114"/>
                <a:gd name="T109" fmla="*/ 12 h 115"/>
                <a:gd name="T110" fmla="*/ 104 w 114"/>
                <a:gd name="T111" fmla="*/ 24 h 115"/>
                <a:gd name="T112" fmla="*/ 86 w 114"/>
                <a:gd name="T113" fmla="*/ 24 h 115"/>
                <a:gd name="T114" fmla="*/ 74 w 114"/>
                <a:gd name="T115" fmla="*/ 2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5">
                  <a:moveTo>
                    <a:pt x="76" y="9"/>
                  </a:moveTo>
                  <a:cubicBezTo>
                    <a:pt x="74" y="11"/>
                    <a:pt x="72" y="13"/>
                    <a:pt x="71" y="16"/>
                  </a:cubicBezTo>
                  <a:cubicBezTo>
                    <a:pt x="65" y="7"/>
                    <a:pt x="55" y="2"/>
                    <a:pt x="44" y="3"/>
                  </a:cubicBezTo>
                  <a:cubicBezTo>
                    <a:pt x="41" y="4"/>
                    <a:pt x="42" y="8"/>
                    <a:pt x="45" y="8"/>
                  </a:cubicBezTo>
                  <a:cubicBezTo>
                    <a:pt x="46" y="7"/>
                    <a:pt x="47" y="7"/>
                    <a:pt x="48" y="7"/>
                  </a:cubicBezTo>
                  <a:cubicBezTo>
                    <a:pt x="48" y="9"/>
                    <a:pt x="49" y="10"/>
                    <a:pt x="50" y="12"/>
                  </a:cubicBezTo>
                  <a:cubicBezTo>
                    <a:pt x="52" y="15"/>
                    <a:pt x="52" y="19"/>
                    <a:pt x="53" y="22"/>
                  </a:cubicBezTo>
                  <a:cubicBezTo>
                    <a:pt x="53" y="27"/>
                    <a:pt x="52" y="34"/>
                    <a:pt x="49" y="38"/>
                  </a:cubicBezTo>
                  <a:cubicBezTo>
                    <a:pt x="49" y="38"/>
                    <a:pt x="49" y="38"/>
                    <a:pt x="48" y="37"/>
                  </a:cubicBezTo>
                  <a:cubicBezTo>
                    <a:pt x="46" y="35"/>
                    <a:pt x="43" y="38"/>
                    <a:pt x="45" y="41"/>
                  </a:cubicBezTo>
                  <a:cubicBezTo>
                    <a:pt x="48" y="43"/>
                    <a:pt x="51" y="46"/>
                    <a:pt x="54" y="47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3" y="40"/>
                    <a:pt x="39" y="43"/>
                    <a:pt x="42" y="45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6" y="51"/>
                    <a:pt x="43" y="48"/>
                    <a:pt x="41" y="45"/>
                  </a:cubicBezTo>
                  <a:cubicBezTo>
                    <a:pt x="38" y="43"/>
                    <a:pt x="35" y="46"/>
                    <a:pt x="37" y="48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4" y="52"/>
                    <a:pt x="27" y="53"/>
                    <a:pt x="22" y="53"/>
                  </a:cubicBezTo>
                  <a:cubicBezTo>
                    <a:pt x="19" y="53"/>
                    <a:pt x="15" y="52"/>
                    <a:pt x="12" y="50"/>
                  </a:cubicBezTo>
                  <a:cubicBezTo>
                    <a:pt x="10" y="49"/>
                    <a:pt x="9" y="49"/>
                    <a:pt x="7" y="48"/>
                  </a:cubicBezTo>
                  <a:cubicBezTo>
                    <a:pt x="7" y="47"/>
                    <a:pt x="7" y="46"/>
                    <a:pt x="7" y="45"/>
                  </a:cubicBezTo>
                  <a:cubicBezTo>
                    <a:pt x="8" y="42"/>
                    <a:pt x="3" y="41"/>
                    <a:pt x="3" y="44"/>
                  </a:cubicBezTo>
                  <a:cubicBezTo>
                    <a:pt x="1" y="55"/>
                    <a:pt x="7" y="65"/>
                    <a:pt x="16" y="71"/>
                  </a:cubicBezTo>
                  <a:cubicBezTo>
                    <a:pt x="13" y="72"/>
                    <a:pt x="11" y="74"/>
                    <a:pt x="9" y="76"/>
                  </a:cubicBezTo>
                  <a:cubicBezTo>
                    <a:pt x="1" y="85"/>
                    <a:pt x="0" y="97"/>
                    <a:pt x="10" y="105"/>
                  </a:cubicBezTo>
                  <a:cubicBezTo>
                    <a:pt x="22" y="115"/>
                    <a:pt x="39" y="105"/>
                    <a:pt x="46" y="93"/>
                  </a:cubicBezTo>
                  <a:cubicBezTo>
                    <a:pt x="47" y="90"/>
                    <a:pt x="49" y="87"/>
                    <a:pt x="50" y="83"/>
                  </a:cubicBezTo>
                  <a:cubicBezTo>
                    <a:pt x="60" y="80"/>
                    <a:pt x="70" y="83"/>
                    <a:pt x="80" y="83"/>
                  </a:cubicBezTo>
                  <a:cubicBezTo>
                    <a:pt x="81" y="83"/>
                    <a:pt x="81" y="82"/>
                    <a:pt x="82" y="82"/>
                  </a:cubicBezTo>
                  <a:cubicBezTo>
                    <a:pt x="82" y="81"/>
                    <a:pt x="82" y="81"/>
                    <a:pt x="82" y="80"/>
                  </a:cubicBezTo>
                  <a:cubicBezTo>
                    <a:pt x="83" y="70"/>
                    <a:pt x="80" y="60"/>
                    <a:pt x="83" y="50"/>
                  </a:cubicBezTo>
                  <a:cubicBezTo>
                    <a:pt x="87" y="49"/>
                    <a:pt x="90" y="48"/>
                    <a:pt x="93" y="46"/>
                  </a:cubicBezTo>
                  <a:cubicBezTo>
                    <a:pt x="105" y="39"/>
                    <a:pt x="114" y="22"/>
                    <a:pt x="105" y="10"/>
                  </a:cubicBezTo>
                  <a:cubicBezTo>
                    <a:pt x="97" y="0"/>
                    <a:pt x="85" y="1"/>
                    <a:pt x="76" y="9"/>
                  </a:cubicBezTo>
                  <a:close/>
                  <a:moveTo>
                    <a:pt x="62" y="59"/>
                  </a:moveTo>
                  <a:cubicBezTo>
                    <a:pt x="69" y="51"/>
                    <a:pt x="69" y="51"/>
                    <a:pt x="69" y="51"/>
                  </a:cubicBezTo>
                  <a:cubicBezTo>
                    <a:pt x="71" y="51"/>
                    <a:pt x="73" y="51"/>
                    <a:pt x="75" y="51"/>
                  </a:cubicBezTo>
                  <a:cubicBezTo>
                    <a:pt x="65" y="62"/>
                    <a:pt x="65" y="62"/>
                    <a:pt x="65" y="62"/>
                  </a:cubicBezTo>
                  <a:lnTo>
                    <a:pt x="62" y="59"/>
                  </a:lnTo>
                  <a:close/>
                  <a:moveTo>
                    <a:pt x="53" y="78"/>
                  </a:moveTo>
                  <a:cubicBezTo>
                    <a:pt x="64" y="67"/>
                    <a:pt x="64" y="67"/>
                    <a:pt x="64" y="67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7" y="71"/>
                    <a:pt x="70" y="67"/>
                    <a:pt x="68" y="65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7"/>
                    <a:pt x="77" y="60"/>
                    <a:pt x="77" y="63"/>
                  </a:cubicBezTo>
                  <a:cubicBezTo>
                    <a:pt x="77" y="68"/>
                    <a:pt x="78" y="73"/>
                    <a:pt x="78" y="78"/>
                  </a:cubicBezTo>
                  <a:cubicBezTo>
                    <a:pt x="73" y="78"/>
                    <a:pt x="68" y="77"/>
                    <a:pt x="63" y="77"/>
                  </a:cubicBezTo>
                  <a:cubicBezTo>
                    <a:pt x="60" y="77"/>
                    <a:pt x="56" y="77"/>
                    <a:pt x="53" y="78"/>
                  </a:cubicBezTo>
                  <a:close/>
                  <a:moveTo>
                    <a:pt x="24" y="74"/>
                  </a:moveTo>
                  <a:cubicBezTo>
                    <a:pt x="27" y="74"/>
                    <a:pt x="29" y="76"/>
                    <a:pt x="30" y="78"/>
                  </a:cubicBezTo>
                  <a:cubicBezTo>
                    <a:pt x="31" y="82"/>
                    <a:pt x="27" y="86"/>
                    <a:pt x="24" y="86"/>
                  </a:cubicBezTo>
                  <a:cubicBezTo>
                    <a:pt x="21" y="87"/>
                    <a:pt x="16" y="84"/>
                    <a:pt x="16" y="88"/>
                  </a:cubicBezTo>
                  <a:cubicBezTo>
                    <a:pt x="15" y="91"/>
                    <a:pt x="22" y="94"/>
                    <a:pt x="22" y="95"/>
                  </a:cubicBezTo>
                  <a:cubicBezTo>
                    <a:pt x="22" y="98"/>
                    <a:pt x="22" y="102"/>
                    <a:pt x="24" y="104"/>
                  </a:cubicBezTo>
                  <a:cubicBezTo>
                    <a:pt x="23" y="104"/>
                    <a:pt x="23" y="104"/>
                    <a:pt x="22" y="104"/>
                  </a:cubicBezTo>
                  <a:cubicBezTo>
                    <a:pt x="16" y="104"/>
                    <a:pt x="10" y="101"/>
                    <a:pt x="8" y="95"/>
                  </a:cubicBezTo>
                  <a:cubicBezTo>
                    <a:pt x="5" y="87"/>
                    <a:pt x="12" y="75"/>
                    <a:pt x="20" y="74"/>
                  </a:cubicBezTo>
                  <a:cubicBezTo>
                    <a:pt x="22" y="73"/>
                    <a:pt x="23" y="73"/>
                    <a:pt x="24" y="74"/>
                  </a:cubicBezTo>
                  <a:close/>
                  <a:moveTo>
                    <a:pt x="44" y="58"/>
                  </a:moveTo>
                  <a:cubicBezTo>
                    <a:pt x="45" y="62"/>
                    <a:pt x="46" y="66"/>
                    <a:pt x="47" y="70"/>
                  </a:cubicBezTo>
                  <a:cubicBezTo>
                    <a:pt x="44" y="72"/>
                    <a:pt x="41" y="72"/>
                    <a:pt x="38" y="72"/>
                  </a:cubicBezTo>
                  <a:cubicBezTo>
                    <a:pt x="36" y="72"/>
                    <a:pt x="36" y="74"/>
                    <a:pt x="38" y="74"/>
                  </a:cubicBezTo>
                  <a:cubicBezTo>
                    <a:pt x="41" y="74"/>
                    <a:pt x="44" y="74"/>
                    <a:pt x="47" y="72"/>
                  </a:cubicBezTo>
                  <a:cubicBezTo>
                    <a:pt x="47" y="80"/>
                    <a:pt x="45" y="87"/>
                    <a:pt x="41" y="93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40" y="93"/>
                    <a:pt x="39" y="93"/>
                    <a:pt x="38" y="93"/>
                  </a:cubicBezTo>
                  <a:cubicBezTo>
                    <a:pt x="38" y="93"/>
                    <a:pt x="37" y="93"/>
                    <a:pt x="36" y="93"/>
                  </a:cubicBezTo>
                  <a:cubicBezTo>
                    <a:pt x="35" y="93"/>
                    <a:pt x="34" y="95"/>
                    <a:pt x="35" y="95"/>
                  </a:cubicBezTo>
                  <a:cubicBezTo>
                    <a:pt x="36" y="95"/>
                    <a:pt x="38" y="95"/>
                    <a:pt x="39" y="95"/>
                  </a:cubicBezTo>
                  <a:cubicBezTo>
                    <a:pt x="38" y="96"/>
                    <a:pt x="37" y="97"/>
                    <a:pt x="36" y="98"/>
                  </a:cubicBezTo>
                  <a:cubicBezTo>
                    <a:pt x="34" y="98"/>
                    <a:pt x="32" y="98"/>
                    <a:pt x="31" y="97"/>
                  </a:cubicBezTo>
                  <a:cubicBezTo>
                    <a:pt x="30" y="96"/>
                    <a:pt x="29" y="97"/>
                    <a:pt x="30" y="98"/>
                  </a:cubicBezTo>
                  <a:cubicBezTo>
                    <a:pt x="31" y="99"/>
                    <a:pt x="32" y="100"/>
                    <a:pt x="33" y="100"/>
                  </a:cubicBezTo>
                  <a:cubicBezTo>
                    <a:pt x="31" y="102"/>
                    <a:pt x="29" y="103"/>
                    <a:pt x="26" y="104"/>
                  </a:cubicBezTo>
                  <a:cubicBezTo>
                    <a:pt x="24" y="102"/>
                    <a:pt x="24" y="98"/>
                    <a:pt x="24" y="96"/>
                  </a:cubicBezTo>
                  <a:cubicBezTo>
                    <a:pt x="27" y="96"/>
                    <a:pt x="29" y="96"/>
                    <a:pt x="32" y="93"/>
                  </a:cubicBezTo>
                  <a:cubicBezTo>
                    <a:pt x="34" y="92"/>
                    <a:pt x="35" y="90"/>
                    <a:pt x="36" y="87"/>
                  </a:cubicBezTo>
                  <a:cubicBezTo>
                    <a:pt x="37" y="88"/>
                    <a:pt x="38" y="88"/>
                    <a:pt x="40" y="88"/>
                  </a:cubicBezTo>
                  <a:cubicBezTo>
                    <a:pt x="41" y="88"/>
                    <a:pt x="41" y="85"/>
                    <a:pt x="40" y="85"/>
                  </a:cubicBezTo>
                  <a:cubicBezTo>
                    <a:pt x="39" y="85"/>
                    <a:pt x="37" y="85"/>
                    <a:pt x="36" y="85"/>
                  </a:cubicBezTo>
                  <a:cubicBezTo>
                    <a:pt x="36" y="84"/>
                    <a:pt x="37" y="84"/>
                    <a:pt x="37" y="83"/>
                  </a:cubicBezTo>
                  <a:cubicBezTo>
                    <a:pt x="38" y="83"/>
                    <a:pt x="40" y="83"/>
                    <a:pt x="42" y="83"/>
                  </a:cubicBezTo>
                  <a:cubicBezTo>
                    <a:pt x="43" y="82"/>
                    <a:pt x="43" y="80"/>
                    <a:pt x="41" y="81"/>
                  </a:cubicBezTo>
                  <a:cubicBezTo>
                    <a:pt x="40" y="81"/>
                    <a:pt x="38" y="81"/>
                    <a:pt x="36" y="80"/>
                  </a:cubicBezTo>
                  <a:cubicBezTo>
                    <a:pt x="36" y="79"/>
                    <a:pt x="35" y="77"/>
                    <a:pt x="34" y="75"/>
                  </a:cubicBezTo>
                  <a:cubicBezTo>
                    <a:pt x="34" y="75"/>
                    <a:pt x="34" y="75"/>
                    <a:pt x="33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6" y="74"/>
                    <a:pt x="36" y="72"/>
                    <a:pt x="34" y="72"/>
                  </a:cubicBezTo>
                  <a:cubicBezTo>
                    <a:pt x="33" y="72"/>
                    <a:pt x="31" y="72"/>
                    <a:pt x="30" y="72"/>
                  </a:cubicBezTo>
                  <a:cubicBezTo>
                    <a:pt x="29" y="71"/>
                    <a:pt x="27" y="70"/>
                    <a:pt x="26" y="70"/>
                  </a:cubicBezTo>
                  <a:cubicBezTo>
                    <a:pt x="26" y="70"/>
                    <a:pt x="26" y="70"/>
                    <a:pt x="25" y="70"/>
                  </a:cubicBezTo>
                  <a:cubicBezTo>
                    <a:pt x="20" y="68"/>
                    <a:pt x="15" y="65"/>
                    <a:pt x="12" y="62"/>
                  </a:cubicBezTo>
                  <a:cubicBezTo>
                    <a:pt x="15" y="63"/>
                    <a:pt x="18" y="65"/>
                    <a:pt x="21" y="66"/>
                  </a:cubicBezTo>
                  <a:cubicBezTo>
                    <a:pt x="26" y="67"/>
                    <a:pt x="30" y="68"/>
                    <a:pt x="35" y="67"/>
                  </a:cubicBezTo>
                  <a:cubicBezTo>
                    <a:pt x="37" y="67"/>
                    <a:pt x="36" y="65"/>
                    <a:pt x="35" y="65"/>
                  </a:cubicBezTo>
                  <a:cubicBezTo>
                    <a:pt x="30" y="66"/>
                    <a:pt x="25" y="65"/>
                    <a:pt x="21" y="63"/>
                  </a:cubicBezTo>
                  <a:cubicBezTo>
                    <a:pt x="18" y="62"/>
                    <a:pt x="15" y="61"/>
                    <a:pt x="12" y="59"/>
                  </a:cubicBezTo>
                  <a:cubicBezTo>
                    <a:pt x="22" y="64"/>
                    <a:pt x="34" y="64"/>
                    <a:pt x="44" y="58"/>
                  </a:cubicBezTo>
                  <a:close/>
                  <a:moveTo>
                    <a:pt x="52" y="55"/>
                  </a:move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51" y="54"/>
                    <a:pt x="51" y="54"/>
                    <a:pt x="51" y="54"/>
                  </a:cubicBezTo>
                  <a:lnTo>
                    <a:pt x="52" y="55"/>
                  </a:lnTo>
                  <a:close/>
                  <a:moveTo>
                    <a:pt x="56" y="60"/>
                  </a:move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0" y="63"/>
                    <a:pt x="50" y="62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56" y="60"/>
                  </a:lnTo>
                  <a:close/>
                  <a:moveTo>
                    <a:pt x="59" y="62"/>
                  </a:moveTo>
                  <a:cubicBezTo>
                    <a:pt x="62" y="65"/>
                    <a:pt x="62" y="65"/>
                    <a:pt x="62" y="65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3"/>
                    <a:pt x="51" y="71"/>
                    <a:pt x="51" y="69"/>
                  </a:cubicBezTo>
                  <a:lnTo>
                    <a:pt x="59" y="62"/>
                  </a:lnTo>
                  <a:close/>
                  <a:moveTo>
                    <a:pt x="58" y="49"/>
                  </a:moveTo>
                  <a:cubicBezTo>
                    <a:pt x="55" y="52"/>
                    <a:pt x="55" y="52"/>
                    <a:pt x="55" y="52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62" y="50"/>
                  </a:moveTo>
                  <a:cubicBezTo>
                    <a:pt x="63" y="50"/>
                    <a:pt x="64" y="51"/>
                    <a:pt x="65" y="51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57" y="54"/>
                    <a:pt x="57" y="54"/>
                    <a:pt x="57" y="54"/>
                  </a:cubicBezTo>
                  <a:lnTo>
                    <a:pt x="62" y="50"/>
                  </a:lnTo>
                  <a:close/>
                  <a:moveTo>
                    <a:pt x="69" y="25"/>
                  </a:moveTo>
                  <a:cubicBezTo>
                    <a:pt x="69" y="26"/>
                    <a:pt x="70" y="26"/>
                    <a:pt x="70" y="26"/>
                  </a:cubicBezTo>
                  <a:cubicBezTo>
                    <a:pt x="70" y="28"/>
                    <a:pt x="71" y="29"/>
                    <a:pt x="71" y="30"/>
                  </a:cubicBezTo>
                  <a:cubicBezTo>
                    <a:pt x="72" y="32"/>
                    <a:pt x="72" y="33"/>
                    <a:pt x="72" y="34"/>
                  </a:cubicBezTo>
                  <a:cubicBezTo>
                    <a:pt x="72" y="36"/>
                    <a:pt x="74" y="36"/>
                    <a:pt x="74" y="34"/>
                  </a:cubicBezTo>
                  <a:cubicBezTo>
                    <a:pt x="74" y="34"/>
                    <a:pt x="74" y="34"/>
                    <a:pt x="74" y="33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7" y="35"/>
                    <a:pt x="79" y="36"/>
                    <a:pt x="80" y="36"/>
                  </a:cubicBezTo>
                  <a:cubicBezTo>
                    <a:pt x="81" y="38"/>
                    <a:pt x="81" y="40"/>
                    <a:pt x="80" y="42"/>
                  </a:cubicBezTo>
                  <a:cubicBezTo>
                    <a:pt x="80" y="43"/>
                    <a:pt x="82" y="44"/>
                    <a:pt x="83" y="42"/>
                  </a:cubicBezTo>
                  <a:cubicBezTo>
                    <a:pt x="83" y="40"/>
                    <a:pt x="83" y="38"/>
                    <a:pt x="83" y="37"/>
                  </a:cubicBezTo>
                  <a:cubicBezTo>
                    <a:pt x="84" y="37"/>
                    <a:pt x="84" y="37"/>
                    <a:pt x="85" y="36"/>
                  </a:cubicBezTo>
                  <a:cubicBezTo>
                    <a:pt x="85" y="38"/>
                    <a:pt x="85" y="39"/>
                    <a:pt x="85" y="40"/>
                  </a:cubicBezTo>
                  <a:cubicBezTo>
                    <a:pt x="85" y="41"/>
                    <a:pt x="88" y="41"/>
                    <a:pt x="88" y="40"/>
                  </a:cubicBezTo>
                  <a:cubicBezTo>
                    <a:pt x="88" y="39"/>
                    <a:pt x="88" y="37"/>
                    <a:pt x="87" y="36"/>
                  </a:cubicBezTo>
                  <a:cubicBezTo>
                    <a:pt x="90" y="35"/>
                    <a:pt x="92" y="34"/>
                    <a:pt x="93" y="32"/>
                  </a:cubicBezTo>
                  <a:cubicBezTo>
                    <a:pt x="96" y="29"/>
                    <a:pt x="96" y="27"/>
                    <a:pt x="95" y="25"/>
                  </a:cubicBezTo>
                  <a:cubicBezTo>
                    <a:pt x="98" y="24"/>
                    <a:pt x="102" y="25"/>
                    <a:pt x="104" y="26"/>
                  </a:cubicBezTo>
                  <a:cubicBezTo>
                    <a:pt x="103" y="29"/>
                    <a:pt x="102" y="31"/>
                    <a:pt x="100" y="33"/>
                  </a:cubicBezTo>
                  <a:cubicBezTo>
                    <a:pt x="100" y="32"/>
                    <a:pt x="99" y="31"/>
                    <a:pt x="98" y="30"/>
                  </a:cubicBezTo>
                  <a:cubicBezTo>
                    <a:pt x="97" y="29"/>
                    <a:pt x="95" y="30"/>
                    <a:pt x="96" y="31"/>
                  </a:cubicBezTo>
                  <a:cubicBezTo>
                    <a:pt x="98" y="32"/>
                    <a:pt x="98" y="34"/>
                    <a:pt x="98" y="36"/>
                  </a:cubicBezTo>
                  <a:cubicBezTo>
                    <a:pt x="97" y="37"/>
                    <a:pt x="96" y="38"/>
                    <a:pt x="95" y="39"/>
                  </a:cubicBezTo>
                  <a:cubicBezTo>
                    <a:pt x="95" y="38"/>
                    <a:pt x="95" y="37"/>
                    <a:pt x="95" y="36"/>
                  </a:cubicBezTo>
                  <a:cubicBezTo>
                    <a:pt x="95" y="34"/>
                    <a:pt x="92" y="35"/>
                    <a:pt x="93" y="36"/>
                  </a:cubicBezTo>
                  <a:cubicBezTo>
                    <a:pt x="93" y="37"/>
                    <a:pt x="93" y="38"/>
                    <a:pt x="93" y="39"/>
                  </a:cubicBezTo>
                  <a:cubicBezTo>
                    <a:pt x="93" y="39"/>
                    <a:pt x="93" y="40"/>
                    <a:pt x="93" y="41"/>
                  </a:cubicBezTo>
                  <a:cubicBezTo>
                    <a:pt x="93" y="41"/>
                    <a:pt x="93" y="41"/>
                    <a:pt x="92" y="41"/>
                  </a:cubicBezTo>
                  <a:cubicBezTo>
                    <a:pt x="87" y="45"/>
                    <a:pt x="79" y="47"/>
                    <a:pt x="72" y="47"/>
                  </a:cubicBezTo>
                  <a:cubicBezTo>
                    <a:pt x="74" y="44"/>
                    <a:pt x="74" y="41"/>
                    <a:pt x="74" y="38"/>
                  </a:cubicBezTo>
                  <a:cubicBezTo>
                    <a:pt x="74" y="36"/>
                    <a:pt x="72" y="36"/>
                    <a:pt x="72" y="38"/>
                  </a:cubicBezTo>
                  <a:cubicBezTo>
                    <a:pt x="71" y="41"/>
                    <a:pt x="71" y="44"/>
                    <a:pt x="70" y="47"/>
                  </a:cubicBezTo>
                  <a:cubicBezTo>
                    <a:pt x="65" y="46"/>
                    <a:pt x="61" y="46"/>
                    <a:pt x="58" y="44"/>
                  </a:cubicBezTo>
                  <a:cubicBezTo>
                    <a:pt x="64" y="34"/>
                    <a:pt x="64" y="22"/>
                    <a:pt x="59" y="12"/>
                  </a:cubicBezTo>
                  <a:cubicBezTo>
                    <a:pt x="61" y="15"/>
                    <a:pt x="62" y="18"/>
                    <a:pt x="63" y="21"/>
                  </a:cubicBezTo>
                  <a:cubicBezTo>
                    <a:pt x="64" y="25"/>
                    <a:pt x="66" y="30"/>
                    <a:pt x="65" y="35"/>
                  </a:cubicBezTo>
                  <a:cubicBezTo>
                    <a:pt x="65" y="36"/>
                    <a:pt x="67" y="37"/>
                    <a:pt x="67" y="35"/>
                  </a:cubicBezTo>
                  <a:cubicBezTo>
                    <a:pt x="68" y="30"/>
                    <a:pt x="67" y="26"/>
                    <a:pt x="66" y="21"/>
                  </a:cubicBezTo>
                  <a:cubicBezTo>
                    <a:pt x="64" y="18"/>
                    <a:pt x="63" y="15"/>
                    <a:pt x="61" y="12"/>
                  </a:cubicBezTo>
                  <a:cubicBezTo>
                    <a:pt x="65" y="16"/>
                    <a:pt x="68" y="20"/>
                    <a:pt x="69" y="25"/>
                  </a:cubicBezTo>
                  <a:close/>
                  <a:moveTo>
                    <a:pt x="104" y="22"/>
                  </a:moveTo>
                  <a:cubicBezTo>
                    <a:pt x="104" y="23"/>
                    <a:pt x="104" y="23"/>
                    <a:pt x="104" y="24"/>
                  </a:cubicBezTo>
                  <a:cubicBezTo>
                    <a:pt x="101" y="22"/>
                    <a:pt x="98" y="22"/>
                    <a:pt x="95" y="22"/>
                  </a:cubicBezTo>
                  <a:cubicBezTo>
                    <a:pt x="94" y="23"/>
                    <a:pt x="91" y="16"/>
                    <a:pt x="88" y="16"/>
                  </a:cubicBezTo>
                  <a:cubicBezTo>
                    <a:pt x="84" y="16"/>
                    <a:pt x="87" y="21"/>
                    <a:pt x="86" y="24"/>
                  </a:cubicBezTo>
                  <a:cubicBezTo>
                    <a:pt x="86" y="27"/>
                    <a:pt x="82" y="31"/>
                    <a:pt x="78" y="30"/>
                  </a:cubicBezTo>
                  <a:cubicBezTo>
                    <a:pt x="76" y="29"/>
                    <a:pt x="74" y="27"/>
                    <a:pt x="74" y="24"/>
                  </a:cubicBezTo>
                  <a:cubicBezTo>
                    <a:pt x="73" y="23"/>
                    <a:pt x="73" y="22"/>
                    <a:pt x="74" y="20"/>
                  </a:cubicBezTo>
                  <a:cubicBezTo>
                    <a:pt x="75" y="12"/>
                    <a:pt x="87" y="5"/>
                    <a:pt x="95" y="8"/>
                  </a:cubicBezTo>
                  <a:cubicBezTo>
                    <a:pt x="101" y="10"/>
                    <a:pt x="104" y="16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Freeform 28"/>
            <p:cNvSpPr>
              <a:spLocks noEditPoints="1"/>
            </p:cNvSpPr>
            <p:nvPr/>
          </p:nvSpPr>
          <p:spPr bwMode="auto">
            <a:xfrm>
              <a:off x="363" y="379"/>
              <a:ext cx="406" cy="1154"/>
            </a:xfrm>
            <a:custGeom>
              <a:avLst/>
              <a:gdLst>
                <a:gd name="T0" fmla="*/ 92 w 115"/>
                <a:gd name="T1" fmla="*/ 116 h 327"/>
                <a:gd name="T2" fmla="*/ 96 w 115"/>
                <a:gd name="T3" fmla="*/ 61 h 327"/>
                <a:gd name="T4" fmla="*/ 86 w 115"/>
                <a:gd name="T5" fmla="*/ 26 h 327"/>
                <a:gd name="T6" fmla="*/ 81 w 115"/>
                <a:gd name="T7" fmla="*/ 22 h 327"/>
                <a:gd name="T8" fmla="*/ 19 w 115"/>
                <a:gd name="T9" fmla="*/ 37 h 327"/>
                <a:gd name="T10" fmla="*/ 24 w 115"/>
                <a:gd name="T11" fmla="*/ 137 h 327"/>
                <a:gd name="T12" fmla="*/ 54 w 115"/>
                <a:gd name="T13" fmla="*/ 184 h 327"/>
                <a:gd name="T14" fmla="*/ 21 w 115"/>
                <a:gd name="T15" fmla="*/ 260 h 327"/>
                <a:gd name="T16" fmla="*/ 66 w 115"/>
                <a:gd name="T17" fmla="*/ 299 h 327"/>
                <a:gd name="T18" fmla="*/ 105 w 115"/>
                <a:gd name="T19" fmla="*/ 219 h 327"/>
                <a:gd name="T20" fmla="*/ 85 w 115"/>
                <a:gd name="T21" fmla="*/ 215 h 327"/>
                <a:gd name="T22" fmla="*/ 89 w 115"/>
                <a:gd name="T23" fmla="*/ 232 h 327"/>
                <a:gd name="T24" fmla="*/ 72 w 115"/>
                <a:gd name="T25" fmla="*/ 219 h 327"/>
                <a:gd name="T26" fmla="*/ 64 w 115"/>
                <a:gd name="T27" fmla="*/ 213 h 327"/>
                <a:gd name="T28" fmla="*/ 61 w 115"/>
                <a:gd name="T29" fmla="*/ 227 h 327"/>
                <a:gd name="T30" fmla="*/ 56 w 115"/>
                <a:gd name="T31" fmla="*/ 236 h 327"/>
                <a:gd name="T32" fmla="*/ 92 w 115"/>
                <a:gd name="T33" fmla="*/ 175 h 327"/>
                <a:gd name="T34" fmla="*/ 90 w 115"/>
                <a:gd name="T35" fmla="*/ 151 h 327"/>
                <a:gd name="T36" fmla="*/ 94 w 115"/>
                <a:gd name="T37" fmla="*/ 136 h 327"/>
                <a:gd name="T38" fmla="*/ 87 w 115"/>
                <a:gd name="T39" fmla="*/ 166 h 327"/>
                <a:gd name="T40" fmla="*/ 65 w 115"/>
                <a:gd name="T41" fmla="*/ 187 h 327"/>
                <a:gd name="T42" fmla="*/ 78 w 115"/>
                <a:gd name="T43" fmla="*/ 182 h 327"/>
                <a:gd name="T44" fmla="*/ 91 w 115"/>
                <a:gd name="T45" fmla="*/ 163 h 327"/>
                <a:gd name="T46" fmla="*/ 97 w 115"/>
                <a:gd name="T47" fmla="*/ 156 h 327"/>
                <a:gd name="T48" fmla="*/ 96 w 115"/>
                <a:gd name="T49" fmla="*/ 137 h 327"/>
                <a:gd name="T50" fmla="*/ 95 w 115"/>
                <a:gd name="T51" fmla="*/ 146 h 327"/>
                <a:gd name="T52" fmla="*/ 91 w 115"/>
                <a:gd name="T53" fmla="*/ 137 h 327"/>
                <a:gd name="T54" fmla="*/ 85 w 115"/>
                <a:gd name="T55" fmla="*/ 154 h 327"/>
                <a:gd name="T56" fmla="*/ 91 w 115"/>
                <a:gd name="T57" fmla="*/ 131 h 327"/>
                <a:gd name="T58" fmla="*/ 88 w 115"/>
                <a:gd name="T59" fmla="*/ 134 h 327"/>
                <a:gd name="T60" fmla="*/ 75 w 115"/>
                <a:gd name="T61" fmla="*/ 174 h 327"/>
                <a:gd name="T62" fmla="*/ 89 w 115"/>
                <a:gd name="T63" fmla="*/ 81 h 327"/>
                <a:gd name="T64" fmla="*/ 78 w 115"/>
                <a:gd name="T65" fmla="*/ 67 h 327"/>
                <a:gd name="T66" fmla="*/ 66 w 115"/>
                <a:gd name="T67" fmla="*/ 77 h 327"/>
                <a:gd name="T68" fmla="*/ 66 w 115"/>
                <a:gd name="T69" fmla="*/ 77 h 327"/>
                <a:gd name="T70" fmla="*/ 36 w 115"/>
                <a:gd name="T71" fmla="*/ 69 h 327"/>
                <a:gd name="T72" fmla="*/ 34 w 115"/>
                <a:gd name="T73" fmla="*/ 53 h 327"/>
                <a:gd name="T74" fmla="*/ 50 w 115"/>
                <a:gd name="T75" fmla="*/ 40 h 327"/>
                <a:gd name="T76" fmla="*/ 50 w 115"/>
                <a:gd name="T77" fmla="*/ 76 h 327"/>
                <a:gd name="T78" fmla="*/ 60 w 115"/>
                <a:gd name="T79" fmla="*/ 97 h 327"/>
                <a:gd name="T80" fmla="*/ 16 w 115"/>
                <a:gd name="T81" fmla="*/ 15 h 327"/>
                <a:gd name="T82" fmla="*/ 44 w 115"/>
                <a:gd name="T83" fmla="*/ 14 h 327"/>
                <a:gd name="T84" fmla="*/ 13 w 115"/>
                <a:gd name="T85" fmla="*/ 124 h 327"/>
                <a:gd name="T86" fmla="*/ 76 w 115"/>
                <a:gd name="T87" fmla="*/ 74 h 327"/>
                <a:gd name="T88" fmla="*/ 48 w 115"/>
                <a:gd name="T89" fmla="*/ 145 h 327"/>
                <a:gd name="T90" fmla="*/ 56 w 115"/>
                <a:gd name="T91" fmla="*/ 150 h 327"/>
                <a:gd name="T92" fmla="*/ 66 w 115"/>
                <a:gd name="T93" fmla="*/ 129 h 327"/>
                <a:gd name="T94" fmla="*/ 42 w 115"/>
                <a:gd name="T95" fmla="*/ 150 h 327"/>
                <a:gd name="T96" fmla="*/ 67 w 115"/>
                <a:gd name="T97" fmla="*/ 170 h 327"/>
                <a:gd name="T98" fmla="*/ 20 w 115"/>
                <a:gd name="T99" fmla="*/ 214 h 327"/>
                <a:gd name="T100" fmla="*/ 61 w 115"/>
                <a:gd name="T101" fmla="*/ 190 h 327"/>
                <a:gd name="T102" fmla="*/ 80 w 115"/>
                <a:gd name="T103" fmla="*/ 184 h 327"/>
                <a:gd name="T104" fmla="*/ 75 w 115"/>
                <a:gd name="T105" fmla="*/ 200 h 327"/>
                <a:gd name="T106" fmla="*/ 37 w 115"/>
                <a:gd name="T107" fmla="*/ 296 h 327"/>
                <a:gd name="T108" fmla="*/ 35 w 115"/>
                <a:gd name="T109" fmla="*/ 280 h 327"/>
                <a:gd name="T110" fmla="*/ 38 w 115"/>
                <a:gd name="T111" fmla="*/ 263 h 327"/>
                <a:gd name="T112" fmla="*/ 48 w 115"/>
                <a:gd name="T113" fmla="*/ 277 h 327"/>
                <a:gd name="T114" fmla="*/ 59 w 115"/>
                <a:gd name="T115" fmla="*/ 270 h 327"/>
                <a:gd name="T116" fmla="*/ 84 w 115"/>
                <a:gd name="T117" fmla="*/ 243 h 327"/>
                <a:gd name="T118" fmla="*/ 87 w 115"/>
                <a:gd name="T119" fmla="*/ 262 h 327"/>
                <a:gd name="T120" fmla="*/ 105 w 115"/>
                <a:gd name="T121" fmla="*/ 238 h 327"/>
                <a:gd name="T122" fmla="*/ 104 w 115"/>
                <a:gd name="T123" fmla="*/ 234 h 327"/>
                <a:gd name="T124" fmla="*/ 107 w 115"/>
                <a:gd name="T125" fmla="*/ 23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8" y="216"/>
                  </a:moveTo>
                  <a:cubicBezTo>
                    <a:pt x="103" y="206"/>
                    <a:pt x="92" y="199"/>
                    <a:pt x="80" y="200"/>
                  </a:cubicBezTo>
                  <a:cubicBezTo>
                    <a:pt x="84" y="196"/>
                    <a:pt x="87" y="191"/>
                    <a:pt x="90" y="187"/>
                  </a:cubicBezTo>
                  <a:cubicBezTo>
                    <a:pt x="98" y="175"/>
                    <a:pt x="104" y="161"/>
                    <a:pt x="104" y="146"/>
                  </a:cubicBezTo>
                  <a:cubicBezTo>
                    <a:pt x="103" y="135"/>
                    <a:pt x="99" y="124"/>
                    <a:pt x="91" y="117"/>
                  </a:cubicBezTo>
                  <a:cubicBezTo>
                    <a:pt x="92" y="117"/>
                    <a:pt x="92" y="116"/>
                    <a:pt x="92" y="116"/>
                  </a:cubicBezTo>
                  <a:cubicBezTo>
                    <a:pt x="91" y="113"/>
                    <a:pt x="92" y="114"/>
                    <a:pt x="94" y="115"/>
                  </a:cubicBezTo>
                  <a:cubicBezTo>
                    <a:pt x="96" y="117"/>
                    <a:pt x="101" y="118"/>
                    <a:pt x="104" y="118"/>
                  </a:cubicBezTo>
                  <a:cubicBezTo>
                    <a:pt x="107" y="118"/>
                    <a:pt x="105" y="113"/>
                    <a:pt x="105" y="109"/>
                  </a:cubicBezTo>
                  <a:cubicBezTo>
                    <a:pt x="104" y="104"/>
                    <a:pt x="110" y="100"/>
                    <a:pt x="104" y="91"/>
                  </a:cubicBezTo>
                  <a:cubicBezTo>
                    <a:pt x="101" y="85"/>
                    <a:pt x="95" y="79"/>
                    <a:pt x="90" y="72"/>
                  </a:cubicBezTo>
                  <a:cubicBezTo>
                    <a:pt x="88" y="67"/>
                    <a:pt x="91" y="63"/>
                    <a:pt x="96" y="61"/>
                  </a:cubicBezTo>
                  <a:cubicBezTo>
                    <a:pt x="99" y="60"/>
                    <a:pt x="97" y="56"/>
                    <a:pt x="94" y="57"/>
                  </a:cubicBezTo>
                  <a:cubicBezTo>
                    <a:pt x="94" y="57"/>
                    <a:pt x="93" y="57"/>
                    <a:pt x="92" y="58"/>
                  </a:cubicBezTo>
                  <a:cubicBezTo>
                    <a:pt x="88" y="55"/>
                    <a:pt x="83" y="52"/>
                    <a:pt x="80" y="49"/>
                  </a:cubicBezTo>
                  <a:cubicBezTo>
                    <a:pt x="79" y="42"/>
                    <a:pt x="81" y="34"/>
                    <a:pt x="85" y="30"/>
                  </a:cubicBezTo>
                  <a:cubicBezTo>
                    <a:pt x="87" y="29"/>
                    <a:pt x="87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8" y="26"/>
                    <a:pt x="88" y="24"/>
                    <a:pt x="87" y="24"/>
                  </a:cubicBezTo>
                  <a:cubicBezTo>
                    <a:pt x="84" y="23"/>
                    <a:pt x="82" y="20"/>
                    <a:pt x="83" y="17"/>
                  </a:cubicBezTo>
                  <a:cubicBezTo>
                    <a:pt x="83" y="14"/>
                    <a:pt x="86" y="12"/>
                    <a:pt x="88" y="10"/>
                  </a:cubicBezTo>
                  <a:cubicBezTo>
                    <a:pt x="89" y="9"/>
                    <a:pt x="88" y="7"/>
                    <a:pt x="87" y="8"/>
                  </a:cubicBezTo>
                  <a:cubicBezTo>
                    <a:pt x="83" y="10"/>
                    <a:pt x="80" y="14"/>
                    <a:pt x="80" y="18"/>
                  </a:cubicBezTo>
                  <a:cubicBezTo>
                    <a:pt x="80" y="19"/>
                    <a:pt x="81" y="21"/>
                    <a:pt x="81" y="22"/>
                  </a:cubicBezTo>
                  <a:cubicBezTo>
                    <a:pt x="72" y="11"/>
                    <a:pt x="59" y="2"/>
                    <a:pt x="44" y="1"/>
                  </a:cubicBezTo>
                  <a:cubicBezTo>
                    <a:pt x="29" y="0"/>
                    <a:pt x="14" y="7"/>
                    <a:pt x="7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3"/>
                    <a:pt x="6" y="23"/>
                  </a:cubicBezTo>
                  <a:cubicBezTo>
                    <a:pt x="10" y="28"/>
                    <a:pt x="15" y="32"/>
                    <a:pt x="19" y="37"/>
                  </a:cubicBezTo>
                  <a:cubicBezTo>
                    <a:pt x="15" y="64"/>
                    <a:pt x="25" y="92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31" y="118"/>
                    <a:pt x="20" y="115"/>
                    <a:pt x="14" y="111"/>
                  </a:cubicBezTo>
                  <a:cubicBezTo>
                    <a:pt x="11" y="109"/>
                    <a:pt x="4" y="102"/>
                    <a:pt x="2" y="106"/>
                  </a:cubicBezTo>
                  <a:cubicBezTo>
                    <a:pt x="2" y="107"/>
                    <a:pt x="2" y="108"/>
                    <a:pt x="2" y="109"/>
                  </a:cubicBezTo>
                  <a:cubicBezTo>
                    <a:pt x="0" y="121"/>
                    <a:pt x="12" y="133"/>
                    <a:pt x="24" y="137"/>
                  </a:cubicBezTo>
                  <a:cubicBezTo>
                    <a:pt x="31" y="139"/>
                    <a:pt x="38" y="139"/>
                    <a:pt x="43" y="135"/>
                  </a:cubicBezTo>
                  <a:cubicBezTo>
                    <a:pt x="43" y="135"/>
                    <a:pt x="48" y="139"/>
                    <a:pt x="54" y="138"/>
                  </a:cubicBezTo>
                  <a:cubicBezTo>
                    <a:pt x="56" y="137"/>
                    <a:pt x="58" y="136"/>
                    <a:pt x="59" y="134"/>
                  </a:cubicBezTo>
                  <a:cubicBezTo>
                    <a:pt x="60" y="136"/>
                    <a:pt x="61" y="137"/>
                    <a:pt x="62" y="139"/>
                  </a:cubicBezTo>
                  <a:cubicBezTo>
                    <a:pt x="49" y="134"/>
                    <a:pt x="36" y="144"/>
                    <a:pt x="35" y="158"/>
                  </a:cubicBezTo>
                  <a:cubicBezTo>
                    <a:pt x="34" y="169"/>
                    <a:pt x="43" y="182"/>
                    <a:pt x="54" y="184"/>
                  </a:cubicBezTo>
                  <a:cubicBezTo>
                    <a:pt x="40" y="194"/>
                    <a:pt x="25" y="201"/>
                    <a:pt x="13" y="214"/>
                  </a:cubicBezTo>
                  <a:cubicBezTo>
                    <a:pt x="13" y="214"/>
                    <a:pt x="13" y="215"/>
                    <a:pt x="13" y="215"/>
                  </a:cubicBezTo>
                  <a:cubicBezTo>
                    <a:pt x="12" y="215"/>
                    <a:pt x="12" y="216"/>
                    <a:pt x="13" y="216"/>
                  </a:cubicBezTo>
                  <a:cubicBezTo>
                    <a:pt x="13" y="217"/>
                    <a:pt x="13" y="217"/>
                    <a:pt x="13" y="217"/>
                  </a:cubicBezTo>
                  <a:cubicBezTo>
                    <a:pt x="13" y="217"/>
                    <a:pt x="27" y="226"/>
                    <a:pt x="34" y="228"/>
                  </a:cubicBezTo>
                  <a:cubicBezTo>
                    <a:pt x="27" y="237"/>
                    <a:pt x="22" y="248"/>
                    <a:pt x="21" y="260"/>
                  </a:cubicBezTo>
                  <a:cubicBezTo>
                    <a:pt x="20" y="271"/>
                    <a:pt x="23" y="281"/>
                    <a:pt x="28" y="290"/>
                  </a:cubicBezTo>
                  <a:cubicBezTo>
                    <a:pt x="34" y="301"/>
                    <a:pt x="41" y="312"/>
                    <a:pt x="38" y="324"/>
                  </a:cubicBezTo>
                  <a:cubicBezTo>
                    <a:pt x="38" y="325"/>
                    <a:pt x="38" y="326"/>
                    <a:pt x="38" y="326"/>
                  </a:cubicBezTo>
                  <a:cubicBezTo>
                    <a:pt x="39" y="327"/>
                    <a:pt x="40" y="327"/>
                    <a:pt x="41" y="327"/>
                  </a:cubicBezTo>
                  <a:cubicBezTo>
                    <a:pt x="53" y="322"/>
                    <a:pt x="61" y="312"/>
                    <a:pt x="65" y="300"/>
                  </a:cubicBezTo>
                  <a:cubicBezTo>
                    <a:pt x="65" y="300"/>
                    <a:pt x="66" y="300"/>
                    <a:pt x="66" y="299"/>
                  </a:cubicBezTo>
                  <a:cubicBezTo>
                    <a:pt x="70" y="289"/>
                    <a:pt x="71" y="277"/>
                    <a:pt x="70" y="266"/>
                  </a:cubicBezTo>
                  <a:cubicBezTo>
                    <a:pt x="70" y="266"/>
                    <a:pt x="71" y="266"/>
                    <a:pt x="72" y="266"/>
                  </a:cubicBezTo>
                  <a:cubicBezTo>
                    <a:pt x="84" y="270"/>
                    <a:pt x="98" y="264"/>
                    <a:pt x="106" y="254"/>
                  </a:cubicBezTo>
                  <a:cubicBezTo>
                    <a:pt x="114" y="243"/>
                    <a:pt x="115" y="228"/>
                    <a:pt x="108" y="216"/>
                  </a:cubicBezTo>
                  <a:close/>
                  <a:moveTo>
                    <a:pt x="95" y="208"/>
                  </a:moveTo>
                  <a:cubicBezTo>
                    <a:pt x="99" y="211"/>
                    <a:pt x="102" y="215"/>
                    <a:pt x="105" y="219"/>
                  </a:cubicBezTo>
                  <a:cubicBezTo>
                    <a:pt x="105" y="221"/>
                    <a:pt x="106" y="222"/>
                    <a:pt x="107" y="224"/>
                  </a:cubicBezTo>
                  <a:cubicBezTo>
                    <a:pt x="103" y="220"/>
                    <a:pt x="97" y="218"/>
                    <a:pt x="92" y="219"/>
                  </a:cubicBezTo>
                  <a:cubicBezTo>
                    <a:pt x="91" y="218"/>
                    <a:pt x="90" y="217"/>
                    <a:pt x="88" y="217"/>
                  </a:cubicBezTo>
                  <a:cubicBezTo>
                    <a:pt x="90" y="216"/>
                    <a:pt x="93" y="216"/>
                    <a:pt x="95" y="216"/>
                  </a:cubicBezTo>
                  <a:cubicBezTo>
                    <a:pt x="96" y="216"/>
                    <a:pt x="97" y="214"/>
                    <a:pt x="95" y="214"/>
                  </a:cubicBezTo>
                  <a:cubicBezTo>
                    <a:pt x="92" y="213"/>
                    <a:pt x="89" y="214"/>
                    <a:pt x="85" y="215"/>
                  </a:cubicBezTo>
                  <a:cubicBezTo>
                    <a:pt x="85" y="215"/>
                    <a:pt x="84" y="214"/>
                    <a:pt x="83" y="214"/>
                  </a:cubicBezTo>
                  <a:cubicBezTo>
                    <a:pt x="81" y="214"/>
                    <a:pt x="80" y="214"/>
                    <a:pt x="78" y="214"/>
                  </a:cubicBezTo>
                  <a:cubicBezTo>
                    <a:pt x="83" y="210"/>
                    <a:pt x="89" y="208"/>
                    <a:pt x="95" y="208"/>
                  </a:cubicBezTo>
                  <a:close/>
                  <a:moveTo>
                    <a:pt x="90" y="223"/>
                  </a:moveTo>
                  <a:cubicBezTo>
                    <a:pt x="90" y="224"/>
                    <a:pt x="90" y="224"/>
                    <a:pt x="90" y="224"/>
                  </a:cubicBezTo>
                  <a:cubicBezTo>
                    <a:pt x="93" y="226"/>
                    <a:pt x="92" y="230"/>
                    <a:pt x="89" y="232"/>
                  </a:cubicBezTo>
                  <a:cubicBezTo>
                    <a:pt x="87" y="234"/>
                    <a:pt x="83" y="232"/>
                    <a:pt x="82" y="229"/>
                  </a:cubicBezTo>
                  <a:cubicBezTo>
                    <a:pt x="82" y="229"/>
                    <a:pt x="82" y="229"/>
                    <a:pt x="81" y="229"/>
                  </a:cubicBezTo>
                  <a:cubicBezTo>
                    <a:pt x="81" y="229"/>
                    <a:pt x="81" y="228"/>
                    <a:pt x="81" y="228"/>
                  </a:cubicBezTo>
                  <a:cubicBezTo>
                    <a:pt x="81" y="228"/>
                    <a:pt x="80" y="228"/>
                    <a:pt x="80" y="228"/>
                  </a:cubicBezTo>
                  <a:cubicBezTo>
                    <a:pt x="80" y="228"/>
                    <a:pt x="80" y="228"/>
                    <a:pt x="80" y="228"/>
                  </a:cubicBezTo>
                  <a:cubicBezTo>
                    <a:pt x="76" y="226"/>
                    <a:pt x="73" y="223"/>
                    <a:pt x="72" y="219"/>
                  </a:cubicBezTo>
                  <a:cubicBezTo>
                    <a:pt x="73" y="219"/>
                    <a:pt x="75" y="218"/>
                    <a:pt x="76" y="218"/>
                  </a:cubicBezTo>
                  <a:cubicBezTo>
                    <a:pt x="81" y="218"/>
                    <a:pt x="86" y="220"/>
                    <a:pt x="90" y="223"/>
                  </a:cubicBezTo>
                  <a:close/>
                  <a:moveTo>
                    <a:pt x="34" y="256"/>
                  </a:moveTo>
                  <a:cubicBezTo>
                    <a:pt x="34" y="259"/>
                    <a:pt x="34" y="262"/>
                    <a:pt x="34" y="265"/>
                  </a:cubicBezTo>
                  <a:cubicBezTo>
                    <a:pt x="34" y="263"/>
                    <a:pt x="34" y="260"/>
                    <a:pt x="34" y="257"/>
                  </a:cubicBezTo>
                  <a:cubicBezTo>
                    <a:pt x="34" y="238"/>
                    <a:pt x="47" y="221"/>
                    <a:pt x="64" y="213"/>
                  </a:cubicBezTo>
                  <a:cubicBezTo>
                    <a:pt x="63" y="215"/>
                    <a:pt x="61" y="217"/>
                    <a:pt x="60" y="219"/>
                  </a:cubicBezTo>
                  <a:cubicBezTo>
                    <a:pt x="46" y="226"/>
                    <a:pt x="37" y="240"/>
                    <a:pt x="34" y="256"/>
                  </a:cubicBezTo>
                  <a:close/>
                  <a:moveTo>
                    <a:pt x="77" y="236"/>
                  </a:moveTo>
                  <a:cubicBezTo>
                    <a:pt x="70" y="240"/>
                    <a:pt x="63" y="239"/>
                    <a:pt x="57" y="234"/>
                  </a:cubicBezTo>
                  <a:cubicBezTo>
                    <a:pt x="58" y="231"/>
                    <a:pt x="59" y="229"/>
                    <a:pt x="6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61" y="226"/>
                    <a:pt x="62" y="226"/>
                    <a:pt x="62" y="226"/>
                  </a:cubicBezTo>
                  <a:cubicBezTo>
                    <a:pt x="64" y="223"/>
                    <a:pt x="66" y="221"/>
                    <a:pt x="70" y="220"/>
                  </a:cubicBezTo>
                  <a:cubicBezTo>
                    <a:pt x="71" y="224"/>
                    <a:pt x="74" y="227"/>
                    <a:pt x="77" y="229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6" y="231"/>
                    <a:pt x="76" y="234"/>
                    <a:pt x="77" y="236"/>
                  </a:cubicBezTo>
                  <a:close/>
                  <a:moveTo>
                    <a:pt x="56" y="236"/>
                  </a:moveTo>
                  <a:cubicBezTo>
                    <a:pt x="63" y="241"/>
                    <a:pt x="71" y="242"/>
                    <a:pt x="78" y="238"/>
                  </a:cubicBezTo>
                  <a:cubicBezTo>
                    <a:pt x="78" y="239"/>
                    <a:pt x="79" y="240"/>
                    <a:pt x="80" y="240"/>
                  </a:cubicBezTo>
                  <a:cubicBezTo>
                    <a:pt x="78" y="249"/>
                    <a:pt x="72" y="257"/>
                    <a:pt x="63" y="256"/>
                  </a:cubicBezTo>
                  <a:cubicBezTo>
                    <a:pt x="59" y="252"/>
                    <a:pt x="56" y="245"/>
                    <a:pt x="56" y="239"/>
                  </a:cubicBezTo>
                  <a:cubicBezTo>
                    <a:pt x="56" y="238"/>
                    <a:pt x="56" y="237"/>
                    <a:pt x="56" y="236"/>
                  </a:cubicBezTo>
                  <a:close/>
                  <a:moveTo>
                    <a:pt x="92" y="175"/>
                  </a:moveTo>
                  <a:cubicBezTo>
                    <a:pt x="90" y="176"/>
                    <a:pt x="89" y="177"/>
                    <a:pt x="87" y="178"/>
                  </a:cubicBezTo>
                  <a:cubicBezTo>
                    <a:pt x="91" y="172"/>
                    <a:pt x="94" y="167"/>
                    <a:pt x="96" y="160"/>
                  </a:cubicBezTo>
                  <a:cubicBezTo>
                    <a:pt x="97" y="160"/>
                    <a:pt x="97" y="159"/>
                    <a:pt x="98" y="158"/>
                  </a:cubicBezTo>
                  <a:cubicBezTo>
                    <a:pt x="97" y="164"/>
                    <a:pt x="95" y="170"/>
                    <a:pt x="92" y="175"/>
                  </a:cubicBezTo>
                  <a:close/>
                  <a:moveTo>
                    <a:pt x="91" y="150"/>
                  </a:moveTo>
                  <a:cubicBezTo>
                    <a:pt x="91" y="150"/>
                    <a:pt x="90" y="151"/>
                    <a:pt x="90" y="151"/>
                  </a:cubicBezTo>
                  <a:cubicBezTo>
                    <a:pt x="90" y="149"/>
                    <a:pt x="90" y="147"/>
                    <a:pt x="90" y="145"/>
                  </a:cubicBezTo>
                  <a:cubicBezTo>
                    <a:pt x="91" y="145"/>
                    <a:pt x="91" y="144"/>
                    <a:pt x="92" y="144"/>
                  </a:cubicBezTo>
                  <a:cubicBezTo>
                    <a:pt x="92" y="146"/>
                    <a:pt x="92" y="148"/>
                    <a:pt x="91" y="150"/>
                  </a:cubicBezTo>
                  <a:close/>
                  <a:moveTo>
                    <a:pt x="92" y="135"/>
                  </a:moveTo>
                  <a:cubicBezTo>
                    <a:pt x="92" y="134"/>
                    <a:pt x="93" y="134"/>
                    <a:pt x="93" y="133"/>
                  </a:cubicBezTo>
                  <a:cubicBezTo>
                    <a:pt x="93" y="134"/>
                    <a:pt x="94" y="135"/>
                    <a:pt x="94" y="136"/>
                  </a:cubicBezTo>
                  <a:cubicBezTo>
                    <a:pt x="94" y="137"/>
                    <a:pt x="93" y="137"/>
                    <a:pt x="93" y="138"/>
                  </a:cubicBezTo>
                  <a:cubicBezTo>
                    <a:pt x="93" y="137"/>
                    <a:pt x="93" y="136"/>
                    <a:pt x="92" y="135"/>
                  </a:cubicBezTo>
                  <a:close/>
                  <a:moveTo>
                    <a:pt x="89" y="154"/>
                  </a:moveTo>
                  <a:cubicBezTo>
                    <a:pt x="90" y="154"/>
                    <a:pt x="90" y="153"/>
                    <a:pt x="91" y="153"/>
                  </a:cubicBezTo>
                  <a:cubicBezTo>
                    <a:pt x="90" y="156"/>
                    <a:pt x="89" y="160"/>
                    <a:pt x="88" y="163"/>
                  </a:cubicBezTo>
                  <a:cubicBezTo>
                    <a:pt x="88" y="164"/>
                    <a:pt x="87" y="165"/>
                    <a:pt x="87" y="166"/>
                  </a:cubicBezTo>
                  <a:cubicBezTo>
                    <a:pt x="85" y="168"/>
                    <a:pt x="83" y="169"/>
                    <a:pt x="81" y="170"/>
                  </a:cubicBezTo>
                  <a:cubicBezTo>
                    <a:pt x="82" y="169"/>
                    <a:pt x="83" y="169"/>
                    <a:pt x="83" y="168"/>
                  </a:cubicBezTo>
                  <a:cubicBezTo>
                    <a:pt x="86" y="164"/>
                    <a:pt x="88" y="159"/>
                    <a:pt x="89" y="154"/>
                  </a:cubicBezTo>
                  <a:close/>
                  <a:moveTo>
                    <a:pt x="84" y="171"/>
                  </a:moveTo>
                  <a:cubicBezTo>
                    <a:pt x="81" y="176"/>
                    <a:pt x="77" y="180"/>
                    <a:pt x="74" y="184"/>
                  </a:cubicBezTo>
                  <a:cubicBezTo>
                    <a:pt x="71" y="185"/>
                    <a:pt x="68" y="186"/>
                    <a:pt x="65" y="187"/>
                  </a:cubicBezTo>
                  <a:cubicBezTo>
                    <a:pt x="69" y="183"/>
                    <a:pt x="73" y="180"/>
                    <a:pt x="77" y="176"/>
                  </a:cubicBezTo>
                  <a:cubicBezTo>
                    <a:pt x="79" y="174"/>
                    <a:pt x="82" y="173"/>
                    <a:pt x="84" y="171"/>
                  </a:cubicBezTo>
                  <a:close/>
                  <a:moveTo>
                    <a:pt x="89" y="168"/>
                  </a:moveTo>
                  <a:cubicBezTo>
                    <a:pt x="90" y="166"/>
                    <a:pt x="91" y="165"/>
                    <a:pt x="92" y="164"/>
                  </a:cubicBezTo>
                  <a:cubicBezTo>
                    <a:pt x="90" y="170"/>
                    <a:pt x="87" y="175"/>
                    <a:pt x="83" y="180"/>
                  </a:cubicBezTo>
                  <a:cubicBezTo>
                    <a:pt x="82" y="181"/>
                    <a:pt x="80" y="182"/>
                    <a:pt x="78" y="182"/>
                  </a:cubicBezTo>
                  <a:cubicBezTo>
                    <a:pt x="82" y="178"/>
                    <a:pt x="86" y="173"/>
                    <a:pt x="89" y="168"/>
                  </a:cubicBezTo>
                  <a:close/>
                  <a:moveTo>
                    <a:pt x="93" y="151"/>
                  </a:moveTo>
                  <a:cubicBezTo>
                    <a:pt x="94" y="150"/>
                    <a:pt x="95" y="150"/>
                    <a:pt x="95" y="149"/>
                  </a:cubicBezTo>
                  <a:cubicBezTo>
                    <a:pt x="95" y="152"/>
                    <a:pt x="95" y="155"/>
                    <a:pt x="94" y="159"/>
                  </a:cubicBezTo>
                  <a:cubicBezTo>
                    <a:pt x="94" y="159"/>
                    <a:pt x="94" y="159"/>
                    <a:pt x="94" y="159"/>
                  </a:cubicBezTo>
                  <a:cubicBezTo>
                    <a:pt x="93" y="160"/>
                    <a:pt x="92" y="161"/>
                    <a:pt x="91" y="163"/>
                  </a:cubicBezTo>
                  <a:cubicBezTo>
                    <a:pt x="91" y="162"/>
                    <a:pt x="91" y="161"/>
                    <a:pt x="91" y="161"/>
                  </a:cubicBezTo>
                  <a:cubicBezTo>
                    <a:pt x="92" y="158"/>
                    <a:pt x="93" y="154"/>
                    <a:pt x="93" y="151"/>
                  </a:cubicBezTo>
                  <a:close/>
                  <a:moveTo>
                    <a:pt x="99" y="145"/>
                  </a:moveTo>
                  <a:cubicBezTo>
                    <a:pt x="99" y="147"/>
                    <a:pt x="99" y="150"/>
                    <a:pt x="99" y="152"/>
                  </a:cubicBezTo>
                  <a:cubicBezTo>
                    <a:pt x="99" y="152"/>
                    <a:pt x="99" y="153"/>
                    <a:pt x="99" y="153"/>
                  </a:cubicBezTo>
                  <a:cubicBezTo>
                    <a:pt x="98" y="154"/>
                    <a:pt x="98" y="155"/>
                    <a:pt x="97" y="156"/>
                  </a:cubicBezTo>
                  <a:cubicBezTo>
                    <a:pt x="98" y="153"/>
                    <a:pt x="98" y="149"/>
                    <a:pt x="98" y="146"/>
                  </a:cubicBezTo>
                  <a:cubicBezTo>
                    <a:pt x="98" y="146"/>
                    <a:pt x="99" y="145"/>
                    <a:pt x="99" y="145"/>
                  </a:cubicBezTo>
                  <a:close/>
                  <a:moveTo>
                    <a:pt x="97" y="135"/>
                  </a:moveTo>
                  <a:cubicBezTo>
                    <a:pt x="98" y="137"/>
                    <a:pt x="98" y="139"/>
                    <a:pt x="99" y="142"/>
                  </a:cubicBezTo>
                  <a:cubicBezTo>
                    <a:pt x="98" y="142"/>
                    <a:pt x="98" y="143"/>
                    <a:pt x="98" y="143"/>
                  </a:cubicBezTo>
                  <a:cubicBezTo>
                    <a:pt x="97" y="141"/>
                    <a:pt x="97" y="139"/>
                    <a:pt x="96" y="137"/>
                  </a:cubicBezTo>
                  <a:cubicBezTo>
                    <a:pt x="97" y="136"/>
                    <a:pt x="97" y="135"/>
                    <a:pt x="97" y="135"/>
                  </a:cubicBezTo>
                  <a:close/>
                  <a:moveTo>
                    <a:pt x="95" y="146"/>
                  </a:moveTo>
                  <a:cubicBezTo>
                    <a:pt x="95" y="146"/>
                    <a:pt x="94" y="147"/>
                    <a:pt x="94" y="148"/>
                  </a:cubicBezTo>
                  <a:cubicBezTo>
                    <a:pt x="94" y="146"/>
                    <a:pt x="94" y="143"/>
                    <a:pt x="94" y="141"/>
                  </a:cubicBezTo>
                  <a:cubicBezTo>
                    <a:pt x="94" y="141"/>
                    <a:pt x="94" y="140"/>
                    <a:pt x="95" y="140"/>
                  </a:cubicBezTo>
                  <a:cubicBezTo>
                    <a:pt x="95" y="142"/>
                    <a:pt x="95" y="144"/>
                    <a:pt x="95" y="146"/>
                  </a:cubicBezTo>
                  <a:close/>
                  <a:moveTo>
                    <a:pt x="96" y="132"/>
                  </a:moveTo>
                  <a:cubicBezTo>
                    <a:pt x="96" y="132"/>
                    <a:pt x="96" y="133"/>
                    <a:pt x="95" y="133"/>
                  </a:cubicBezTo>
                  <a:cubicBezTo>
                    <a:pt x="95" y="132"/>
                    <a:pt x="94" y="131"/>
                    <a:pt x="94" y="129"/>
                  </a:cubicBezTo>
                  <a:cubicBezTo>
                    <a:pt x="94" y="129"/>
                    <a:pt x="94" y="128"/>
                    <a:pt x="94" y="127"/>
                  </a:cubicBezTo>
                  <a:cubicBezTo>
                    <a:pt x="94" y="128"/>
                    <a:pt x="95" y="130"/>
                    <a:pt x="96" y="132"/>
                  </a:cubicBezTo>
                  <a:close/>
                  <a:moveTo>
                    <a:pt x="91" y="137"/>
                  </a:moveTo>
                  <a:cubicBezTo>
                    <a:pt x="91" y="138"/>
                    <a:pt x="91" y="139"/>
                    <a:pt x="91" y="140"/>
                  </a:cubicBezTo>
                  <a:cubicBezTo>
                    <a:pt x="91" y="141"/>
                    <a:pt x="91" y="142"/>
                    <a:pt x="90" y="142"/>
                  </a:cubicBezTo>
                  <a:cubicBezTo>
                    <a:pt x="90" y="141"/>
                    <a:pt x="90" y="140"/>
                    <a:pt x="90" y="139"/>
                  </a:cubicBezTo>
                  <a:cubicBezTo>
                    <a:pt x="90" y="139"/>
                    <a:pt x="90" y="138"/>
                    <a:pt x="91" y="137"/>
                  </a:cubicBezTo>
                  <a:close/>
                  <a:moveTo>
                    <a:pt x="87" y="153"/>
                  </a:moveTo>
                  <a:cubicBezTo>
                    <a:pt x="86" y="153"/>
                    <a:pt x="86" y="154"/>
                    <a:pt x="85" y="154"/>
                  </a:cubicBezTo>
                  <a:cubicBezTo>
                    <a:pt x="85" y="152"/>
                    <a:pt x="86" y="151"/>
                    <a:pt x="86" y="149"/>
                  </a:cubicBezTo>
                  <a:cubicBezTo>
                    <a:pt x="86" y="148"/>
                    <a:pt x="87" y="148"/>
                    <a:pt x="88" y="147"/>
                  </a:cubicBezTo>
                  <a:cubicBezTo>
                    <a:pt x="88" y="149"/>
                    <a:pt x="88" y="151"/>
                    <a:pt x="87" y="153"/>
                  </a:cubicBezTo>
                  <a:close/>
                  <a:moveTo>
                    <a:pt x="90" y="128"/>
                  </a:moveTo>
                  <a:cubicBezTo>
                    <a:pt x="90" y="128"/>
                    <a:pt x="91" y="129"/>
                    <a:pt x="91" y="130"/>
                  </a:cubicBezTo>
                  <a:cubicBezTo>
                    <a:pt x="91" y="130"/>
                    <a:pt x="91" y="131"/>
                    <a:pt x="91" y="131"/>
                  </a:cubicBezTo>
                  <a:cubicBezTo>
                    <a:pt x="91" y="130"/>
                    <a:pt x="90" y="130"/>
                    <a:pt x="90" y="129"/>
                  </a:cubicBezTo>
                  <a:cubicBezTo>
                    <a:pt x="90" y="129"/>
                    <a:pt x="90" y="128"/>
                    <a:pt x="90" y="128"/>
                  </a:cubicBezTo>
                  <a:close/>
                  <a:moveTo>
                    <a:pt x="89" y="132"/>
                  </a:moveTo>
                  <a:cubicBezTo>
                    <a:pt x="89" y="133"/>
                    <a:pt x="90" y="133"/>
                    <a:pt x="90" y="134"/>
                  </a:cubicBezTo>
                  <a:cubicBezTo>
                    <a:pt x="90" y="135"/>
                    <a:pt x="89" y="136"/>
                    <a:pt x="89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8" y="133"/>
                    <a:pt x="88" y="132"/>
                    <a:pt x="89" y="132"/>
                  </a:cubicBezTo>
                  <a:close/>
                  <a:moveTo>
                    <a:pt x="82" y="163"/>
                  </a:moveTo>
                  <a:cubicBezTo>
                    <a:pt x="82" y="162"/>
                    <a:pt x="83" y="160"/>
                    <a:pt x="84" y="157"/>
                  </a:cubicBezTo>
                  <a:cubicBezTo>
                    <a:pt x="85" y="157"/>
                    <a:pt x="85" y="157"/>
                    <a:pt x="86" y="156"/>
                  </a:cubicBezTo>
                  <a:cubicBezTo>
                    <a:pt x="84" y="161"/>
                    <a:pt x="82" y="166"/>
                    <a:pt x="78" y="171"/>
                  </a:cubicBezTo>
                  <a:cubicBezTo>
                    <a:pt x="77" y="172"/>
                    <a:pt x="76" y="173"/>
                    <a:pt x="75" y="174"/>
                  </a:cubicBezTo>
                  <a:cubicBezTo>
                    <a:pt x="74" y="175"/>
                    <a:pt x="72" y="176"/>
                    <a:pt x="71" y="176"/>
                  </a:cubicBezTo>
                  <a:cubicBezTo>
                    <a:pt x="75" y="172"/>
                    <a:pt x="79" y="168"/>
                    <a:pt x="82" y="163"/>
                  </a:cubicBezTo>
                  <a:close/>
                  <a:moveTo>
                    <a:pt x="98" y="93"/>
                  </a:moveTo>
                  <a:cubicBezTo>
                    <a:pt x="99" y="98"/>
                    <a:pt x="96" y="105"/>
                    <a:pt x="100" y="111"/>
                  </a:cubicBezTo>
                  <a:cubicBezTo>
                    <a:pt x="100" y="111"/>
                    <a:pt x="95" y="108"/>
                    <a:pt x="96" y="98"/>
                  </a:cubicBezTo>
                  <a:cubicBezTo>
                    <a:pt x="97" y="92"/>
                    <a:pt x="94" y="88"/>
                    <a:pt x="89" y="81"/>
                  </a:cubicBezTo>
                  <a:cubicBezTo>
                    <a:pt x="89" y="81"/>
                    <a:pt x="98" y="88"/>
                    <a:pt x="98" y="93"/>
                  </a:cubicBezTo>
                  <a:close/>
                  <a:moveTo>
                    <a:pt x="78" y="67"/>
                  </a:moveTo>
                  <a:cubicBezTo>
                    <a:pt x="87" y="82"/>
                    <a:pt x="85" y="91"/>
                    <a:pt x="80" y="103"/>
                  </a:cubicBezTo>
                  <a:cubicBezTo>
                    <a:pt x="73" y="120"/>
                    <a:pt x="79" y="133"/>
                    <a:pt x="79" y="133"/>
                  </a:cubicBezTo>
                  <a:cubicBezTo>
                    <a:pt x="73" y="124"/>
                    <a:pt x="72" y="115"/>
                    <a:pt x="79" y="99"/>
                  </a:cubicBezTo>
                  <a:cubicBezTo>
                    <a:pt x="86" y="81"/>
                    <a:pt x="78" y="67"/>
                    <a:pt x="78" y="67"/>
                  </a:cubicBezTo>
                  <a:close/>
                  <a:moveTo>
                    <a:pt x="90" y="59"/>
                  </a:moveTo>
                  <a:cubicBezTo>
                    <a:pt x="87" y="61"/>
                    <a:pt x="86" y="63"/>
                    <a:pt x="85" y="66"/>
                  </a:cubicBezTo>
                  <a:cubicBezTo>
                    <a:pt x="85" y="65"/>
                    <a:pt x="84" y="64"/>
                    <a:pt x="83" y="63"/>
                  </a:cubicBezTo>
                  <a:cubicBezTo>
                    <a:pt x="82" y="60"/>
                    <a:pt x="80" y="56"/>
                    <a:pt x="80" y="52"/>
                  </a:cubicBezTo>
                  <a:cubicBezTo>
                    <a:pt x="83" y="55"/>
                    <a:pt x="86" y="57"/>
                    <a:pt x="90" y="59"/>
                  </a:cubicBezTo>
                  <a:close/>
                  <a:moveTo>
                    <a:pt x="66" y="77"/>
                  </a:moveTo>
                  <a:cubicBezTo>
                    <a:pt x="66" y="80"/>
                    <a:pt x="65" y="84"/>
                    <a:pt x="64" y="88"/>
                  </a:cubicBezTo>
                  <a:cubicBezTo>
                    <a:pt x="54" y="78"/>
                    <a:pt x="48" y="66"/>
                    <a:pt x="50" y="52"/>
                  </a:cubicBezTo>
                  <a:cubicBezTo>
                    <a:pt x="52" y="38"/>
                    <a:pt x="65" y="27"/>
                    <a:pt x="79" y="29"/>
                  </a:cubicBezTo>
                  <a:cubicBezTo>
                    <a:pt x="77" y="31"/>
                    <a:pt x="75" y="33"/>
                    <a:pt x="73" y="35"/>
                  </a:cubicBezTo>
                  <a:cubicBezTo>
                    <a:pt x="64" y="35"/>
                    <a:pt x="57" y="43"/>
                    <a:pt x="56" y="51"/>
                  </a:cubicBezTo>
                  <a:cubicBezTo>
                    <a:pt x="54" y="61"/>
                    <a:pt x="60" y="70"/>
                    <a:pt x="66" y="77"/>
                  </a:cubicBezTo>
                  <a:close/>
                  <a:moveTo>
                    <a:pt x="36" y="69"/>
                  </a:moveTo>
                  <a:cubicBezTo>
                    <a:pt x="36" y="68"/>
                    <a:pt x="35" y="66"/>
                    <a:pt x="35" y="65"/>
                  </a:cubicBezTo>
                  <a:cubicBezTo>
                    <a:pt x="35" y="65"/>
                    <a:pt x="35" y="64"/>
                    <a:pt x="35" y="64"/>
                  </a:cubicBezTo>
                  <a:cubicBezTo>
                    <a:pt x="35" y="46"/>
                    <a:pt x="48" y="30"/>
                    <a:pt x="66" y="26"/>
                  </a:cubicBezTo>
                  <a:cubicBezTo>
                    <a:pt x="63" y="27"/>
                    <a:pt x="61" y="28"/>
                    <a:pt x="59" y="29"/>
                  </a:cubicBezTo>
                  <a:cubicBezTo>
                    <a:pt x="45" y="38"/>
                    <a:pt x="36" y="53"/>
                    <a:pt x="36" y="69"/>
                  </a:cubicBezTo>
                  <a:close/>
                  <a:moveTo>
                    <a:pt x="34" y="53"/>
                  </a:moveTo>
                  <a:cubicBezTo>
                    <a:pt x="34" y="51"/>
                    <a:pt x="34" y="50"/>
                    <a:pt x="34" y="48"/>
                  </a:cubicBezTo>
                  <a:cubicBezTo>
                    <a:pt x="37" y="41"/>
                    <a:pt x="41" y="35"/>
                    <a:pt x="47" y="30"/>
                  </a:cubicBezTo>
                  <a:cubicBezTo>
                    <a:pt x="52" y="27"/>
                    <a:pt x="57" y="25"/>
                    <a:pt x="62" y="24"/>
                  </a:cubicBezTo>
                  <a:cubicBezTo>
                    <a:pt x="55" y="26"/>
                    <a:pt x="48" y="31"/>
                    <a:pt x="42" y="37"/>
                  </a:cubicBezTo>
                  <a:cubicBezTo>
                    <a:pt x="38" y="42"/>
                    <a:pt x="35" y="47"/>
                    <a:pt x="34" y="53"/>
                  </a:cubicBezTo>
                  <a:close/>
                  <a:moveTo>
                    <a:pt x="50" y="40"/>
                  </a:moveTo>
                  <a:cubicBezTo>
                    <a:pt x="48" y="42"/>
                    <a:pt x="48" y="44"/>
                    <a:pt x="47" y="46"/>
                  </a:cubicBezTo>
                  <a:cubicBezTo>
                    <a:pt x="46" y="48"/>
                    <a:pt x="46" y="50"/>
                    <a:pt x="45" y="52"/>
                  </a:cubicBezTo>
                  <a:cubicBezTo>
                    <a:pt x="42" y="64"/>
                    <a:pt x="42" y="77"/>
                    <a:pt x="45" y="89"/>
                  </a:cubicBezTo>
                  <a:cubicBezTo>
                    <a:pt x="43" y="85"/>
                    <a:pt x="41" y="82"/>
                    <a:pt x="39" y="78"/>
                  </a:cubicBezTo>
                  <a:cubicBezTo>
                    <a:pt x="36" y="64"/>
                    <a:pt x="40" y="50"/>
                    <a:pt x="50" y="40"/>
                  </a:cubicBezTo>
                  <a:close/>
                  <a:moveTo>
                    <a:pt x="45" y="62"/>
                  </a:moveTo>
                  <a:cubicBezTo>
                    <a:pt x="46" y="65"/>
                    <a:pt x="47" y="68"/>
                    <a:pt x="48" y="71"/>
                  </a:cubicBezTo>
                  <a:cubicBezTo>
                    <a:pt x="47" y="81"/>
                    <a:pt x="50" y="90"/>
                    <a:pt x="54" y="98"/>
                  </a:cubicBezTo>
                  <a:cubicBezTo>
                    <a:pt x="53" y="97"/>
                    <a:pt x="51" y="95"/>
                    <a:pt x="50" y="94"/>
                  </a:cubicBezTo>
                  <a:cubicBezTo>
                    <a:pt x="45" y="84"/>
                    <a:pt x="44" y="73"/>
                    <a:pt x="45" y="62"/>
                  </a:cubicBezTo>
                  <a:close/>
                  <a:moveTo>
                    <a:pt x="50" y="76"/>
                  </a:moveTo>
                  <a:cubicBezTo>
                    <a:pt x="51" y="78"/>
                    <a:pt x="51" y="79"/>
                    <a:pt x="52" y="80"/>
                  </a:cubicBezTo>
                  <a:cubicBezTo>
                    <a:pt x="53" y="87"/>
                    <a:pt x="55" y="93"/>
                    <a:pt x="58" y="99"/>
                  </a:cubicBezTo>
                  <a:cubicBezTo>
                    <a:pt x="53" y="92"/>
                    <a:pt x="51" y="84"/>
                    <a:pt x="50" y="76"/>
                  </a:cubicBezTo>
                  <a:close/>
                  <a:moveTo>
                    <a:pt x="56" y="85"/>
                  </a:moveTo>
                  <a:cubicBezTo>
                    <a:pt x="56" y="86"/>
                    <a:pt x="57" y="87"/>
                    <a:pt x="58" y="88"/>
                  </a:cubicBezTo>
                  <a:cubicBezTo>
                    <a:pt x="58" y="91"/>
                    <a:pt x="59" y="94"/>
                    <a:pt x="60" y="97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7" y="90"/>
                    <a:pt x="56" y="85"/>
                  </a:cubicBezTo>
                  <a:close/>
                  <a:moveTo>
                    <a:pt x="30" y="17"/>
                  </a:moveTo>
                  <a:cubicBezTo>
                    <a:pt x="31" y="15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4" y="13"/>
                    <a:pt x="20" y="14"/>
                    <a:pt x="16" y="15"/>
                  </a:cubicBezTo>
                  <a:cubicBezTo>
                    <a:pt x="24" y="8"/>
                    <a:pt x="35" y="5"/>
                    <a:pt x="45" y="6"/>
                  </a:cubicBezTo>
                  <a:cubicBezTo>
                    <a:pt x="57" y="7"/>
                    <a:pt x="67" y="14"/>
                    <a:pt x="75" y="22"/>
                  </a:cubicBezTo>
                  <a:cubicBezTo>
                    <a:pt x="65" y="20"/>
                    <a:pt x="54" y="23"/>
                    <a:pt x="45" y="29"/>
                  </a:cubicBezTo>
                  <a:cubicBezTo>
                    <a:pt x="41" y="32"/>
                    <a:pt x="38" y="35"/>
                    <a:pt x="36" y="38"/>
                  </a:cubicBezTo>
                  <a:cubicBezTo>
                    <a:pt x="38" y="31"/>
                    <a:pt x="42" y="23"/>
                    <a:pt x="48" y="17"/>
                  </a:cubicBezTo>
                  <a:cubicBezTo>
                    <a:pt x="50" y="14"/>
                    <a:pt x="46" y="11"/>
                    <a:pt x="44" y="14"/>
                  </a:cubicBezTo>
                  <a:cubicBezTo>
                    <a:pt x="32" y="28"/>
                    <a:pt x="27" y="48"/>
                    <a:pt x="30" y="66"/>
                  </a:cubicBezTo>
                  <a:cubicBezTo>
                    <a:pt x="34" y="82"/>
                    <a:pt x="43" y="95"/>
                    <a:pt x="55" y="105"/>
                  </a:cubicBezTo>
                  <a:cubicBezTo>
                    <a:pt x="54" y="106"/>
                    <a:pt x="53" y="107"/>
                    <a:pt x="51" y="108"/>
                  </a:cubicBezTo>
                  <a:cubicBezTo>
                    <a:pt x="24" y="86"/>
                    <a:pt x="15" y="48"/>
                    <a:pt x="30" y="17"/>
                  </a:cubicBezTo>
                  <a:close/>
                  <a:moveTo>
                    <a:pt x="55" y="118"/>
                  </a:moveTo>
                  <a:cubicBezTo>
                    <a:pt x="30" y="136"/>
                    <a:pt x="14" y="124"/>
                    <a:pt x="13" y="124"/>
                  </a:cubicBezTo>
                  <a:cubicBezTo>
                    <a:pt x="11" y="122"/>
                    <a:pt x="9" y="121"/>
                    <a:pt x="9" y="119"/>
                  </a:cubicBezTo>
                  <a:cubicBezTo>
                    <a:pt x="10" y="118"/>
                    <a:pt x="12" y="118"/>
                    <a:pt x="14" y="119"/>
                  </a:cubicBezTo>
                  <a:cubicBezTo>
                    <a:pt x="17" y="121"/>
                    <a:pt x="28" y="129"/>
                    <a:pt x="49" y="118"/>
                  </a:cubicBezTo>
                  <a:cubicBezTo>
                    <a:pt x="62" y="111"/>
                    <a:pt x="67" y="101"/>
                    <a:pt x="70" y="93"/>
                  </a:cubicBezTo>
                  <a:cubicBezTo>
                    <a:pt x="76" y="76"/>
                    <a:pt x="72" y="62"/>
                    <a:pt x="73" y="62"/>
                  </a:cubicBezTo>
                  <a:cubicBezTo>
                    <a:pt x="74" y="62"/>
                    <a:pt x="75" y="68"/>
                    <a:pt x="76" y="74"/>
                  </a:cubicBezTo>
                  <a:cubicBezTo>
                    <a:pt x="76" y="76"/>
                    <a:pt x="76" y="84"/>
                    <a:pt x="73" y="93"/>
                  </a:cubicBezTo>
                  <a:cubicBezTo>
                    <a:pt x="71" y="101"/>
                    <a:pt x="67" y="110"/>
                    <a:pt x="55" y="118"/>
                  </a:cubicBezTo>
                  <a:close/>
                  <a:moveTo>
                    <a:pt x="42" y="150"/>
                  </a:moveTo>
                  <a:cubicBezTo>
                    <a:pt x="43" y="148"/>
                    <a:pt x="45" y="146"/>
                    <a:pt x="47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5"/>
                    <a:pt x="47" y="145"/>
                    <a:pt x="48" y="145"/>
                  </a:cubicBezTo>
                  <a:cubicBezTo>
                    <a:pt x="53" y="142"/>
                    <a:pt x="59" y="141"/>
                    <a:pt x="65" y="145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7"/>
                  </a:cubicBezTo>
                  <a:cubicBezTo>
                    <a:pt x="67" y="151"/>
                    <a:pt x="66" y="155"/>
                    <a:pt x="64" y="158"/>
                  </a:cubicBezTo>
                  <a:cubicBezTo>
                    <a:pt x="60" y="163"/>
                    <a:pt x="53" y="156"/>
                    <a:pt x="58" y="154"/>
                  </a:cubicBezTo>
                  <a:cubicBezTo>
                    <a:pt x="61" y="153"/>
                    <a:pt x="59" y="149"/>
                    <a:pt x="56" y="150"/>
                  </a:cubicBezTo>
                  <a:cubicBezTo>
                    <a:pt x="52" y="151"/>
                    <a:pt x="50" y="157"/>
                    <a:pt x="53" y="161"/>
                  </a:cubicBezTo>
                  <a:cubicBezTo>
                    <a:pt x="56" y="165"/>
                    <a:pt x="61" y="166"/>
                    <a:pt x="66" y="163"/>
                  </a:cubicBezTo>
                  <a:cubicBezTo>
                    <a:pt x="71" y="159"/>
                    <a:pt x="71" y="152"/>
                    <a:pt x="70" y="146"/>
                  </a:cubicBezTo>
                  <a:cubicBezTo>
                    <a:pt x="68" y="141"/>
                    <a:pt x="65" y="135"/>
                    <a:pt x="62" y="130"/>
                  </a:cubicBezTo>
                  <a:cubicBezTo>
                    <a:pt x="62" y="129"/>
                    <a:pt x="62" y="128"/>
                    <a:pt x="62" y="127"/>
                  </a:cubicBezTo>
                  <a:cubicBezTo>
                    <a:pt x="63" y="124"/>
                    <a:pt x="66" y="125"/>
                    <a:pt x="66" y="129"/>
                  </a:cubicBezTo>
                  <a:cubicBezTo>
                    <a:pt x="67" y="134"/>
                    <a:pt x="71" y="138"/>
                    <a:pt x="75" y="140"/>
                  </a:cubicBezTo>
                  <a:cubicBezTo>
                    <a:pt x="75" y="140"/>
                    <a:pt x="76" y="141"/>
                    <a:pt x="76" y="141"/>
                  </a:cubicBezTo>
                  <a:cubicBezTo>
                    <a:pt x="79" y="145"/>
                    <a:pt x="79" y="151"/>
                    <a:pt x="76" y="155"/>
                  </a:cubicBezTo>
                  <a:cubicBezTo>
                    <a:pt x="73" y="161"/>
                    <a:pt x="67" y="165"/>
                    <a:pt x="61" y="166"/>
                  </a:cubicBezTo>
                  <a:cubicBezTo>
                    <a:pt x="54" y="168"/>
                    <a:pt x="47" y="166"/>
                    <a:pt x="42" y="160"/>
                  </a:cubicBezTo>
                  <a:cubicBezTo>
                    <a:pt x="40" y="157"/>
                    <a:pt x="40" y="153"/>
                    <a:pt x="42" y="150"/>
                  </a:cubicBezTo>
                  <a:close/>
                  <a:moveTo>
                    <a:pt x="40" y="166"/>
                  </a:moveTo>
                  <a:cubicBezTo>
                    <a:pt x="40" y="164"/>
                    <a:pt x="39" y="161"/>
                    <a:pt x="39" y="159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41" y="167"/>
                    <a:pt x="51" y="170"/>
                    <a:pt x="59" y="169"/>
                  </a:cubicBezTo>
                  <a:cubicBezTo>
                    <a:pt x="66" y="168"/>
                    <a:pt x="72" y="164"/>
                    <a:pt x="76" y="159"/>
                  </a:cubicBezTo>
                  <a:cubicBezTo>
                    <a:pt x="74" y="163"/>
                    <a:pt x="71" y="167"/>
                    <a:pt x="67" y="170"/>
                  </a:cubicBezTo>
                  <a:cubicBezTo>
                    <a:pt x="59" y="176"/>
                    <a:pt x="46" y="175"/>
                    <a:pt x="40" y="166"/>
                  </a:cubicBezTo>
                  <a:close/>
                  <a:moveTo>
                    <a:pt x="45" y="173"/>
                  </a:moveTo>
                  <a:cubicBezTo>
                    <a:pt x="51" y="177"/>
                    <a:pt x="60" y="177"/>
                    <a:pt x="67" y="173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5" y="181"/>
                    <a:pt x="49" y="178"/>
                    <a:pt x="45" y="173"/>
                  </a:cubicBezTo>
                  <a:close/>
                  <a:moveTo>
                    <a:pt x="20" y="214"/>
                  </a:moveTo>
                  <a:cubicBezTo>
                    <a:pt x="22" y="213"/>
                    <a:pt x="27" y="207"/>
                    <a:pt x="28" y="207"/>
                  </a:cubicBezTo>
                  <a:cubicBezTo>
                    <a:pt x="40" y="197"/>
                    <a:pt x="53" y="191"/>
                    <a:pt x="65" y="181"/>
                  </a:cubicBezTo>
                  <a:cubicBezTo>
                    <a:pt x="67" y="181"/>
                    <a:pt x="69" y="180"/>
                    <a:pt x="71" y="179"/>
                  </a:cubicBezTo>
                  <a:cubicBezTo>
                    <a:pt x="63" y="186"/>
                    <a:pt x="54" y="193"/>
                    <a:pt x="45" y="198"/>
                  </a:cubicBezTo>
                  <a:cubicBezTo>
                    <a:pt x="44" y="199"/>
                    <a:pt x="45" y="200"/>
                    <a:pt x="46" y="200"/>
                  </a:cubicBezTo>
                  <a:cubicBezTo>
                    <a:pt x="51" y="197"/>
                    <a:pt x="56" y="194"/>
                    <a:pt x="61" y="190"/>
                  </a:cubicBezTo>
                  <a:cubicBezTo>
                    <a:pt x="61" y="190"/>
                    <a:pt x="62" y="190"/>
                    <a:pt x="62" y="190"/>
                  </a:cubicBezTo>
                  <a:cubicBezTo>
                    <a:pt x="65" y="189"/>
                    <a:pt x="67" y="189"/>
                    <a:pt x="70" y="188"/>
                  </a:cubicBezTo>
                  <a:cubicBezTo>
                    <a:pt x="68" y="190"/>
                    <a:pt x="66" y="192"/>
                    <a:pt x="64" y="194"/>
                  </a:cubicBezTo>
                  <a:cubicBezTo>
                    <a:pt x="63" y="195"/>
                    <a:pt x="64" y="197"/>
                    <a:pt x="65" y="196"/>
                  </a:cubicBezTo>
                  <a:cubicBezTo>
                    <a:pt x="69" y="193"/>
                    <a:pt x="72" y="189"/>
                    <a:pt x="75" y="186"/>
                  </a:cubicBezTo>
                  <a:cubicBezTo>
                    <a:pt x="77" y="186"/>
                    <a:pt x="78" y="185"/>
                    <a:pt x="80" y="184"/>
                  </a:cubicBezTo>
                  <a:cubicBezTo>
                    <a:pt x="77" y="188"/>
                    <a:pt x="74" y="191"/>
                    <a:pt x="71" y="194"/>
                  </a:cubicBezTo>
                  <a:cubicBezTo>
                    <a:pt x="70" y="195"/>
                    <a:pt x="71" y="196"/>
                    <a:pt x="72" y="195"/>
                  </a:cubicBezTo>
                  <a:cubicBezTo>
                    <a:pt x="77" y="191"/>
                    <a:pt x="81" y="187"/>
                    <a:pt x="84" y="182"/>
                  </a:cubicBezTo>
                  <a:cubicBezTo>
                    <a:pt x="86" y="181"/>
                    <a:pt x="88" y="180"/>
                    <a:pt x="89" y="179"/>
                  </a:cubicBezTo>
                  <a:cubicBezTo>
                    <a:pt x="86" y="185"/>
                    <a:pt x="82" y="190"/>
                    <a:pt x="78" y="195"/>
                  </a:cubicBezTo>
                  <a:cubicBezTo>
                    <a:pt x="77" y="197"/>
                    <a:pt x="76" y="198"/>
                    <a:pt x="75" y="200"/>
                  </a:cubicBezTo>
                  <a:cubicBezTo>
                    <a:pt x="69" y="201"/>
                    <a:pt x="63" y="203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60" y="205"/>
                    <a:pt x="58" y="203"/>
                    <a:pt x="57" y="204"/>
                  </a:cubicBezTo>
                  <a:cubicBezTo>
                    <a:pt x="53" y="207"/>
                    <a:pt x="48" y="210"/>
                    <a:pt x="43" y="213"/>
                  </a:cubicBezTo>
                  <a:cubicBezTo>
                    <a:pt x="36" y="216"/>
                    <a:pt x="28" y="216"/>
                    <a:pt x="20" y="214"/>
                  </a:cubicBezTo>
                  <a:close/>
                  <a:moveTo>
                    <a:pt x="37" y="296"/>
                  </a:moveTo>
                  <a:cubicBezTo>
                    <a:pt x="31" y="286"/>
                    <a:pt x="25" y="277"/>
                    <a:pt x="25" y="265"/>
                  </a:cubicBezTo>
                  <a:cubicBezTo>
                    <a:pt x="25" y="245"/>
                    <a:pt x="37" y="228"/>
                    <a:pt x="50" y="214"/>
                  </a:cubicBezTo>
                  <a:cubicBezTo>
                    <a:pt x="57" y="209"/>
                    <a:pt x="64" y="205"/>
                    <a:pt x="72" y="203"/>
                  </a:cubicBezTo>
                  <a:cubicBezTo>
                    <a:pt x="70" y="205"/>
                    <a:pt x="69" y="207"/>
                    <a:pt x="67" y="210"/>
                  </a:cubicBezTo>
                  <a:cubicBezTo>
                    <a:pt x="49" y="216"/>
                    <a:pt x="35" y="231"/>
                    <a:pt x="32" y="251"/>
                  </a:cubicBezTo>
                  <a:cubicBezTo>
                    <a:pt x="30" y="261"/>
                    <a:pt x="32" y="271"/>
                    <a:pt x="35" y="280"/>
                  </a:cubicBezTo>
                  <a:cubicBezTo>
                    <a:pt x="38" y="289"/>
                    <a:pt x="42" y="298"/>
                    <a:pt x="41" y="307"/>
                  </a:cubicBezTo>
                  <a:cubicBezTo>
                    <a:pt x="40" y="303"/>
                    <a:pt x="38" y="299"/>
                    <a:pt x="37" y="296"/>
                  </a:cubicBezTo>
                  <a:close/>
                  <a:moveTo>
                    <a:pt x="36" y="263"/>
                  </a:moveTo>
                  <a:cubicBezTo>
                    <a:pt x="36" y="248"/>
                    <a:pt x="44" y="232"/>
                    <a:pt x="57" y="224"/>
                  </a:cubicBezTo>
                  <a:cubicBezTo>
                    <a:pt x="55" y="226"/>
                    <a:pt x="54" y="228"/>
                    <a:pt x="53" y="230"/>
                  </a:cubicBezTo>
                  <a:cubicBezTo>
                    <a:pt x="44" y="238"/>
                    <a:pt x="38" y="250"/>
                    <a:pt x="38" y="263"/>
                  </a:cubicBezTo>
                  <a:cubicBezTo>
                    <a:pt x="37" y="275"/>
                    <a:pt x="45" y="289"/>
                    <a:pt x="46" y="302"/>
                  </a:cubicBezTo>
                  <a:cubicBezTo>
                    <a:pt x="44" y="289"/>
                    <a:pt x="37" y="276"/>
                    <a:pt x="36" y="263"/>
                  </a:cubicBezTo>
                  <a:close/>
                  <a:moveTo>
                    <a:pt x="41" y="271"/>
                  </a:moveTo>
                  <a:cubicBezTo>
                    <a:pt x="39" y="259"/>
                    <a:pt x="42" y="247"/>
                    <a:pt x="49" y="238"/>
                  </a:cubicBezTo>
                  <a:cubicBezTo>
                    <a:pt x="44" y="249"/>
                    <a:pt x="41" y="262"/>
                    <a:pt x="45" y="275"/>
                  </a:cubicBezTo>
                  <a:cubicBezTo>
                    <a:pt x="45" y="276"/>
                    <a:pt x="46" y="277"/>
                    <a:pt x="48" y="277"/>
                  </a:cubicBezTo>
                  <a:cubicBezTo>
                    <a:pt x="47" y="284"/>
                    <a:pt x="48" y="292"/>
                    <a:pt x="47" y="299"/>
                  </a:cubicBezTo>
                  <a:cubicBezTo>
                    <a:pt x="46" y="290"/>
                    <a:pt x="43" y="280"/>
                    <a:pt x="41" y="271"/>
                  </a:cubicBezTo>
                  <a:close/>
                  <a:moveTo>
                    <a:pt x="43" y="321"/>
                  </a:moveTo>
                  <a:cubicBezTo>
                    <a:pt x="43" y="320"/>
                    <a:pt x="43" y="320"/>
                    <a:pt x="43" y="320"/>
                  </a:cubicBezTo>
                  <a:cubicBezTo>
                    <a:pt x="57" y="304"/>
                    <a:pt x="41" y="277"/>
                    <a:pt x="56" y="263"/>
                  </a:cubicBezTo>
                  <a:cubicBezTo>
                    <a:pt x="57" y="265"/>
                    <a:pt x="58" y="267"/>
                    <a:pt x="59" y="270"/>
                  </a:cubicBezTo>
                  <a:cubicBezTo>
                    <a:pt x="67" y="289"/>
                    <a:pt x="61" y="310"/>
                    <a:pt x="43" y="321"/>
                  </a:cubicBezTo>
                  <a:close/>
                  <a:moveTo>
                    <a:pt x="84" y="263"/>
                  </a:moveTo>
                  <a:cubicBezTo>
                    <a:pt x="81" y="263"/>
                    <a:pt x="77" y="263"/>
                    <a:pt x="74" y="262"/>
                  </a:cubicBezTo>
                  <a:cubicBezTo>
                    <a:pt x="71" y="262"/>
                    <a:pt x="68" y="260"/>
                    <a:pt x="65" y="258"/>
                  </a:cubicBezTo>
                  <a:cubicBezTo>
                    <a:pt x="74" y="258"/>
                    <a:pt x="80" y="250"/>
                    <a:pt x="82" y="242"/>
                  </a:cubicBezTo>
                  <a:cubicBezTo>
                    <a:pt x="82" y="243"/>
                    <a:pt x="83" y="243"/>
                    <a:pt x="84" y="243"/>
                  </a:cubicBezTo>
                  <a:cubicBezTo>
                    <a:pt x="89" y="249"/>
                    <a:pt x="88" y="257"/>
                    <a:pt x="84" y="263"/>
                  </a:cubicBezTo>
                  <a:close/>
                  <a:moveTo>
                    <a:pt x="87" y="262"/>
                  </a:moveTo>
                  <a:cubicBezTo>
                    <a:pt x="90" y="256"/>
                    <a:pt x="91" y="249"/>
                    <a:pt x="87" y="243"/>
                  </a:cubicBezTo>
                  <a:cubicBezTo>
                    <a:pt x="88" y="243"/>
                    <a:pt x="89" y="243"/>
                    <a:pt x="90" y="242"/>
                  </a:cubicBezTo>
                  <a:cubicBezTo>
                    <a:pt x="93" y="247"/>
                    <a:pt x="95" y="253"/>
                    <a:pt x="94" y="259"/>
                  </a:cubicBezTo>
                  <a:cubicBezTo>
                    <a:pt x="92" y="260"/>
                    <a:pt x="89" y="261"/>
                    <a:pt x="87" y="262"/>
                  </a:cubicBezTo>
                  <a:close/>
                  <a:moveTo>
                    <a:pt x="96" y="257"/>
                  </a:moveTo>
                  <a:cubicBezTo>
                    <a:pt x="97" y="251"/>
                    <a:pt x="95" y="246"/>
                    <a:pt x="92" y="241"/>
                  </a:cubicBezTo>
                  <a:cubicBezTo>
                    <a:pt x="92" y="241"/>
                    <a:pt x="93" y="240"/>
                    <a:pt x="93" y="240"/>
                  </a:cubicBezTo>
                  <a:cubicBezTo>
                    <a:pt x="98" y="244"/>
                    <a:pt x="100" y="249"/>
                    <a:pt x="99" y="254"/>
                  </a:cubicBezTo>
                  <a:cubicBezTo>
                    <a:pt x="98" y="255"/>
                    <a:pt x="97" y="256"/>
                    <a:pt x="96" y="257"/>
                  </a:cubicBezTo>
                  <a:close/>
                  <a:moveTo>
                    <a:pt x="105" y="238"/>
                  </a:moveTo>
                  <a:cubicBezTo>
                    <a:pt x="106" y="238"/>
                    <a:pt x="106" y="239"/>
                    <a:pt x="107" y="240"/>
                  </a:cubicBezTo>
                  <a:cubicBezTo>
                    <a:pt x="106" y="244"/>
                    <a:pt x="104" y="248"/>
                    <a:pt x="101" y="252"/>
                  </a:cubicBezTo>
                  <a:cubicBezTo>
                    <a:pt x="101" y="247"/>
                    <a:pt x="99" y="242"/>
                    <a:pt x="95" y="238"/>
                  </a:cubicBezTo>
                  <a:cubicBezTo>
                    <a:pt x="96" y="236"/>
                    <a:pt x="97" y="234"/>
                    <a:pt x="97" y="231"/>
                  </a:cubicBezTo>
                  <a:cubicBezTo>
                    <a:pt x="99" y="232"/>
                    <a:pt x="101" y="233"/>
                    <a:pt x="102" y="235"/>
                  </a:cubicBezTo>
                  <a:cubicBezTo>
                    <a:pt x="103" y="236"/>
                    <a:pt x="105" y="235"/>
                    <a:pt x="104" y="234"/>
                  </a:cubicBezTo>
                  <a:cubicBezTo>
                    <a:pt x="102" y="231"/>
                    <a:pt x="100" y="230"/>
                    <a:pt x="97" y="229"/>
                  </a:cubicBezTo>
                  <a:cubicBezTo>
                    <a:pt x="97" y="229"/>
                    <a:pt x="97" y="229"/>
                    <a:pt x="97" y="229"/>
                  </a:cubicBezTo>
                  <a:cubicBezTo>
                    <a:pt x="97" y="226"/>
                    <a:pt x="96" y="223"/>
                    <a:pt x="94" y="221"/>
                  </a:cubicBezTo>
                  <a:cubicBezTo>
                    <a:pt x="100" y="220"/>
                    <a:pt x="106" y="224"/>
                    <a:pt x="108" y="231"/>
                  </a:cubicBezTo>
                  <a:cubicBezTo>
                    <a:pt x="108" y="233"/>
                    <a:pt x="108" y="235"/>
                    <a:pt x="107" y="237"/>
                  </a:cubicBezTo>
                  <a:cubicBezTo>
                    <a:pt x="107" y="237"/>
                    <a:pt x="107" y="236"/>
                    <a:pt x="107" y="236"/>
                  </a:cubicBezTo>
                  <a:cubicBezTo>
                    <a:pt x="106" y="235"/>
                    <a:pt x="104" y="236"/>
                    <a:pt x="105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5" name="Freeform 29"/>
            <p:cNvSpPr>
              <a:spLocks noEditPoints="1"/>
            </p:cNvSpPr>
            <p:nvPr/>
          </p:nvSpPr>
          <p:spPr bwMode="auto">
            <a:xfrm>
              <a:off x="794" y="-52"/>
              <a:ext cx="1153" cy="406"/>
            </a:xfrm>
            <a:custGeom>
              <a:avLst/>
              <a:gdLst>
                <a:gd name="T0" fmla="*/ 327 w 327"/>
                <a:gd name="T1" fmla="*/ 41 h 115"/>
                <a:gd name="T2" fmla="*/ 216 w 327"/>
                <a:gd name="T3" fmla="*/ 13 h 115"/>
                <a:gd name="T4" fmla="*/ 139 w 327"/>
                <a:gd name="T5" fmla="*/ 62 h 115"/>
                <a:gd name="T6" fmla="*/ 106 w 327"/>
                <a:gd name="T7" fmla="*/ 3 h 115"/>
                <a:gd name="T8" fmla="*/ 22 w 327"/>
                <a:gd name="T9" fmla="*/ 6 h 115"/>
                <a:gd name="T10" fmla="*/ 8 w 327"/>
                <a:gd name="T11" fmla="*/ 87 h 115"/>
                <a:gd name="T12" fmla="*/ 30 w 327"/>
                <a:gd name="T13" fmla="*/ 85 h 115"/>
                <a:gd name="T14" fmla="*/ 91 w 327"/>
                <a:gd name="T15" fmla="*/ 105 h 115"/>
                <a:gd name="T16" fmla="*/ 145 w 327"/>
                <a:gd name="T17" fmla="*/ 104 h 115"/>
                <a:gd name="T18" fmla="*/ 214 w 327"/>
                <a:gd name="T19" fmla="*/ 83 h 115"/>
                <a:gd name="T20" fmla="*/ 224 w 327"/>
                <a:gd name="T21" fmla="*/ 107 h 115"/>
                <a:gd name="T22" fmla="*/ 228 w 327"/>
                <a:gd name="T23" fmla="*/ 80 h 115"/>
                <a:gd name="T24" fmla="*/ 224 w 327"/>
                <a:gd name="T25" fmla="*/ 90 h 115"/>
                <a:gd name="T26" fmla="*/ 265 w 327"/>
                <a:gd name="T27" fmla="*/ 34 h 115"/>
                <a:gd name="T28" fmla="*/ 225 w 327"/>
                <a:gd name="T29" fmla="*/ 62 h 115"/>
                <a:gd name="T30" fmla="*/ 239 w 327"/>
                <a:gd name="T31" fmla="*/ 56 h 115"/>
                <a:gd name="T32" fmla="*/ 158 w 327"/>
                <a:gd name="T33" fmla="*/ 99 h 115"/>
                <a:gd name="T34" fmla="*/ 145 w 327"/>
                <a:gd name="T35" fmla="*/ 91 h 115"/>
                <a:gd name="T36" fmla="*/ 133 w 327"/>
                <a:gd name="T37" fmla="*/ 93 h 115"/>
                <a:gd name="T38" fmla="*/ 162 w 327"/>
                <a:gd name="T39" fmla="*/ 88 h 115"/>
                <a:gd name="T40" fmla="*/ 184 w 327"/>
                <a:gd name="T41" fmla="*/ 74 h 115"/>
                <a:gd name="T42" fmla="*/ 167 w 327"/>
                <a:gd name="T43" fmla="*/ 89 h 115"/>
                <a:gd name="T44" fmla="*/ 149 w 327"/>
                <a:gd name="T45" fmla="*/ 96 h 115"/>
                <a:gd name="T46" fmla="*/ 152 w 327"/>
                <a:gd name="T47" fmla="*/ 99 h 115"/>
                <a:gd name="T48" fmla="*/ 135 w 327"/>
                <a:gd name="T49" fmla="*/ 97 h 115"/>
                <a:gd name="T50" fmla="*/ 139 w 327"/>
                <a:gd name="T51" fmla="*/ 95 h 115"/>
                <a:gd name="T52" fmla="*/ 139 w 327"/>
                <a:gd name="T53" fmla="*/ 90 h 115"/>
                <a:gd name="T54" fmla="*/ 149 w 327"/>
                <a:gd name="T55" fmla="*/ 86 h 115"/>
                <a:gd name="T56" fmla="*/ 129 w 327"/>
                <a:gd name="T57" fmla="*/ 91 h 115"/>
                <a:gd name="T58" fmla="*/ 131 w 327"/>
                <a:gd name="T59" fmla="*/ 89 h 115"/>
                <a:gd name="T60" fmla="*/ 157 w 327"/>
                <a:gd name="T61" fmla="*/ 84 h 115"/>
                <a:gd name="T62" fmla="*/ 93 w 327"/>
                <a:gd name="T63" fmla="*/ 99 h 115"/>
                <a:gd name="T64" fmla="*/ 99 w 327"/>
                <a:gd name="T65" fmla="*/ 79 h 115"/>
                <a:gd name="T66" fmla="*/ 51 w 327"/>
                <a:gd name="T67" fmla="*/ 56 h 115"/>
                <a:gd name="T68" fmla="*/ 51 w 327"/>
                <a:gd name="T69" fmla="*/ 56 h 115"/>
                <a:gd name="T70" fmla="*/ 29 w 327"/>
                <a:gd name="T71" fmla="*/ 59 h 115"/>
                <a:gd name="T72" fmla="*/ 37 w 327"/>
                <a:gd name="T73" fmla="*/ 42 h 115"/>
                <a:gd name="T74" fmla="*/ 78 w 327"/>
                <a:gd name="T75" fmla="*/ 39 h 115"/>
                <a:gd name="T76" fmla="*/ 99 w 327"/>
                <a:gd name="T77" fmla="*/ 58 h 115"/>
                <a:gd name="T78" fmla="*/ 88 w 327"/>
                <a:gd name="T79" fmla="*/ 58 h 115"/>
                <a:gd name="T80" fmla="*/ 13 w 327"/>
                <a:gd name="T81" fmla="*/ 44 h 115"/>
                <a:gd name="T82" fmla="*/ 15 w 327"/>
                <a:gd name="T83" fmla="*/ 17 h 115"/>
                <a:gd name="T84" fmla="*/ 74 w 327"/>
                <a:gd name="T85" fmla="*/ 76 h 115"/>
                <a:gd name="T86" fmla="*/ 123 w 327"/>
                <a:gd name="T87" fmla="*/ 13 h 115"/>
                <a:gd name="T88" fmla="*/ 141 w 327"/>
                <a:gd name="T89" fmla="*/ 76 h 115"/>
                <a:gd name="T90" fmla="*/ 162 w 327"/>
                <a:gd name="T91" fmla="*/ 66 h 115"/>
                <a:gd name="T92" fmla="*/ 145 w 327"/>
                <a:gd name="T93" fmla="*/ 65 h 115"/>
                <a:gd name="T94" fmla="*/ 160 w 327"/>
                <a:gd name="T95" fmla="*/ 43 h 115"/>
                <a:gd name="T96" fmla="*/ 166 w 327"/>
                <a:gd name="T97" fmla="*/ 41 h 115"/>
                <a:gd name="T98" fmla="*/ 213 w 327"/>
                <a:gd name="T99" fmla="*/ 43 h 115"/>
                <a:gd name="T100" fmla="*/ 179 w 327"/>
                <a:gd name="T101" fmla="*/ 90 h 115"/>
                <a:gd name="T102" fmla="*/ 195 w 327"/>
                <a:gd name="T103" fmla="*/ 66 h 115"/>
                <a:gd name="T104" fmla="*/ 198 w 327"/>
                <a:gd name="T105" fmla="*/ 45 h 115"/>
                <a:gd name="T106" fmla="*/ 307 w 327"/>
                <a:gd name="T107" fmla="*/ 42 h 115"/>
                <a:gd name="T108" fmla="*/ 264 w 327"/>
                <a:gd name="T109" fmla="*/ 25 h 115"/>
                <a:gd name="T110" fmla="*/ 223 w 327"/>
                <a:gd name="T111" fmla="*/ 57 h 115"/>
                <a:gd name="T112" fmla="*/ 238 w 327"/>
                <a:gd name="T113" fmla="*/ 49 h 115"/>
                <a:gd name="T114" fmla="*/ 320 w 327"/>
                <a:gd name="T115" fmla="*/ 43 h 115"/>
                <a:gd name="T116" fmla="*/ 262 w 327"/>
                <a:gd name="T117" fmla="*/ 84 h 115"/>
                <a:gd name="T118" fmla="*/ 259 w 327"/>
                <a:gd name="T119" fmla="*/ 94 h 115"/>
                <a:gd name="T120" fmla="*/ 236 w 327"/>
                <a:gd name="T121" fmla="*/ 107 h 115"/>
                <a:gd name="T122" fmla="*/ 233 w 327"/>
                <a:gd name="T123" fmla="*/ 104 h 115"/>
                <a:gd name="T124" fmla="*/ 237 w 327"/>
                <a:gd name="T125" fmla="*/ 10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54" y="106"/>
                  </a:moveTo>
                  <a:cubicBezTo>
                    <a:pt x="264" y="99"/>
                    <a:pt x="270" y="84"/>
                    <a:pt x="266" y="72"/>
                  </a:cubicBezTo>
                  <a:cubicBezTo>
                    <a:pt x="266" y="71"/>
                    <a:pt x="266" y="71"/>
                    <a:pt x="266" y="70"/>
                  </a:cubicBezTo>
                  <a:cubicBezTo>
                    <a:pt x="277" y="72"/>
                    <a:pt x="288" y="70"/>
                    <a:pt x="299" y="66"/>
                  </a:cubicBezTo>
                  <a:cubicBezTo>
                    <a:pt x="299" y="66"/>
                    <a:pt x="299" y="66"/>
                    <a:pt x="300" y="66"/>
                  </a:cubicBezTo>
                  <a:cubicBezTo>
                    <a:pt x="312" y="62"/>
                    <a:pt x="321" y="53"/>
                    <a:pt x="327" y="41"/>
                  </a:cubicBezTo>
                  <a:cubicBezTo>
                    <a:pt x="327" y="40"/>
                    <a:pt x="327" y="39"/>
                    <a:pt x="326" y="39"/>
                  </a:cubicBezTo>
                  <a:cubicBezTo>
                    <a:pt x="326" y="38"/>
                    <a:pt x="325" y="38"/>
                    <a:pt x="324" y="38"/>
                  </a:cubicBezTo>
                  <a:cubicBezTo>
                    <a:pt x="312" y="42"/>
                    <a:pt x="301" y="34"/>
                    <a:pt x="290" y="29"/>
                  </a:cubicBezTo>
                  <a:cubicBezTo>
                    <a:pt x="281" y="23"/>
                    <a:pt x="271" y="20"/>
                    <a:pt x="260" y="21"/>
                  </a:cubicBezTo>
                  <a:cubicBezTo>
                    <a:pt x="248" y="22"/>
                    <a:pt x="237" y="28"/>
                    <a:pt x="227" y="35"/>
                  </a:cubicBezTo>
                  <a:cubicBezTo>
                    <a:pt x="225" y="28"/>
                    <a:pt x="217" y="14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5" y="13"/>
                    <a:pt x="214" y="13"/>
                  </a:cubicBezTo>
                  <a:cubicBezTo>
                    <a:pt x="214" y="13"/>
                    <a:pt x="214" y="14"/>
                    <a:pt x="214" y="14"/>
                  </a:cubicBezTo>
                  <a:cubicBezTo>
                    <a:pt x="201" y="25"/>
                    <a:pt x="193" y="40"/>
                    <a:pt x="184" y="54"/>
                  </a:cubicBezTo>
                  <a:cubicBezTo>
                    <a:pt x="182" y="43"/>
                    <a:pt x="169" y="34"/>
                    <a:pt x="158" y="35"/>
                  </a:cubicBezTo>
                  <a:cubicBezTo>
                    <a:pt x="144" y="36"/>
                    <a:pt x="134" y="50"/>
                    <a:pt x="139" y="62"/>
                  </a:cubicBezTo>
                  <a:cubicBezTo>
                    <a:pt x="137" y="61"/>
                    <a:pt x="135" y="60"/>
                    <a:pt x="134" y="59"/>
                  </a:cubicBezTo>
                  <a:cubicBezTo>
                    <a:pt x="136" y="58"/>
                    <a:pt x="137" y="56"/>
                    <a:pt x="137" y="54"/>
                  </a:cubicBezTo>
                  <a:cubicBezTo>
                    <a:pt x="139" y="48"/>
                    <a:pt x="135" y="44"/>
                    <a:pt x="135" y="44"/>
                  </a:cubicBezTo>
                  <a:cubicBezTo>
                    <a:pt x="139" y="38"/>
                    <a:pt x="139" y="31"/>
                    <a:pt x="137" y="24"/>
                  </a:cubicBezTo>
                  <a:cubicBezTo>
                    <a:pt x="133" y="12"/>
                    <a:pt x="121" y="0"/>
                    <a:pt x="109" y="2"/>
                  </a:cubicBezTo>
                  <a:cubicBezTo>
                    <a:pt x="108" y="2"/>
                    <a:pt x="107" y="2"/>
                    <a:pt x="106" y="3"/>
                  </a:cubicBezTo>
                  <a:cubicBezTo>
                    <a:pt x="102" y="4"/>
                    <a:pt x="108" y="12"/>
                    <a:pt x="110" y="14"/>
                  </a:cubicBezTo>
                  <a:cubicBezTo>
                    <a:pt x="114" y="20"/>
                    <a:pt x="117" y="31"/>
                    <a:pt x="110" y="46"/>
                  </a:cubicBezTo>
                  <a:cubicBezTo>
                    <a:pt x="110" y="47"/>
                    <a:pt x="110" y="47"/>
                    <a:pt x="110" y="48"/>
                  </a:cubicBezTo>
                  <a:cubicBezTo>
                    <a:pt x="92" y="26"/>
                    <a:pt x="64" y="15"/>
                    <a:pt x="36" y="19"/>
                  </a:cubicBezTo>
                  <a:cubicBezTo>
                    <a:pt x="32" y="15"/>
                    <a:pt x="27" y="11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7" y="14"/>
                    <a:pt x="0" y="29"/>
                    <a:pt x="1" y="44"/>
                  </a:cubicBezTo>
                  <a:cubicBezTo>
                    <a:pt x="2" y="59"/>
                    <a:pt x="10" y="72"/>
                    <a:pt x="22" y="82"/>
                  </a:cubicBezTo>
                  <a:cubicBezTo>
                    <a:pt x="21" y="81"/>
                    <a:pt x="19" y="81"/>
                    <a:pt x="18" y="81"/>
                  </a:cubicBezTo>
                  <a:cubicBezTo>
                    <a:pt x="13" y="81"/>
                    <a:pt x="10" y="84"/>
                    <a:pt x="8" y="87"/>
                  </a:cubicBezTo>
                  <a:cubicBezTo>
                    <a:pt x="7" y="88"/>
                    <a:pt x="9" y="89"/>
                    <a:pt x="10" y="88"/>
                  </a:cubicBezTo>
                  <a:cubicBezTo>
                    <a:pt x="11" y="86"/>
                    <a:pt x="14" y="83"/>
                    <a:pt x="17" y="83"/>
                  </a:cubicBezTo>
                  <a:cubicBezTo>
                    <a:pt x="20" y="83"/>
                    <a:pt x="23" y="84"/>
                    <a:pt x="24" y="87"/>
                  </a:cubicBezTo>
                  <a:cubicBezTo>
                    <a:pt x="24" y="89"/>
                    <a:pt x="26" y="88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7"/>
                    <a:pt x="29" y="87"/>
                    <a:pt x="30" y="85"/>
                  </a:cubicBezTo>
                  <a:cubicBezTo>
                    <a:pt x="34" y="81"/>
                    <a:pt x="41" y="79"/>
                    <a:pt x="49" y="80"/>
                  </a:cubicBezTo>
                  <a:cubicBezTo>
                    <a:pt x="52" y="84"/>
                    <a:pt x="55" y="88"/>
                    <a:pt x="57" y="92"/>
                  </a:cubicBezTo>
                  <a:cubicBezTo>
                    <a:pt x="57" y="93"/>
                    <a:pt x="57" y="94"/>
                    <a:pt x="56" y="95"/>
                  </a:cubicBezTo>
                  <a:cubicBezTo>
                    <a:pt x="56" y="98"/>
                    <a:pt x="60" y="99"/>
                    <a:pt x="61" y="96"/>
                  </a:cubicBezTo>
                  <a:cubicBezTo>
                    <a:pt x="62" y="91"/>
                    <a:pt x="67" y="88"/>
                    <a:pt x="72" y="90"/>
                  </a:cubicBezTo>
                  <a:cubicBezTo>
                    <a:pt x="78" y="95"/>
                    <a:pt x="85" y="101"/>
                    <a:pt x="91" y="105"/>
                  </a:cubicBezTo>
                  <a:cubicBezTo>
                    <a:pt x="99" y="110"/>
                    <a:pt x="104" y="104"/>
                    <a:pt x="108" y="105"/>
                  </a:cubicBezTo>
                  <a:cubicBezTo>
                    <a:pt x="113" y="105"/>
                    <a:pt x="118" y="107"/>
                    <a:pt x="118" y="104"/>
                  </a:cubicBezTo>
                  <a:cubicBezTo>
                    <a:pt x="117" y="102"/>
                    <a:pt x="117" y="97"/>
                    <a:pt x="115" y="95"/>
                  </a:cubicBezTo>
                  <a:cubicBezTo>
                    <a:pt x="113" y="93"/>
                    <a:pt x="112" y="91"/>
                    <a:pt x="115" y="92"/>
                  </a:cubicBezTo>
                  <a:cubicBezTo>
                    <a:pt x="116" y="92"/>
                    <a:pt x="116" y="92"/>
                    <a:pt x="117" y="92"/>
                  </a:cubicBezTo>
                  <a:cubicBezTo>
                    <a:pt x="124" y="99"/>
                    <a:pt x="135" y="104"/>
                    <a:pt x="145" y="104"/>
                  </a:cubicBezTo>
                  <a:cubicBezTo>
                    <a:pt x="161" y="105"/>
                    <a:pt x="175" y="98"/>
                    <a:pt x="187" y="90"/>
                  </a:cubicBezTo>
                  <a:cubicBezTo>
                    <a:pt x="191" y="87"/>
                    <a:pt x="195" y="84"/>
                    <a:pt x="199" y="81"/>
                  </a:cubicBezTo>
                  <a:cubicBezTo>
                    <a:pt x="199" y="92"/>
                    <a:pt x="205" y="103"/>
                    <a:pt x="216" y="109"/>
                  </a:cubicBezTo>
                  <a:cubicBezTo>
                    <a:pt x="227" y="115"/>
                    <a:pt x="243" y="114"/>
                    <a:pt x="254" y="106"/>
                  </a:cubicBezTo>
                  <a:close/>
                  <a:moveTo>
                    <a:pt x="213" y="78"/>
                  </a:moveTo>
                  <a:cubicBezTo>
                    <a:pt x="213" y="80"/>
                    <a:pt x="213" y="81"/>
                    <a:pt x="214" y="83"/>
                  </a:cubicBezTo>
                  <a:cubicBezTo>
                    <a:pt x="214" y="84"/>
                    <a:pt x="214" y="85"/>
                    <a:pt x="215" y="86"/>
                  </a:cubicBezTo>
                  <a:cubicBezTo>
                    <a:pt x="214" y="89"/>
                    <a:pt x="213" y="92"/>
                    <a:pt x="214" y="95"/>
                  </a:cubicBezTo>
                  <a:cubicBezTo>
                    <a:pt x="214" y="97"/>
                    <a:pt x="216" y="96"/>
                    <a:pt x="216" y="95"/>
                  </a:cubicBezTo>
                  <a:cubicBezTo>
                    <a:pt x="216" y="93"/>
                    <a:pt x="216" y="91"/>
                    <a:pt x="216" y="89"/>
                  </a:cubicBezTo>
                  <a:cubicBezTo>
                    <a:pt x="217" y="90"/>
                    <a:pt x="218" y="91"/>
                    <a:pt x="218" y="92"/>
                  </a:cubicBezTo>
                  <a:cubicBezTo>
                    <a:pt x="217" y="98"/>
                    <a:pt x="219" y="103"/>
                    <a:pt x="224" y="107"/>
                  </a:cubicBezTo>
                  <a:cubicBezTo>
                    <a:pt x="222" y="106"/>
                    <a:pt x="220" y="106"/>
                    <a:pt x="219" y="105"/>
                  </a:cubicBezTo>
                  <a:cubicBezTo>
                    <a:pt x="214" y="103"/>
                    <a:pt x="210" y="99"/>
                    <a:pt x="208" y="95"/>
                  </a:cubicBezTo>
                  <a:cubicBezTo>
                    <a:pt x="207" y="89"/>
                    <a:pt x="209" y="83"/>
                    <a:pt x="213" y="78"/>
                  </a:cubicBezTo>
                  <a:close/>
                  <a:moveTo>
                    <a:pt x="218" y="76"/>
                  </a:moveTo>
                  <a:cubicBezTo>
                    <a:pt x="218" y="75"/>
                    <a:pt x="218" y="73"/>
                    <a:pt x="219" y="72"/>
                  </a:cubicBezTo>
                  <a:cubicBezTo>
                    <a:pt x="223" y="73"/>
                    <a:pt x="226" y="76"/>
                    <a:pt x="228" y="80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32" y="83"/>
                    <a:pt x="234" y="87"/>
                    <a:pt x="232" y="90"/>
                  </a:cubicBezTo>
                  <a:cubicBezTo>
                    <a:pt x="230" y="92"/>
                    <a:pt x="226" y="93"/>
                    <a:pt x="224" y="90"/>
                  </a:cubicBezTo>
                  <a:cubicBezTo>
                    <a:pt x="224" y="90"/>
                    <a:pt x="223" y="90"/>
                    <a:pt x="223" y="90"/>
                  </a:cubicBezTo>
                  <a:cubicBezTo>
                    <a:pt x="219" y="87"/>
                    <a:pt x="217" y="81"/>
                    <a:pt x="218" y="76"/>
                  </a:cubicBezTo>
                  <a:close/>
                  <a:moveTo>
                    <a:pt x="219" y="60"/>
                  </a:moveTo>
                  <a:cubicBezTo>
                    <a:pt x="217" y="61"/>
                    <a:pt x="215" y="63"/>
                    <a:pt x="213" y="65"/>
                  </a:cubicBezTo>
                  <a:cubicBezTo>
                    <a:pt x="220" y="47"/>
                    <a:pt x="238" y="34"/>
                    <a:pt x="257" y="34"/>
                  </a:cubicBezTo>
                  <a:cubicBezTo>
                    <a:pt x="260" y="34"/>
                    <a:pt x="262" y="34"/>
                    <a:pt x="265" y="34"/>
                  </a:cubicBezTo>
                  <a:cubicBezTo>
                    <a:pt x="262" y="34"/>
                    <a:pt x="259" y="34"/>
                    <a:pt x="255" y="35"/>
                  </a:cubicBezTo>
                  <a:cubicBezTo>
                    <a:pt x="240" y="37"/>
                    <a:pt x="226" y="46"/>
                    <a:pt x="219" y="60"/>
                  </a:cubicBezTo>
                  <a:close/>
                  <a:moveTo>
                    <a:pt x="229" y="77"/>
                  </a:moveTo>
                  <a:cubicBezTo>
                    <a:pt x="229" y="77"/>
                    <a:pt x="229" y="77"/>
                    <a:pt x="229" y="78"/>
                  </a:cubicBezTo>
                  <a:cubicBezTo>
                    <a:pt x="227" y="74"/>
                    <a:pt x="223" y="71"/>
                    <a:pt x="220" y="70"/>
                  </a:cubicBezTo>
                  <a:cubicBezTo>
                    <a:pt x="221" y="67"/>
                    <a:pt x="223" y="64"/>
                    <a:pt x="225" y="62"/>
                  </a:cubicBezTo>
                  <a:cubicBezTo>
                    <a:pt x="226" y="62"/>
                    <a:pt x="226" y="62"/>
                    <a:pt x="226" y="61"/>
                  </a:cubicBezTo>
                  <a:cubicBezTo>
                    <a:pt x="226" y="61"/>
                    <a:pt x="226" y="61"/>
                    <a:pt x="227" y="61"/>
                  </a:cubicBezTo>
                  <a:cubicBezTo>
                    <a:pt x="229" y="59"/>
                    <a:pt x="231" y="58"/>
                    <a:pt x="234" y="57"/>
                  </a:cubicBezTo>
                  <a:cubicBezTo>
                    <a:pt x="239" y="63"/>
                    <a:pt x="239" y="71"/>
                    <a:pt x="236" y="77"/>
                  </a:cubicBezTo>
                  <a:cubicBezTo>
                    <a:pt x="233" y="76"/>
                    <a:pt x="231" y="77"/>
                    <a:pt x="229" y="77"/>
                  </a:cubicBezTo>
                  <a:close/>
                  <a:moveTo>
                    <a:pt x="239" y="56"/>
                  </a:moveTo>
                  <a:cubicBezTo>
                    <a:pt x="245" y="56"/>
                    <a:pt x="251" y="59"/>
                    <a:pt x="256" y="63"/>
                  </a:cubicBezTo>
                  <a:cubicBezTo>
                    <a:pt x="257" y="72"/>
                    <a:pt x="249" y="78"/>
                    <a:pt x="240" y="80"/>
                  </a:cubicBezTo>
                  <a:cubicBezTo>
                    <a:pt x="239" y="79"/>
                    <a:pt x="239" y="78"/>
                    <a:pt x="238" y="78"/>
                  </a:cubicBezTo>
                  <a:cubicBezTo>
                    <a:pt x="242" y="71"/>
                    <a:pt x="241" y="63"/>
                    <a:pt x="236" y="57"/>
                  </a:cubicBezTo>
                  <a:cubicBezTo>
                    <a:pt x="237" y="57"/>
                    <a:pt x="238" y="56"/>
                    <a:pt x="239" y="56"/>
                  </a:cubicBezTo>
                  <a:close/>
                  <a:moveTo>
                    <a:pt x="158" y="99"/>
                  </a:moveTo>
                  <a:cubicBezTo>
                    <a:pt x="158" y="98"/>
                    <a:pt x="159" y="97"/>
                    <a:pt x="160" y="96"/>
                  </a:cubicBezTo>
                  <a:cubicBezTo>
                    <a:pt x="166" y="94"/>
                    <a:pt x="172" y="91"/>
                    <a:pt x="178" y="88"/>
                  </a:cubicBezTo>
                  <a:cubicBezTo>
                    <a:pt x="177" y="89"/>
                    <a:pt x="176" y="91"/>
                    <a:pt x="175" y="92"/>
                  </a:cubicBezTo>
                  <a:cubicBezTo>
                    <a:pt x="169" y="95"/>
                    <a:pt x="164" y="97"/>
                    <a:pt x="158" y="99"/>
                  </a:cubicBezTo>
                  <a:close/>
                  <a:moveTo>
                    <a:pt x="144" y="92"/>
                  </a:moveTo>
                  <a:cubicBezTo>
                    <a:pt x="144" y="91"/>
                    <a:pt x="145" y="91"/>
                    <a:pt x="145" y="91"/>
                  </a:cubicBezTo>
                  <a:cubicBezTo>
                    <a:pt x="147" y="91"/>
                    <a:pt x="149" y="90"/>
                    <a:pt x="151" y="90"/>
                  </a:cubicBezTo>
                  <a:cubicBezTo>
                    <a:pt x="150" y="91"/>
                    <a:pt x="150" y="91"/>
                    <a:pt x="149" y="92"/>
                  </a:cubicBezTo>
                  <a:cubicBezTo>
                    <a:pt x="147" y="92"/>
                    <a:pt x="145" y="92"/>
                    <a:pt x="144" y="92"/>
                  </a:cubicBezTo>
                  <a:close/>
                  <a:moveTo>
                    <a:pt x="138" y="93"/>
                  </a:moveTo>
                  <a:cubicBezTo>
                    <a:pt x="137" y="94"/>
                    <a:pt x="137" y="94"/>
                    <a:pt x="136" y="94"/>
                  </a:cubicBezTo>
                  <a:cubicBezTo>
                    <a:pt x="135" y="94"/>
                    <a:pt x="134" y="94"/>
                    <a:pt x="133" y="93"/>
                  </a:cubicBezTo>
                  <a:cubicBezTo>
                    <a:pt x="133" y="93"/>
                    <a:pt x="134" y="93"/>
                    <a:pt x="134" y="93"/>
                  </a:cubicBezTo>
                  <a:cubicBezTo>
                    <a:pt x="135" y="93"/>
                    <a:pt x="137" y="93"/>
                    <a:pt x="138" y="93"/>
                  </a:cubicBezTo>
                  <a:close/>
                  <a:moveTo>
                    <a:pt x="168" y="83"/>
                  </a:moveTo>
                  <a:cubicBezTo>
                    <a:pt x="168" y="83"/>
                    <a:pt x="169" y="82"/>
                    <a:pt x="170" y="82"/>
                  </a:cubicBezTo>
                  <a:cubicBezTo>
                    <a:pt x="169" y="84"/>
                    <a:pt x="167" y="85"/>
                    <a:pt x="166" y="87"/>
                  </a:cubicBezTo>
                  <a:cubicBezTo>
                    <a:pt x="165" y="87"/>
                    <a:pt x="163" y="88"/>
                    <a:pt x="162" y="88"/>
                  </a:cubicBezTo>
                  <a:cubicBezTo>
                    <a:pt x="159" y="90"/>
                    <a:pt x="156" y="90"/>
                    <a:pt x="153" y="91"/>
                  </a:cubicBezTo>
                  <a:cubicBezTo>
                    <a:pt x="153" y="91"/>
                    <a:pt x="154" y="90"/>
                    <a:pt x="154" y="89"/>
                  </a:cubicBezTo>
                  <a:cubicBezTo>
                    <a:pt x="159" y="88"/>
                    <a:pt x="163" y="86"/>
                    <a:pt x="168" y="83"/>
                  </a:cubicBezTo>
                  <a:close/>
                  <a:moveTo>
                    <a:pt x="175" y="77"/>
                  </a:moveTo>
                  <a:cubicBezTo>
                    <a:pt x="179" y="74"/>
                    <a:pt x="183" y="70"/>
                    <a:pt x="187" y="65"/>
                  </a:cubicBezTo>
                  <a:cubicBezTo>
                    <a:pt x="186" y="68"/>
                    <a:pt x="185" y="71"/>
                    <a:pt x="184" y="74"/>
                  </a:cubicBezTo>
                  <a:cubicBezTo>
                    <a:pt x="180" y="78"/>
                    <a:pt x="176" y="81"/>
                    <a:pt x="171" y="84"/>
                  </a:cubicBezTo>
                  <a:cubicBezTo>
                    <a:pt x="173" y="82"/>
                    <a:pt x="174" y="80"/>
                    <a:pt x="175" y="77"/>
                  </a:cubicBezTo>
                  <a:close/>
                  <a:moveTo>
                    <a:pt x="182" y="79"/>
                  </a:moveTo>
                  <a:cubicBezTo>
                    <a:pt x="181" y="80"/>
                    <a:pt x="181" y="82"/>
                    <a:pt x="180" y="83"/>
                  </a:cubicBezTo>
                  <a:cubicBezTo>
                    <a:pt x="175" y="87"/>
                    <a:pt x="170" y="90"/>
                    <a:pt x="164" y="93"/>
                  </a:cubicBezTo>
                  <a:cubicBezTo>
                    <a:pt x="165" y="91"/>
                    <a:pt x="166" y="90"/>
                    <a:pt x="167" y="89"/>
                  </a:cubicBezTo>
                  <a:cubicBezTo>
                    <a:pt x="173" y="86"/>
                    <a:pt x="177" y="83"/>
                    <a:pt x="182" y="79"/>
                  </a:cubicBezTo>
                  <a:close/>
                  <a:moveTo>
                    <a:pt x="160" y="92"/>
                  </a:moveTo>
                  <a:cubicBezTo>
                    <a:pt x="161" y="91"/>
                    <a:pt x="162" y="91"/>
                    <a:pt x="162" y="91"/>
                  </a:cubicBezTo>
                  <a:cubicBezTo>
                    <a:pt x="161" y="92"/>
                    <a:pt x="160" y="93"/>
                    <a:pt x="159" y="94"/>
                  </a:cubicBezTo>
                  <a:cubicBezTo>
                    <a:pt x="159" y="94"/>
                    <a:pt x="159" y="94"/>
                    <a:pt x="158" y="94"/>
                  </a:cubicBezTo>
                  <a:cubicBezTo>
                    <a:pt x="155" y="95"/>
                    <a:pt x="152" y="96"/>
                    <a:pt x="149" y="96"/>
                  </a:cubicBezTo>
                  <a:cubicBezTo>
                    <a:pt x="149" y="95"/>
                    <a:pt x="150" y="94"/>
                    <a:pt x="151" y="94"/>
                  </a:cubicBezTo>
                  <a:cubicBezTo>
                    <a:pt x="154" y="93"/>
                    <a:pt x="157" y="92"/>
                    <a:pt x="160" y="92"/>
                  </a:cubicBezTo>
                  <a:close/>
                  <a:moveTo>
                    <a:pt x="146" y="98"/>
                  </a:moveTo>
                  <a:cubicBezTo>
                    <a:pt x="149" y="98"/>
                    <a:pt x="152" y="98"/>
                    <a:pt x="155" y="97"/>
                  </a:cubicBezTo>
                  <a:cubicBezTo>
                    <a:pt x="155" y="98"/>
                    <a:pt x="154" y="99"/>
                    <a:pt x="153" y="99"/>
                  </a:cubicBezTo>
                  <a:cubicBezTo>
                    <a:pt x="153" y="99"/>
                    <a:pt x="152" y="99"/>
                    <a:pt x="152" y="99"/>
                  </a:cubicBezTo>
                  <a:cubicBezTo>
                    <a:pt x="149" y="100"/>
                    <a:pt x="147" y="100"/>
                    <a:pt x="145" y="99"/>
                  </a:cubicBezTo>
                  <a:cubicBezTo>
                    <a:pt x="145" y="99"/>
                    <a:pt x="146" y="99"/>
                    <a:pt x="146" y="98"/>
                  </a:cubicBezTo>
                  <a:close/>
                  <a:moveTo>
                    <a:pt x="136" y="97"/>
                  </a:moveTo>
                  <a:cubicBezTo>
                    <a:pt x="138" y="97"/>
                    <a:pt x="141" y="98"/>
                    <a:pt x="143" y="98"/>
                  </a:cubicBezTo>
                  <a:cubicBezTo>
                    <a:pt x="142" y="98"/>
                    <a:pt x="142" y="99"/>
                    <a:pt x="141" y="99"/>
                  </a:cubicBezTo>
                  <a:cubicBezTo>
                    <a:pt x="139" y="99"/>
                    <a:pt x="137" y="98"/>
                    <a:pt x="135" y="97"/>
                  </a:cubicBezTo>
                  <a:cubicBezTo>
                    <a:pt x="135" y="97"/>
                    <a:pt x="136" y="97"/>
                    <a:pt x="136" y="97"/>
                  </a:cubicBezTo>
                  <a:close/>
                  <a:moveTo>
                    <a:pt x="139" y="95"/>
                  </a:moveTo>
                  <a:cubicBezTo>
                    <a:pt x="140" y="95"/>
                    <a:pt x="141" y="94"/>
                    <a:pt x="141" y="94"/>
                  </a:cubicBezTo>
                  <a:cubicBezTo>
                    <a:pt x="143" y="94"/>
                    <a:pt x="145" y="94"/>
                    <a:pt x="147" y="94"/>
                  </a:cubicBezTo>
                  <a:cubicBezTo>
                    <a:pt x="147" y="95"/>
                    <a:pt x="146" y="95"/>
                    <a:pt x="145" y="96"/>
                  </a:cubicBezTo>
                  <a:cubicBezTo>
                    <a:pt x="143" y="96"/>
                    <a:pt x="141" y="95"/>
                    <a:pt x="139" y="95"/>
                  </a:cubicBezTo>
                  <a:close/>
                  <a:moveTo>
                    <a:pt x="127" y="94"/>
                  </a:moveTo>
                  <a:cubicBezTo>
                    <a:pt x="127" y="94"/>
                    <a:pt x="128" y="94"/>
                    <a:pt x="129" y="94"/>
                  </a:cubicBezTo>
                  <a:cubicBezTo>
                    <a:pt x="130" y="95"/>
                    <a:pt x="132" y="95"/>
                    <a:pt x="133" y="96"/>
                  </a:cubicBezTo>
                  <a:cubicBezTo>
                    <a:pt x="132" y="96"/>
                    <a:pt x="132" y="96"/>
                    <a:pt x="131" y="96"/>
                  </a:cubicBezTo>
                  <a:cubicBezTo>
                    <a:pt x="130" y="96"/>
                    <a:pt x="128" y="95"/>
                    <a:pt x="127" y="94"/>
                  </a:cubicBezTo>
                  <a:close/>
                  <a:moveTo>
                    <a:pt x="139" y="90"/>
                  </a:moveTo>
                  <a:cubicBezTo>
                    <a:pt x="140" y="90"/>
                    <a:pt x="141" y="90"/>
                    <a:pt x="142" y="90"/>
                  </a:cubicBezTo>
                  <a:cubicBezTo>
                    <a:pt x="141" y="91"/>
                    <a:pt x="141" y="91"/>
                    <a:pt x="140" y="92"/>
                  </a:cubicBezTo>
                  <a:cubicBezTo>
                    <a:pt x="139" y="92"/>
                    <a:pt x="138" y="91"/>
                    <a:pt x="137" y="91"/>
                  </a:cubicBezTo>
                  <a:cubicBezTo>
                    <a:pt x="138" y="91"/>
                    <a:pt x="138" y="90"/>
                    <a:pt x="139" y="90"/>
                  </a:cubicBezTo>
                  <a:close/>
                  <a:moveTo>
                    <a:pt x="147" y="88"/>
                  </a:moveTo>
                  <a:cubicBezTo>
                    <a:pt x="148" y="88"/>
                    <a:pt x="148" y="87"/>
                    <a:pt x="149" y="86"/>
                  </a:cubicBezTo>
                  <a:cubicBezTo>
                    <a:pt x="150" y="86"/>
                    <a:pt x="152" y="86"/>
                    <a:pt x="154" y="85"/>
                  </a:cubicBezTo>
                  <a:cubicBezTo>
                    <a:pt x="154" y="86"/>
                    <a:pt x="153" y="87"/>
                    <a:pt x="153" y="87"/>
                  </a:cubicBezTo>
                  <a:cubicBezTo>
                    <a:pt x="151" y="88"/>
                    <a:pt x="149" y="88"/>
                    <a:pt x="147" y="88"/>
                  </a:cubicBezTo>
                  <a:close/>
                  <a:moveTo>
                    <a:pt x="129" y="90"/>
                  </a:moveTo>
                  <a:cubicBezTo>
                    <a:pt x="129" y="90"/>
                    <a:pt x="130" y="91"/>
                    <a:pt x="131" y="91"/>
                  </a:cubicBezTo>
                  <a:cubicBezTo>
                    <a:pt x="131" y="91"/>
                    <a:pt x="130" y="91"/>
                    <a:pt x="129" y="91"/>
                  </a:cubicBezTo>
                  <a:cubicBezTo>
                    <a:pt x="129" y="91"/>
                    <a:pt x="128" y="91"/>
                    <a:pt x="127" y="90"/>
                  </a:cubicBezTo>
                  <a:cubicBezTo>
                    <a:pt x="128" y="90"/>
                    <a:pt x="128" y="90"/>
                    <a:pt x="129" y="90"/>
                  </a:cubicBezTo>
                  <a:close/>
                  <a:moveTo>
                    <a:pt x="134" y="88"/>
                  </a:moveTo>
                  <a:cubicBezTo>
                    <a:pt x="134" y="89"/>
                    <a:pt x="135" y="89"/>
                    <a:pt x="136" y="89"/>
                  </a:cubicBezTo>
                  <a:cubicBezTo>
                    <a:pt x="135" y="90"/>
                    <a:pt x="135" y="90"/>
                    <a:pt x="134" y="90"/>
                  </a:cubicBezTo>
                  <a:cubicBezTo>
                    <a:pt x="133" y="90"/>
                    <a:pt x="132" y="89"/>
                    <a:pt x="131" y="89"/>
                  </a:cubicBezTo>
                  <a:cubicBezTo>
                    <a:pt x="132" y="89"/>
                    <a:pt x="133" y="88"/>
                    <a:pt x="134" y="88"/>
                  </a:cubicBezTo>
                  <a:close/>
                  <a:moveTo>
                    <a:pt x="176" y="71"/>
                  </a:moveTo>
                  <a:cubicBezTo>
                    <a:pt x="175" y="73"/>
                    <a:pt x="174" y="74"/>
                    <a:pt x="174" y="76"/>
                  </a:cubicBezTo>
                  <a:cubicBezTo>
                    <a:pt x="172" y="77"/>
                    <a:pt x="171" y="78"/>
                    <a:pt x="170" y="79"/>
                  </a:cubicBezTo>
                  <a:cubicBezTo>
                    <a:pt x="166" y="82"/>
                    <a:pt x="161" y="85"/>
                    <a:pt x="156" y="86"/>
                  </a:cubicBezTo>
                  <a:cubicBezTo>
                    <a:pt x="156" y="86"/>
                    <a:pt x="157" y="85"/>
                    <a:pt x="157" y="84"/>
                  </a:cubicBezTo>
                  <a:cubicBezTo>
                    <a:pt x="160" y="84"/>
                    <a:pt x="162" y="83"/>
                    <a:pt x="163" y="82"/>
                  </a:cubicBezTo>
                  <a:cubicBezTo>
                    <a:pt x="168" y="80"/>
                    <a:pt x="172" y="76"/>
                    <a:pt x="176" y="71"/>
                  </a:cubicBezTo>
                  <a:close/>
                  <a:moveTo>
                    <a:pt x="81" y="90"/>
                  </a:moveTo>
                  <a:cubicBezTo>
                    <a:pt x="88" y="95"/>
                    <a:pt x="91" y="97"/>
                    <a:pt x="98" y="96"/>
                  </a:cubicBezTo>
                  <a:cubicBezTo>
                    <a:pt x="107" y="95"/>
                    <a:pt x="111" y="100"/>
                    <a:pt x="111" y="100"/>
                  </a:cubicBezTo>
                  <a:cubicBezTo>
                    <a:pt x="105" y="96"/>
                    <a:pt x="98" y="99"/>
                    <a:pt x="93" y="99"/>
                  </a:cubicBezTo>
                  <a:cubicBezTo>
                    <a:pt x="87" y="98"/>
                    <a:pt x="81" y="90"/>
                    <a:pt x="81" y="90"/>
                  </a:cubicBezTo>
                  <a:close/>
                  <a:moveTo>
                    <a:pt x="99" y="79"/>
                  </a:moveTo>
                  <a:cubicBezTo>
                    <a:pt x="114" y="73"/>
                    <a:pt x="123" y="74"/>
                    <a:pt x="133" y="79"/>
                  </a:cubicBezTo>
                  <a:cubicBezTo>
                    <a:pt x="133" y="79"/>
                    <a:pt x="120" y="74"/>
                    <a:pt x="103" y="81"/>
                  </a:cubicBezTo>
                  <a:cubicBezTo>
                    <a:pt x="91" y="86"/>
                    <a:pt x="82" y="88"/>
                    <a:pt x="66" y="78"/>
                  </a:cubicBezTo>
                  <a:cubicBezTo>
                    <a:pt x="66" y="78"/>
                    <a:pt x="80" y="86"/>
                    <a:pt x="99" y="79"/>
                  </a:cubicBezTo>
                  <a:close/>
                  <a:moveTo>
                    <a:pt x="52" y="80"/>
                  </a:moveTo>
                  <a:cubicBezTo>
                    <a:pt x="56" y="81"/>
                    <a:pt x="60" y="82"/>
                    <a:pt x="63" y="84"/>
                  </a:cubicBezTo>
                  <a:cubicBezTo>
                    <a:pt x="64" y="84"/>
                    <a:pt x="65" y="85"/>
                    <a:pt x="66" y="85"/>
                  </a:cubicBezTo>
                  <a:cubicBezTo>
                    <a:pt x="63" y="86"/>
                    <a:pt x="60" y="88"/>
                    <a:pt x="59" y="90"/>
                  </a:cubicBezTo>
                  <a:cubicBezTo>
                    <a:pt x="57" y="87"/>
                    <a:pt x="55" y="83"/>
                    <a:pt x="52" y="80"/>
                  </a:cubicBezTo>
                  <a:close/>
                  <a:moveTo>
                    <a:pt x="51" y="56"/>
                  </a:moveTo>
                  <a:cubicBezTo>
                    <a:pt x="42" y="58"/>
                    <a:pt x="35" y="64"/>
                    <a:pt x="35" y="74"/>
                  </a:cubicBezTo>
                  <a:cubicBezTo>
                    <a:pt x="33" y="75"/>
                    <a:pt x="30" y="77"/>
                    <a:pt x="28" y="79"/>
                  </a:cubicBezTo>
                  <a:cubicBezTo>
                    <a:pt x="26" y="65"/>
                    <a:pt x="38" y="52"/>
                    <a:pt x="51" y="50"/>
                  </a:cubicBezTo>
                  <a:cubicBezTo>
                    <a:pt x="65" y="48"/>
                    <a:pt x="78" y="55"/>
                    <a:pt x="88" y="64"/>
                  </a:cubicBezTo>
                  <a:cubicBezTo>
                    <a:pt x="84" y="66"/>
                    <a:pt x="80" y="66"/>
                    <a:pt x="76" y="67"/>
                  </a:cubicBezTo>
                  <a:cubicBezTo>
                    <a:pt x="70" y="60"/>
                    <a:pt x="61" y="55"/>
                    <a:pt x="51" y="56"/>
                  </a:cubicBezTo>
                  <a:close/>
                  <a:moveTo>
                    <a:pt x="29" y="59"/>
                  </a:moveTo>
                  <a:cubicBezTo>
                    <a:pt x="28" y="61"/>
                    <a:pt x="26" y="64"/>
                    <a:pt x="25" y="66"/>
                  </a:cubicBezTo>
                  <a:cubicBezTo>
                    <a:pt x="30" y="48"/>
                    <a:pt x="46" y="35"/>
                    <a:pt x="64" y="35"/>
                  </a:cubicBezTo>
                  <a:cubicBezTo>
                    <a:pt x="64" y="35"/>
                    <a:pt x="64" y="35"/>
                    <a:pt x="65" y="35"/>
                  </a:cubicBezTo>
                  <a:cubicBezTo>
                    <a:pt x="66" y="35"/>
                    <a:pt x="67" y="36"/>
                    <a:pt x="69" y="36"/>
                  </a:cubicBezTo>
                  <a:cubicBezTo>
                    <a:pt x="53" y="36"/>
                    <a:pt x="37" y="45"/>
                    <a:pt x="29" y="59"/>
                  </a:cubicBezTo>
                  <a:close/>
                  <a:moveTo>
                    <a:pt x="37" y="42"/>
                  </a:moveTo>
                  <a:cubicBezTo>
                    <a:pt x="31" y="48"/>
                    <a:pt x="26" y="55"/>
                    <a:pt x="24" y="63"/>
                  </a:cubicBezTo>
                  <a:cubicBezTo>
                    <a:pt x="25" y="57"/>
                    <a:pt x="27" y="52"/>
                    <a:pt x="30" y="47"/>
                  </a:cubicBezTo>
                  <a:cubicBezTo>
                    <a:pt x="34" y="41"/>
                    <a:pt x="41" y="37"/>
                    <a:pt x="48" y="35"/>
                  </a:cubicBezTo>
                  <a:cubicBezTo>
                    <a:pt x="49" y="34"/>
                    <a:pt x="51" y="34"/>
                    <a:pt x="53" y="34"/>
                  </a:cubicBezTo>
                  <a:cubicBezTo>
                    <a:pt x="47" y="36"/>
                    <a:pt x="41" y="38"/>
                    <a:pt x="37" y="42"/>
                  </a:cubicBezTo>
                  <a:close/>
                  <a:moveTo>
                    <a:pt x="78" y="39"/>
                  </a:moveTo>
                  <a:cubicBezTo>
                    <a:pt x="82" y="41"/>
                    <a:pt x="85" y="43"/>
                    <a:pt x="88" y="46"/>
                  </a:cubicBezTo>
                  <a:cubicBezTo>
                    <a:pt x="76" y="42"/>
                    <a:pt x="64" y="42"/>
                    <a:pt x="52" y="46"/>
                  </a:cubicBezTo>
                  <a:cubicBezTo>
                    <a:pt x="50" y="46"/>
                    <a:pt x="48" y="46"/>
                    <a:pt x="46" y="47"/>
                  </a:cubicBezTo>
                  <a:cubicBezTo>
                    <a:pt x="43" y="48"/>
                    <a:pt x="41" y="49"/>
                    <a:pt x="39" y="50"/>
                  </a:cubicBezTo>
                  <a:cubicBezTo>
                    <a:pt x="49" y="41"/>
                    <a:pt x="64" y="36"/>
                    <a:pt x="78" y="39"/>
                  </a:cubicBezTo>
                  <a:close/>
                  <a:moveTo>
                    <a:pt x="94" y="50"/>
                  </a:moveTo>
                  <a:cubicBezTo>
                    <a:pt x="95" y="52"/>
                    <a:pt x="97" y="53"/>
                    <a:pt x="98" y="55"/>
                  </a:cubicBezTo>
                  <a:cubicBezTo>
                    <a:pt x="90" y="50"/>
                    <a:pt x="80" y="48"/>
                    <a:pt x="71" y="48"/>
                  </a:cubicBezTo>
                  <a:cubicBezTo>
                    <a:pt x="68" y="47"/>
                    <a:pt x="65" y="46"/>
                    <a:pt x="62" y="46"/>
                  </a:cubicBezTo>
                  <a:cubicBezTo>
                    <a:pt x="73" y="44"/>
                    <a:pt x="84" y="46"/>
                    <a:pt x="94" y="50"/>
                  </a:cubicBezTo>
                  <a:close/>
                  <a:moveTo>
                    <a:pt x="99" y="58"/>
                  </a:moveTo>
                  <a:cubicBezTo>
                    <a:pt x="93" y="55"/>
                    <a:pt x="87" y="54"/>
                    <a:pt x="80" y="53"/>
                  </a:cubicBezTo>
                  <a:cubicBezTo>
                    <a:pt x="79" y="52"/>
                    <a:pt x="77" y="51"/>
                    <a:pt x="76" y="50"/>
                  </a:cubicBezTo>
                  <a:cubicBezTo>
                    <a:pt x="84" y="51"/>
                    <a:pt x="92" y="53"/>
                    <a:pt x="99" y="58"/>
                  </a:cubicBezTo>
                  <a:close/>
                  <a:moveTo>
                    <a:pt x="98" y="60"/>
                  </a:moveTo>
                  <a:cubicBezTo>
                    <a:pt x="98" y="60"/>
                    <a:pt x="97" y="60"/>
                    <a:pt x="97" y="61"/>
                  </a:cubicBezTo>
                  <a:cubicBezTo>
                    <a:pt x="94" y="59"/>
                    <a:pt x="91" y="59"/>
                    <a:pt x="88" y="58"/>
                  </a:cubicBezTo>
                  <a:cubicBezTo>
                    <a:pt x="87" y="57"/>
                    <a:pt x="86" y="57"/>
                    <a:pt x="85" y="56"/>
                  </a:cubicBezTo>
                  <a:cubicBezTo>
                    <a:pt x="89" y="57"/>
                    <a:pt x="94" y="58"/>
                    <a:pt x="98" y="60"/>
                  </a:cubicBezTo>
                  <a:close/>
                  <a:moveTo>
                    <a:pt x="107" y="52"/>
                  </a:moveTo>
                  <a:cubicBezTo>
                    <a:pt x="106" y="53"/>
                    <a:pt x="105" y="54"/>
                    <a:pt x="104" y="55"/>
                  </a:cubicBezTo>
                  <a:cubicBezTo>
                    <a:pt x="95" y="43"/>
                    <a:pt x="81" y="34"/>
                    <a:pt x="66" y="31"/>
                  </a:cubicBezTo>
                  <a:cubicBezTo>
                    <a:pt x="47" y="27"/>
                    <a:pt x="28" y="32"/>
                    <a:pt x="13" y="44"/>
                  </a:cubicBezTo>
                  <a:cubicBezTo>
                    <a:pt x="11" y="46"/>
                    <a:pt x="14" y="50"/>
                    <a:pt x="16" y="48"/>
                  </a:cubicBezTo>
                  <a:cubicBezTo>
                    <a:pt x="23" y="43"/>
                    <a:pt x="30" y="39"/>
                    <a:pt x="38" y="36"/>
                  </a:cubicBezTo>
                  <a:cubicBezTo>
                    <a:pt x="35" y="39"/>
                    <a:pt x="31" y="42"/>
                    <a:pt x="29" y="45"/>
                  </a:cubicBezTo>
                  <a:cubicBezTo>
                    <a:pt x="22" y="54"/>
                    <a:pt x="20" y="65"/>
                    <a:pt x="22" y="76"/>
                  </a:cubicBezTo>
                  <a:cubicBezTo>
                    <a:pt x="13" y="68"/>
                    <a:pt x="7" y="57"/>
                    <a:pt x="5" y="45"/>
                  </a:cubicBezTo>
                  <a:cubicBezTo>
                    <a:pt x="4" y="35"/>
                    <a:pt x="8" y="24"/>
                    <a:pt x="15" y="17"/>
                  </a:cubicBezTo>
                  <a:cubicBezTo>
                    <a:pt x="13" y="20"/>
                    <a:pt x="13" y="24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4" y="31"/>
                    <a:pt x="16" y="30"/>
                  </a:cubicBezTo>
                  <a:cubicBezTo>
                    <a:pt x="48" y="15"/>
                    <a:pt x="86" y="24"/>
                    <a:pt x="107" y="52"/>
                  </a:cubicBezTo>
                  <a:close/>
                  <a:moveTo>
                    <a:pt x="93" y="74"/>
                  </a:moveTo>
                  <a:cubicBezTo>
                    <a:pt x="83" y="77"/>
                    <a:pt x="76" y="76"/>
                    <a:pt x="74" y="76"/>
                  </a:cubicBezTo>
                  <a:cubicBezTo>
                    <a:pt x="67" y="75"/>
                    <a:pt x="62" y="75"/>
                    <a:pt x="62" y="73"/>
                  </a:cubicBezTo>
                  <a:cubicBezTo>
                    <a:pt x="62" y="72"/>
                    <a:pt x="75" y="76"/>
                    <a:pt x="92" y="70"/>
                  </a:cubicBezTo>
                  <a:cubicBezTo>
                    <a:pt x="101" y="67"/>
                    <a:pt x="111" y="62"/>
                    <a:pt x="118" y="49"/>
                  </a:cubicBezTo>
                  <a:cubicBezTo>
                    <a:pt x="128" y="28"/>
                    <a:pt x="121" y="17"/>
                    <a:pt x="119" y="14"/>
                  </a:cubicBezTo>
                  <a:cubicBezTo>
                    <a:pt x="118" y="12"/>
                    <a:pt x="118" y="10"/>
                    <a:pt x="119" y="10"/>
                  </a:cubicBezTo>
                  <a:cubicBezTo>
                    <a:pt x="121" y="9"/>
                    <a:pt x="122" y="11"/>
                    <a:pt x="123" y="13"/>
                  </a:cubicBezTo>
                  <a:cubicBezTo>
                    <a:pt x="124" y="15"/>
                    <a:pt x="136" y="31"/>
                    <a:pt x="118" y="56"/>
                  </a:cubicBezTo>
                  <a:cubicBezTo>
                    <a:pt x="109" y="67"/>
                    <a:pt x="101" y="71"/>
                    <a:pt x="93" y="74"/>
                  </a:cubicBezTo>
                  <a:close/>
                  <a:moveTo>
                    <a:pt x="160" y="43"/>
                  </a:moveTo>
                  <a:cubicBezTo>
                    <a:pt x="166" y="47"/>
                    <a:pt x="168" y="54"/>
                    <a:pt x="166" y="61"/>
                  </a:cubicBezTo>
                  <a:cubicBezTo>
                    <a:pt x="164" y="67"/>
                    <a:pt x="161" y="74"/>
                    <a:pt x="155" y="77"/>
                  </a:cubicBezTo>
                  <a:cubicBezTo>
                    <a:pt x="150" y="79"/>
                    <a:pt x="145" y="79"/>
                    <a:pt x="141" y="76"/>
                  </a:cubicBezTo>
                  <a:cubicBezTo>
                    <a:pt x="140" y="76"/>
                    <a:pt x="140" y="76"/>
                    <a:pt x="140" y="75"/>
                  </a:cubicBezTo>
                  <a:cubicBezTo>
                    <a:pt x="138" y="71"/>
                    <a:pt x="134" y="67"/>
                    <a:pt x="129" y="67"/>
                  </a:cubicBezTo>
                  <a:cubicBezTo>
                    <a:pt x="125" y="66"/>
                    <a:pt x="124" y="63"/>
                    <a:pt x="126" y="62"/>
                  </a:cubicBezTo>
                  <a:cubicBezTo>
                    <a:pt x="128" y="62"/>
                    <a:pt x="129" y="62"/>
                    <a:pt x="130" y="62"/>
                  </a:cubicBezTo>
                  <a:cubicBezTo>
                    <a:pt x="135" y="66"/>
                    <a:pt x="140" y="69"/>
                    <a:pt x="146" y="70"/>
                  </a:cubicBezTo>
                  <a:cubicBezTo>
                    <a:pt x="152" y="72"/>
                    <a:pt x="159" y="71"/>
                    <a:pt x="162" y="66"/>
                  </a:cubicBezTo>
                  <a:cubicBezTo>
                    <a:pt x="165" y="62"/>
                    <a:pt x="165" y="56"/>
                    <a:pt x="160" y="53"/>
                  </a:cubicBezTo>
                  <a:cubicBezTo>
                    <a:pt x="157" y="50"/>
                    <a:pt x="151" y="53"/>
                    <a:pt x="150" y="57"/>
                  </a:cubicBezTo>
                  <a:cubicBezTo>
                    <a:pt x="148" y="59"/>
                    <a:pt x="153" y="61"/>
                    <a:pt x="154" y="58"/>
                  </a:cubicBezTo>
                  <a:cubicBezTo>
                    <a:pt x="156" y="53"/>
                    <a:pt x="163" y="60"/>
                    <a:pt x="158" y="64"/>
                  </a:cubicBezTo>
                  <a:cubicBezTo>
                    <a:pt x="155" y="67"/>
                    <a:pt x="151" y="67"/>
                    <a:pt x="146" y="66"/>
                  </a:cubicBezTo>
                  <a:cubicBezTo>
                    <a:pt x="146" y="65"/>
                    <a:pt x="146" y="65"/>
                    <a:pt x="145" y="65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41" y="60"/>
                    <a:pt x="141" y="53"/>
                    <a:pt x="144" y="48"/>
                  </a:cubicBezTo>
                  <a:cubicBezTo>
                    <a:pt x="144" y="48"/>
                    <a:pt x="144" y="48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5"/>
                    <a:pt x="148" y="43"/>
                    <a:pt x="150" y="42"/>
                  </a:cubicBezTo>
                  <a:cubicBezTo>
                    <a:pt x="153" y="40"/>
                    <a:pt x="157" y="41"/>
                    <a:pt x="160" y="43"/>
                  </a:cubicBezTo>
                  <a:close/>
                  <a:moveTo>
                    <a:pt x="170" y="68"/>
                  </a:moveTo>
                  <a:cubicBezTo>
                    <a:pt x="167" y="71"/>
                    <a:pt x="163" y="74"/>
                    <a:pt x="159" y="77"/>
                  </a:cubicBezTo>
                  <a:cubicBezTo>
                    <a:pt x="164" y="73"/>
                    <a:pt x="168" y="66"/>
                    <a:pt x="169" y="59"/>
                  </a:cubicBezTo>
                  <a:cubicBezTo>
                    <a:pt x="170" y="51"/>
                    <a:pt x="167" y="42"/>
                    <a:pt x="158" y="39"/>
                  </a:cubicBezTo>
                  <a:cubicBezTo>
                    <a:pt x="158" y="39"/>
                    <a:pt x="159" y="39"/>
                    <a:pt x="159" y="39"/>
                  </a:cubicBezTo>
                  <a:cubicBezTo>
                    <a:pt x="161" y="39"/>
                    <a:pt x="163" y="40"/>
                    <a:pt x="166" y="41"/>
                  </a:cubicBezTo>
                  <a:cubicBezTo>
                    <a:pt x="175" y="46"/>
                    <a:pt x="176" y="59"/>
                    <a:pt x="170" y="68"/>
                  </a:cubicBezTo>
                  <a:close/>
                  <a:moveTo>
                    <a:pt x="178" y="62"/>
                  </a:moveTo>
                  <a:cubicBezTo>
                    <a:pt x="173" y="67"/>
                    <a:pt x="173" y="67"/>
                    <a:pt x="173" y="67"/>
                  </a:cubicBezTo>
                  <a:cubicBezTo>
                    <a:pt x="177" y="60"/>
                    <a:pt x="177" y="51"/>
                    <a:pt x="173" y="45"/>
                  </a:cubicBezTo>
                  <a:cubicBezTo>
                    <a:pt x="178" y="49"/>
                    <a:pt x="181" y="55"/>
                    <a:pt x="178" y="62"/>
                  </a:cubicBezTo>
                  <a:close/>
                  <a:moveTo>
                    <a:pt x="213" y="43"/>
                  </a:moveTo>
                  <a:cubicBezTo>
                    <a:pt x="210" y="48"/>
                    <a:pt x="207" y="53"/>
                    <a:pt x="203" y="57"/>
                  </a:cubicBezTo>
                  <a:cubicBezTo>
                    <a:pt x="203" y="58"/>
                    <a:pt x="204" y="60"/>
                    <a:pt x="206" y="59"/>
                  </a:cubicBezTo>
                  <a:cubicBezTo>
                    <a:pt x="206" y="59"/>
                    <a:pt x="206" y="58"/>
                    <a:pt x="206" y="58"/>
                  </a:cubicBezTo>
                  <a:cubicBezTo>
                    <a:pt x="203" y="64"/>
                    <a:pt x="201" y="69"/>
                    <a:pt x="200" y="75"/>
                  </a:cubicBezTo>
                  <a:cubicBezTo>
                    <a:pt x="198" y="76"/>
                    <a:pt x="197" y="77"/>
                    <a:pt x="195" y="78"/>
                  </a:cubicBezTo>
                  <a:cubicBezTo>
                    <a:pt x="190" y="82"/>
                    <a:pt x="185" y="86"/>
                    <a:pt x="179" y="90"/>
                  </a:cubicBezTo>
                  <a:cubicBezTo>
                    <a:pt x="180" y="88"/>
                    <a:pt x="181" y="86"/>
                    <a:pt x="182" y="85"/>
                  </a:cubicBezTo>
                  <a:cubicBezTo>
                    <a:pt x="187" y="81"/>
                    <a:pt x="191" y="77"/>
                    <a:pt x="195" y="73"/>
                  </a:cubicBezTo>
                  <a:cubicBezTo>
                    <a:pt x="196" y="72"/>
                    <a:pt x="195" y="70"/>
                    <a:pt x="194" y="71"/>
                  </a:cubicBezTo>
                  <a:cubicBezTo>
                    <a:pt x="191" y="74"/>
                    <a:pt x="187" y="77"/>
                    <a:pt x="184" y="80"/>
                  </a:cubicBezTo>
                  <a:cubicBezTo>
                    <a:pt x="185" y="78"/>
                    <a:pt x="185" y="77"/>
                    <a:pt x="186" y="75"/>
                  </a:cubicBezTo>
                  <a:cubicBezTo>
                    <a:pt x="189" y="72"/>
                    <a:pt x="192" y="69"/>
                    <a:pt x="195" y="66"/>
                  </a:cubicBezTo>
                  <a:cubicBezTo>
                    <a:pt x="196" y="65"/>
                    <a:pt x="195" y="63"/>
                    <a:pt x="194" y="64"/>
                  </a:cubicBezTo>
                  <a:cubicBezTo>
                    <a:pt x="192" y="66"/>
                    <a:pt x="190" y="68"/>
                    <a:pt x="187" y="70"/>
                  </a:cubicBezTo>
                  <a:cubicBezTo>
                    <a:pt x="188" y="68"/>
                    <a:pt x="189" y="65"/>
                    <a:pt x="190" y="62"/>
                  </a:cubicBezTo>
                  <a:cubicBezTo>
                    <a:pt x="190" y="62"/>
                    <a:pt x="190" y="62"/>
                    <a:pt x="190" y="61"/>
                  </a:cubicBezTo>
                  <a:cubicBezTo>
                    <a:pt x="193" y="57"/>
                    <a:pt x="197" y="52"/>
                    <a:pt x="199" y="46"/>
                  </a:cubicBezTo>
                  <a:cubicBezTo>
                    <a:pt x="200" y="45"/>
                    <a:pt x="198" y="44"/>
                    <a:pt x="198" y="45"/>
                  </a:cubicBezTo>
                  <a:cubicBezTo>
                    <a:pt x="192" y="54"/>
                    <a:pt x="186" y="63"/>
                    <a:pt x="179" y="71"/>
                  </a:cubicBezTo>
                  <a:cubicBezTo>
                    <a:pt x="180" y="69"/>
                    <a:pt x="180" y="67"/>
                    <a:pt x="181" y="65"/>
                  </a:cubicBezTo>
                  <a:cubicBezTo>
                    <a:pt x="190" y="53"/>
                    <a:pt x="197" y="40"/>
                    <a:pt x="206" y="29"/>
                  </a:cubicBezTo>
                  <a:cubicBezTo>
                    <a:pt x="207" y="28"/>
                    <a:pt x="213" y="22"/>
                    <a:pt x="214" y="20"/>
                  </a:cubicBezTo>
                  <a:cubicBezTo>
                    <a:pt x="216" y="28"/>
                    <a:pt x="216" y="36"/>
                    <a:pt x="213" y="43"/>
                  </a:cubicBezTo>
                  <a:close/>
                  <a:moveTo>
                    <a:pt x="307" y="42"/>
                  </a:moveTo>
                  <a:cubicBezTo>
                    <a:pt x="297" y="42"/>
                    <a:pt x="289" y="39"/>
                    <a:pt x="280" y="36"/>
                  </a:cubicBezTo>
                  <a:cubicBezTo>
                    <a:pt x="270" y="32"/>
                    <a:pt x="261" y="30"/>
                    <a:pt x="250" y="32"/>
                  </a:cubicBezTo>
                  <a:cubicBezTo>
                    <a:pt x="231" y="35"/>
                    <a:pt x="215" y="49"/>
                    <a:pt x="209" y="67"/>
                  </a:cubicBezTo>
                  <a:cubicBezTo>
                    <a:pt x="207" y="69"/>
                    <a:pt x="205" y="71"/>
                    <a:pt x="203" y="72"/>
                  </a:cubicBezTo>
                  <a:cubicBezTo>
                    <a:pt x="205" y="64"/>
                    <a:pt x="209" y="57"/>
                    <a:pt x="214" y="51"/>
                  </a:cubicBezTo>
                  <a:cubicBezTo>
                    <a:pt x="228" y="37"/>
                    <a:pt x="244" y="25"/>
                    <a:pt x="264" y="25"/>
                  </a:cubicBezTo>
                  <a:cubicBezTo>
                    <a:pt x="276" y="25"/>
                    <a:pt x="285" y="31"/>
                    <a:pt x="296" y="37"/>
                  </a:cubicBezTo>
                  <a:cubicBezTo>
                    <a:pt x="299" y="39"/>
                    <a:pt x="303" y="40"/>
                    <a:pt x="307" y="42"/>
                  </a:cubicBezTo>
                  <a:close/>
                  <a:moveTo>
                    <a:pt x="301" y="46"/>
                  </a:moveTo>
                  <a:cubicBezTo>
                    <a:pt x="289" y="45"/>
                    <a:pt x="275" y="38"/>
                    <a:pt x="262" y="38"/>
                  </a:cubicBezTo>
                  <a:cubicBezTo>
                    <a:pt x="250" y="39"/>
                    <a:pt x="238" y="44"/>
                    <a:pt x="230" y="53"/>
                  </a:cubicBezTo>
                  <a:cubicBezTo>
                    <a:pt x="228" y="54"/>
                    <a:pt x="225" y="56"/>
                    <a:pt x="223" y="57"/>
                  </a:cubicBezTo>
                  <a:cubicBezTo>
                    <a:pt x="232" y="44"/>
                    <a:pt x="247" y="36"/>
                    <a:pt x="263" y="36"/>
                  </a:cubicBezTo>
                  <a:cubicBezTo>
                    <a:pt x="276" y="37"/>
                    <a:pt x="289" y="44"/>
                    <a:pt x="301" y="46"/>
                  </a:cubicBezTo>
                  <a:close/>
                  <a:moveTo>
                    <a:pt x="299" y="48"/>
                  </a:moveTo>
                  <a:cubicBezTo>
                    <a:pt x="291" y="48"/>
                    <a:pt x="284" y="47"/>
                    <a:pt x="276" y="48"/>
                  </a:cubicBezTo>
                  <a:cubicBezTo>
                    <a:pt x="277" y="47"/>
                    <a:pt x="276" y="46"/>
                    <a:pt x="275" y="45"/>
                  </a:cubicBezTo>
                  <a:cubicBezTo>
                    <a:pt x="262" y="42"/>
                    <a:pt x="249" y="44"/>
                    <a:pt x="238" y="49"/>
                  </a:cubicBezTo>
                  <a:cubicBezTo>
                    <a:pt x="247" y="42"/>
                    <a:pt x="259" y="39"/>
                    <a:pt x="271" y="41"/>
                  </a:cubicBezTo>
                  <a:cubicBezTo>
                    <a:pt x="280" y="43"/>
                    <a:pt x="289" y="47"/>
                    <a:pt x="299" y="48"/>
                  </a:cubicBezTo>
                  <a:close/>
                  <a:moveTo>
                    <a:pt x="269" y="60"/>
                  </a:moveTo>
                  <a:cubicBezTo>
                    <a:pt x="267" y="59"/>
                    <a:pt x="265" y="58"/>
                    <a:pt x="262" y="57"/>
                  </a:cubicBezTo>
                  <a:cubicBezTo>
                    <a:pt x="277" y="41"/>
                    <a:pt x="303" y="57"/>
                    <a:pt x="319" y="44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10" y="61"/>
                    <a:pt x="288" y="68"/>
                    <a:pt x="269" y="60"/>
                  </a:cubicBezTo>
                  <a:close/>
                  <a:moveTo>
                    <a:pt x="243" y="85"/>
                  </a:moveTo>
                  <a:cubicBezTo>
                    <a:pt x="243" y="84"/>
                    <a:pt x="242" y="83"/>
                    <a:pt x="242" y="82"/>
                  </a:cubicBezTo>
                  <a:cubicBezTo>
                    <a:pt x="250" y="80"/>
                    <a:pt x="257" y="74"/>
                    <a:pt x="258" y="66"/>
                  </a:cubicBezTo>
                  <a:cubicBezTo>
                    <a:pt x="260" y="68"/>
                    <a:pt x="261" y="71"/>
                    <a:pt x="262" y="74"/>
                  </a:cubicBezTo>
                  <a:cubicBezTo>
                    <a:pt x="263" y="77"/>
                    <a:pt x="263" y="81"/>
                    <a:pt x="262" y="84"/>
                  </a:cubicBezTo>
                  <a:cubicBezTo>
                    <a:pt x="256" y="89"/>
                    <a:pt x="249" y="89"/>
                    <a:pt x="243" y="85"/>
                  </a:cubicBezTo>
                  <a:close/>
                  <a:moveTo>
                    <a:pt x="259" y="94"/>
                  </a:moveTo>
                  <a:cubicBezTo>
                    <a:pt x="253" y="95"/>
                    <a:pt x="247" y="93"/>
                    <a:pt x="242" y="90"/>
                  </a:cubicBezTo>
                  <a:cubicBezTo>
                    <a:pt x="242" y="89"/>
                    <a:pt x="243" y="88"/>
                    <a:pt x="243" y="87"/>
                  </a:cubicBezTo>
                  <a:cubicBezTo>
                    <a:pt x="249" y="91"/>
                    <a:pt x="256" y="91"/>
                    <a:pt x="262" y="87"/>
                  </a:cubicBezTo>
                  <a:cubicBezTo>
                    <a:pt x="261" y="90"/>
                    <a:pt x="260" y="92"/>
                    <a:pt x="259" y="94"/>
                  </a:cubicBezTo>
                  <a:close/>
                  <a:moveTo>
                    <a:pt x="254" y="99"/>
                  </a:moveTo>
                  <a:cubicBezTo>
                    <a:pt x="249" y="100"/>
                    <a:pt x="243" y="98"/>
                    <a:pt x="240" y="94"/>
                  </a:cubicBezTo>
                  <a:cubicBezTo>
                    <a:pt x="240" y="93"/>
                    <a:pt x="241" y="93"/>
                    <a:pt x="241" y="92"/>
                  </a:cubicBezTo>
                  <a:cubicBezTo>
                    <a:pt x="246" y="95"/>
                    <a:pt x="251" y="97"/>
                    <a:pt x="257" y="97"/>
                  </a:cubicBezTo>
                  <a:cubicBezTo>
                    <a:pt x="256" y="97"/>
                    <a:pt x="255" y="98"/>
                    <a:pt x="254" y="99"/>
                  </a:cubicBezTo>
                  <a:close/>
                  <a:moveTo>
                    <a:pt x="236" y="107"/>
                  </a:moveTo>
                  <a:cubicBezTo>
                    <a:pt x="236" y="107"/>
                    <a:pt x="236" y="108"/>
                    <a:pt x="237" y="108"/>
                  </a:cubicBezTo>
                  <a:cubicBezTo>
                    <a:pt x="235" y="108"/>
                    <a:pt x="233" y="108"/>
                    <a:pt x="231" y="108"/>
                  </a:cubicBezTo>
                  <a:cubicBezTo>
                    <a:pt x="224" y="106"/>
                    <a:pt x="220" y="101"/>
                    <a:pt x="221" y="94"/>
                  </a:cubicBezTo>
                  <a:cubicBezTo>
                    <a:pt x="223" y="96"/>
                    <a:pt x="225" y="97"/>
                    <a:pt x="229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9" y="100"/>
                    <a:pt x="231" y="103"/>
                    <a:pt x="233" y="104"/>
                  </a:cubicBezTo>
                  <a:cubicBezTo>
                    <a:pt x="234" y="105"/>
                    <a:pt x="236" y="103"/>
                    <a:pt x="235" y="103"/>
                  </a:cubicBezTo>
                  <a:cubicBezTo>
                    <a:pt x="233" y="101"/>
                    <a:pt x="232" y="100"/>
                    <a:pt x="231" y="98"/>
                  </a:cubicBezTo>
                  <a:cubicBezTo>
                    <a:pt x="234" y="97"/>
                    <a:pt x="236" y="97"/>
                    <a:pt x="238" y="95"/>
                  </a:cubicBezTo>
                  <a:cubicBezTo>
                    <a:pt x="241" y="99"/>
                    <a:pt x="246" y="101"/>
                    <a:pt x="251" y="102"/>
                  </a:cubicBezTo>
                  <a:cubicBezTo>
                    <a:pt x="248" y="104"/>
                    <a:pt x="244" y="106"/>
                    <a:pt x="240" y="107"/>
                  </a:cubicBezTo>
                  <a:cubicBezTo>
                    <a:pt x="239" y="107"/>
                    <a:pt x="238" y="106"/>
                    <a:pt x="237" y="105"/>
                  </a:cubicBezTo>
                  <a:cubicBezTo>
                    <a:pt x="236" y="105"/>
                    <a:pt x="235" y="107"/>
                    <a:pt x="236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497" y="1417"/>
              <a:ext cx="25" cy="1672"/>
            </a:xfrm>
            <a:custGeom>
              <a:avLst/>
              <a:gdLst>
                <a:gd name="T0" fmla="*/ 7 w 7"/>
                <a:gd name="T1" fmla="*/ 3 h 474"/>
                <a:gd name="T2" fmla="*/ 7 w 7"/>
                <a:gd name="T3" fmla="*/ 471 h 474"/>
                <a:gd name="T4" fmla="*/ 0 w 7"/>
                <a:gd name="T5" fmla="*/ 471 h 474"/>
                <a:gd name="T6" fmla="*/ 0 w 7"/>
                <a:gd name="T7" fmla="*/ 3 h 474"/>
                <a:gd name="T8" fmla="*/ 7 w 7"/>
                <a:gd name="T9" fmla="*/ 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72">
                  <a:moveTo>
                    <a:pt x="7" y="3"/>
                  </a:moveTo>
                  <a:cubicBezTo>
                    <a:pt x="7" y="471"/>
                    <a:pt x="7" y="471"/>
                    <a:pt x="7" y="471"/>
                  </a:cubicBezTo>
                  <a:cubicBezTo>
                    <a:pt x="7" y="474"/>
                    <a:pt x="0" y="474"/>
                    <a:pt x="0" y="47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7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540" y="1522"/>
              <a:ext cx="14" cy="1465"/>
            </a:xfrm>
            <a:custGeom>
              <a:avLst/>
              <a:gdLst>
                <a:gd name="T0" fmla="*/ 4 w 4"/>
                <a:gd name="T1" fmla="*/ 2 h 415"/>
                <a:gd name="T2" fmla="*/ 4 w 4"/>
                <a:gd name="T3" fmla="*/ 413 h 415"/>
                <a:gd name="T4" fmla="*/ 0 w 4"/>
                <a:gd name="T5" fmla="*/ 413 h 415"/>
                <a:gd name="T6" fmla="*/ 0 w 4"/>
                <a:gd name="T7" fmla="*/ 2 h 415"/>
                <a:gd name="T8" fmla="*/ 4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4" y="2"/>
                  </a:moveTo>
                  <a:cubicBezTo>
                    <a:pt x="4" y="413"/>
                    <a:pt x="4" y="413"/>
                    <a:pt x="4" y="413"/>
                  </a:cubicBezTo>
                  <a:cubicBezTo>
                    <a:pt x="4" y="415"/>
                    <a:pt x="0" y="415"/>
                    <a:pt x="0" y="4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4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6881" y="1420"/>
              <a:ext cx="25" cy="1627"/>
            </a:xfrm>
            <a:custGeom>
              <a:avLst/>
              <a:gdLst>
                <a:gd name="T0" fmla="*/ 0 w 7"/>
                <a:gd name="T1" fmla="*/ 3 h 461"/>
                <a:gd name="T2" fmla="*/ 0 w 7"/>
                <a:gd name="T3" fmla="*/ 458 h 461"/>
                <a:gd name="T4" fmla="*/ 7 w 7"/>
                <a:gd name="T5" fmla="*/ 458 h 461"/>
                <a:gd name="T6" fmla="*/ 7 w 7"/>
                <a:gd name="T7" fmla="*/ 3 h 461"/>
                <a:gd name="T8" fmla="*/ 0 w 7"/>
                <a:gd name="T9" fmla="*/ 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61">
                  <a:moveTo>
                    <a:pt x="0" y="3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0" y="461"/>
                    <a:pt x="7" y="461"/>
                    <a:pt x="7" y="458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6849" y="1515"/>
              <a:ext cx="15" cy="1465"/>
            </a:xfrm>
            <a:custGeom>
              <a:avLst/>
              <a:gdLst>
                <a:gd name="T0" fmla="*/ 0 w 4"/>
                <a:gd name="T1" fmla="*/ 2 h 415"/>
                <a:gd name="T2" fmla="*/ 0 w 4"/>
                <a:gd name="T3" fmla="*/ 413 h 415"/>
                <a:gd name="T4" fmla="*/ 4 w 4"/>
                <a:gd name="T5" fmla="*/ 413 h 415"/>
                <a:gd name="T6" fmla="*/ 4 w 4"/>
                <a:gd name="T7" fmla="*/ 2 h 415"/>
                <a:gd name="T8" fmla="*/ 0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0" y="2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5"/>
                    <a:pt x="4" y="415"/>
                    <a:pt x="4" y="41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1908" y="79"/>
              <a:ext cx="3615" cy="25"/>
            </a:xfrm>
            <a:custGeom>
              <a:avLst/>
              <a:gdLst>
                <a:gd name="T0" fmla="*/ 7 w 1025"/>
                <a:gd name="T1" fmla="*/ 7 h 7"/>
                <a:gd name="T2" fmla="*/ 1018 w 1025"/>
                <a:gd name="T3" fmla="*/ 7 h 7"/>
                <a:gd name="T4" fmla="*/ 1018 w 1025"/>
                <a:gd name="T5" fmla="*/ 0 h 7"/>
                <a:gd name="T6" fmla="*/ 7 w 1025"/>
                <a:gd name="T7" fmla="*/ 0 h 7"/>
                <a:gd name="T8" fmla="*/ 7 w 102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5" h="7">
                  <a:moveTo>
                    <a:pt x="7" y="7"/>
                  </a:moveTo>
                  <a:cubicBezTo>
                    <a:pt x="1018" y="7"/>
                    <a:pt x="1018" y="7"/>
                    <a:pt x="1018" y="7"/>
                  </a:cubicBezTo>
                  <a:cubicBezTo>
                    <a:pt x="1025" y="7"/>
                    <a:pt x="1025" y="0"/>
                    <a:pt x="101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1915" y="121"/>
              <a:ext cx="3552" cy="14"/>
            </a:xfrm>
            <a:custGeom>
              <a:avLst/>
              <a:gdLst>
                <a:gd name="T0" fmla="*/ 5 w 1007"/>
                <a:gd name="T1" fmla="*/ 4 h 4"/>
                <a:gd name="T2" fmla="*/ 1002 w 1007"/>
                <a:gd name="T3" fmla="*/ 4 h 4"/>
                <a:gd name="T4" fmla="*/ 1002 w 1007"/>
                <a:gd name="T5" fmla="*/ 0 h 4"/>
                <a:gd name="T6" fmla="*/ 5 w 1007"/>
                <a:gd name="T7" fmla="*/ 0 h 4"/>
                <a:gd name="T8" fmla="*/ 5 w 100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5" h="4">
                  <a:moveTo>
                    <a:pt x="5" y="4"/>
                  </a:moveTo>
                  <a:cubicBezTo>
                    <a:pt x="1002" y="4"/>
                    <a:pt x="1002" y="4"/>
                    <a:pt x="1002" y="4"/>
                  </a:cubicBezTo>
                  <a:cubicBezTo>
                    <a:pt x="1007" y="4"/>
                    <a:pt x="1007" y="0"/>
                    <a:pt x="100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1915" y="4364"/>
              <a:ext cx="3545" cy="24"/>
            </a:xfrm>
            <a:custGeom>
              <a:avLst/>
              <a:gdLst>
                <a:gd name="T0" fmla="*/ 6 w 1005"/>
                <a:gd name="T1" fmla="*/ 0 h 7"/>
                <a:gd name="T2" fmla="*/ 999 w 1005"/>
                <a:gd name="T3" fmla="*/ 0 h 7"/>
                <a:gd name="T4" fmla="*/ 999 w 1005"/>
                <a:gd name="T5" fmla="*/ 7 h 7"/>
                <a:gd name="T6" fmla="*/ 6 w 1005"/>
                <a:gd name="T7" fmla="*/ 7 h 7"/>
                <a:gd name="T8" fmla="*/ 6 w 100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4" h="7">
                  <a:moveTo>
                    <a:pt x="6" y="0"/>
                  </a:moveTo>
                  <a:cubicBezTo>
                    <a:pt x="999" y="0"/>
                    <a:pt x="999" y="0"/>
                    <a:pt x="999" y="0"/>
                  </a:cubicBezTo>
                  <a:cubicBezTo>
                    <a:pt x="1005" y="0"/>
                    <a:pt x="1005" y="7"/>
                    <a:pt x="999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0" y="7"/>
                    <a:pt x="0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1894" y="4332"/>
              <a:ext cx="3587" cy="14"/>
            </a:xfrm>
            <a:custGeom>
              <a:avLst/>
              <a:gdLst>
                <a:gd name="T0" fmla="*/ 5 w 1017"/>
                <a:gd name="T1" fmla="*/ 0 h 4"/>
                <a:gd name="T2" fmla="*/ 1012 w 1017"/>
                <a:gd name="T3" fmla="*/ 0 h 4"/>
                <a:gd name="T4" fmla="*/ 1012 w 1017"/>
                <a:gd name="T5" fmla="*/ 4 h 4"/>
                <a:gd name="T6" fmla="*/ 5 w 1017"/>
                <a:gd name="T7" fmla="*/ 4 h 4"/>
                <a:gd name="T8" fmla="*/ 5 w 10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4">
                  <a:moveTo>
                    <a:pt x="5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1017" y="0"/>
                    <a:pt x="1017" y="4"/>
                    <a:pt x="10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44" name="PA_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8644" flipH="1">
            <a:off x="-752660" y="3676551"/>
            <a:ext cx="3545492" cy="4302781"/>
          </a:xfrm>
          <a:prstGeom prst="rect">
            <a:avLst/>
          </a:prstGeom>
        </p:spPr>
      </p:pic>
      <p:pic>
        <p:nvPicPr>
          <p:cNvPr id="45" name="PA_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8220000" flipH="1">
            <a:off x="9009374" y="-585481"/>
            <a:ext cx="4677651" cy="3321132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2096061" y="2376542"/>
            <a:ext cx="8024019" cy="1417575"/>
            <a:chOff x="3098077" y="2645111"/>
            <a:chExt cx="5258989" cy="969853"/>
          </a:xfrm>
        </p:grpSpPr>
        <p:grpSp>
          <p:nvGrpSpPr>
            <p:cNvPr id="57" name="组合 56"/>
            <p:cNvGrpSpPr/>
            <p:nvPr/>
          </p:nvGrpSpPr>
          <p:grpSpPr>
            <a:xfrm>
              <a:off x="3135086" y="2645111"/>
              <a:ext cx="5221980" cy="939918"/>
              <a:chOff x="3135086" y="2645111"/>
              <a:chExt cx="5221980" cy="939918"/>
            </a:xfrm>
          </p:grpSpPr>
          <p:sp>
            <p:nvSpPr>
              <p:cNvPr id="59" name="MH_Title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653384" y="2645111"/>
                <a:ext cx="4703682" cy="939918"/>
              </a:xfrm>
              <a:custGeom>
                <a:avLst/>
                <a:gdLst>
                  <a:gd name="connsiteX0" fmla="*/ 4234772 w 4234772"/>
                  <a:gd name="connsiteY0" fmla="*/ 539998 h 539998"/>
                  <a:gd name="connsiteX1" fmla="*/ 0 w 4234772"/>
                  <a:gd name="connsiteY1" fmla="*/ 539998 h 539998"/>
                  <a:gd name="connsiteX2" fmla="*/ 0 w 4234772"/>
                  <a:gd name="connsiteY2" fmla="*/ 0 h 539998"/>
                  <a:gd name="connsiteX3" fmla="*/ 4234772 w 4234772"/>
                  <a:gd name="connsiteY3" fmla="*/ 0 h 539998"/>
                  <a:gd name="connsiteX4" fmla="*/ 4326212 w 4326212"/>
                  <a:gd name="connsiteY4" fmla="*/ 631438 h 63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4772" h="539998">
                    <a:moveTo>
                      <a:pt x="4234772" y="539998"/>
                    </a:moveTo>
                    <a:lnTo>
                      <a:pt x="0" y="539998"/>
                    </a:lnTo>
                    <a:lnTo>
                      <a:pt x="0" y="0"/>
                    </a:lnTo>
                    <a:lnTo>
                      <a:pt x="4234772" y="0"/>
                    </a:lnTo>
                  </a:path>
                </a:pathLst>
              </a:custGeom>
              <a:noFill/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lIns="648000" tIns="0" rIns="0" bIns="72000" rtlCol="0" anchor="ctr" anchorCtr="0">
                <a:normAutofit fontScale="925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6600" spc="600" dirty="0">
                    <a:latin typeface="微软雅黑 Light" panose="020B0502040204020203" pitchFamily="34" charset="-122"/>
                    <a:ea typeface="锐字工房云字库细圆GBK" panose="02010604000000000000" pitchFamily="2" charset="-122"/>
                    <a:sym typeface="微软雅黑 Light" panose="020B0502040204020203" pitchFamily="34" charset="-122"/>
                  </a:rPr>
                  <a:t> </a:t>
                </a:r>
                <a:r>
                  <a:rPr lang="zh-CN" altLang="en-US" sz="6600" b="1" spc="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rPr>
                  <a:t>近代科学的兴起</a:t>
                </a:r>
              </a:p>
            </p:txBody>
          </p:sp>
          <p:sp>
            <p:nvSpPr>
              <p:cNvPr id="60" name="MH_Others_1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3135086" y="2645111"/>
                <a:ext cx="939923" cy="93991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>
                  <a:spcBef>
                    <a:spcPct val="0"/>
                  </a:spcBef>
                </a:pPr>
                <a:endParaRPr lang="zh-CN" altLang="en-US" sz="4800">
                  <a:solidFill>
                    <a:srgbClr val="FFFFFF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Times New Roman" panose="02020603050405020304" pitchFamily="18" charset="0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58" name="MH_Number"/>
            <p:cNvSpPr/>
            <p:nvPr>
              <p:custDataLst>
                <p:tags r:id="rId5"/>
              </p:custDataLst>
            </p:nvPr>
          </p:nvSpPr>
          <p:spPr>
            <a:xfrm>
              <a:off x="3098077" y="2675046"/>
              <a:ext cx="939923" cy="939918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8800" dirty="0">
                  <a:solidFill>
                    <a:srgbClr val="FFFFFF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Times New Roman" panose="02020603050405020304" pitchFamily="18" charset="0"/>
                  <a:sym typeface="微软雅黑 Light" panose="020B0502040204020203" pitchFamily="34" charset="-122"/>
                </a:rPr>
                <a:t>3</a:t>
              </a:r>
              <a:endParaRPr lang="zh-CN" altLang="en-US" sz="8800" dirty="0">
                <a:solidFill>
                  <a:srgbClr val="FFFFFF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Times New Roman" panose="02020603050405020304" pitchFamily="18" charset="0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61" name="MH_Title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15364" y="3883138"/>
            <a:ext cx="6174537" cy="62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人类对自然认识产生革命性变化</a:t>
            </a:r>
          </a:p>
        </p:txBody>
      </p:sp>
    </p:spTree>
    <p:extLst>
      <p:ext uri="{BB962C8B-B14F-4D97-AF65-F5344CB8AC3E}">
        <p14:creationId xmlns:p14="http://schemas.microsoft.com/office/powerpoint/2010/main" val="143593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9DCA861-8D62-4494-9CF9-4A14BA7D640C}"/>
              </a:ext>
            </a:extLst>
          </p:cNvPr>
          <p:cNvGrpSpPr/>
          <p:nvPr/>
        </p:nvGrpSpPr>
        <p:grpSpPr>
          <a:xfrm>
            <a:off x="325537" y="376294"/>
            <a:ext cx="3914993" cy="584775"/>
            <a:chOff x="325537" y="414394"/>
            <a:chExt cx="3914993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454339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BEE91FB-2F34-4F34-A473-BC9314AD8574}"/>
                </a:ext>
              </a:extLst>
            </p:cNvPr>
            <p:cNvSpPr txBox="1"/>
            <p:nvPr/>
          </p:nvSpPr>
          <p:spPr>
            <a:xfrm>
              <a:off x="639862" y="414394"/>
              <a:ext cx="3600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科学革命：</a:t>
              </a:r>
              <a:r>
                <a:rPr lang="zh-CN" altLang="en-US" sz="32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背景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E072010-E064-4EFE-ACE2-166AA408E8D0}"/>
              </a:ext>
            </a:extLst>
          </p:cNvPr>
          <p:cNvGrpSpPr/>
          <p:nvPr/>
        </p:nvGrpSpPr>
        <p:grpSpPr>
          <a:xfrm>
            <a:off x="893227" y="447676"/>
            <a:ext cx="10668436" cy="2733674"/>
            <a:chOff x="639862" y="820326"/>
            <a:chExt cx="11416516" cy="1454258"/>
          </a:xfrm>
        </p:grpSpPr>
        <p:pic>
          <p:nvPicPr>
            <p:cNvPr id="109" name="PA_图片 17">
              <a:extLst>
                <a:ext uri="{FF2B5EF4-FFF2-40B4-BE49-F238E27FC236}">
                  <a16:creationId xmlns:a16="http://schemas.microsoft.com/office/drawing/2014/main" id="{E6AB4529-0C8D-4887-ABF0-DE0000AF972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380000" flipH="1">
              <a:off x="9943083" y="820326"/>
              <a:ext cx="2113295" cy="887692"/>
            </a:xfrm>
            <a:prstGeom prst="rect">
              <a:avLst/>
            </a:prstGeom>
          </p:spPr>
        </p:pic>
        <p:grpSp>
          <p:nvGrpSpPr>
            <p:cNvPr id="9" name="淘宝店chenying0907 32">
              <a:extLst>
                <a:ext uri="{FF2B5EF4-FFF2-40B4-BE49-F238E27FC236}">
                  <a16:creationId xmlns:a16="http://schemas.microsoft.com/office/drawing/2014/main" id="{F81F3C4D-0A98-4E69-981B-321ADED47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62" y="1116502"/>
              <a:ext cx="10616784" cy="1158082"/>
              <a:chOff x="1158946" y="617645"/>
              <a:chExt cx="7564899" cy="3160982"/>
            </a:xfrm>
          </p:grpSpPr>
          <p:pic>
            <p:nvPicPr>
              <p:cNvPr id="10" name="图片 19">
                <a:extLst>
                  <a:ext uri="{FF2B5EF4-FFF2-40B4-BE49-F238E27FC236}">
                    <a16:creationId xmlns:a16="http://schemas.microsoft.com/office/drawing/2014/main" id="{232B09B3-208B-4BD7-83E1-A44E85DE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722" b="35516"/>
              <a:stretch>
                <a:fillRect/>
              </a:stretch>
            </p:blipFill>
            <p:spPr bwMode="auto">
              <a:xfrm rot="3973013" flipH="1">
                <a:off x="1974962" y="1599924"/>
                <a:ext cx="1290102" cy="1109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淘宝店chenying0907 8">
                <a:extLst>
                  <a:ext uri="{FF2B5EF4-FFF2-40B4-BE49-F238E27FC236}">
                    <a16:creationId xmlns:a16="http://schemas.microsoft.com/office/drawing/2014/main" id="{3E69AF8E-DCD7-4941-BE6F-920A66FAE2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8946" y="617645"/>
                <a:ext cx="7564899" cy="3160982"/>
                <a:chOff x="402" y="-807835"/>
                <a:chExt cx="8816458" cy="3683945"/>
              </a:xfrm>
            </p:grpSpPr>
            <p:sp>
              <p:nvSpPr>
                <p:cNvPr id="12" name="淘宝店chenying0907 9">
                  <a:extLst>
                    <a:ext uri="{FF2B5EF4-FFF2-40B4-BE49-F238E27FC236}">
                      <a16:creationId xmlns:a16="http://schemas.microsoft.com/office/drawing/2014/main" id="{86288A12-48DF-4E4C-A938-A9FFBF38D3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" y="-807835"/>
                  <a:ext cx="8816458" cy="3683945"/>
                </a:xfrm>
                <a:custGeom>
                  <a:avLst/>
                  <a:gdLst>
                    <a:gd name="T0" fmla="*/ 409521 w 8817618"/>
                    <a:gd name="T1" fmla="*/ 0 h 2876550"/>
                    <a:gd name="T2" fmla="*/ 8406937 w 8817618"/>
                    <a:gd name="T3" fmla="*/ 0 h 2876550"/>
                    <a:gd name="T4" fmla="*/ 8439119 w 8817618"/>
                    <a:gd name="T5" fmla="*/ 159362 h 2876550"/>
                    <a:gd name="T6" fmla="*/ 8816458 w 8817618"/>
                    <a:gd name="T7" fmla="*/ 409412 h 2876550"/>
                    <a:gd name="T8" fmla="*/ 8816458 w 8817618"/>
                    <a:gd name="T9" fmla="*/ 2426798 h 2876550"/>
                    <a:gd name="T10" fmla="*/ 8406937 w 8817618"/>
                    <a:gd name="T11" fmla="*/ 2836211 h 2876550"/>
                    <a:gd name="T12" fmla="*/ 8414852 w 8817618"/>
                    <a:gd name="T13" fmla="*/ 2875407 h 2876550"/>
                    <a:gd name="T14" fmla="*/ 401605 w 8817618"/>
                    <a:gd name="T15" fmla="*/ 2875407 h 2876550"/>
                    <a:gd name="T16" fmla="*/ 409520 w 8817618"/>
                    <a:gd name="T17" fmla="*/ 2836211 h 2876550"/>
                    <a:gd name="T18" fmla="*/ 82532 w 8817618"/>
                    <a:gd name="T19" fmla="*/ 2435116 h 2876550"/>
                    <a:gd name="T20" fmla="*/ 0 w 8817618"/>
                    <a:gd name="T21" fmla="*/ 2426798 h 2876550"/>
                    <a:gd name="T22" fmla="*/ 0 w 8817618"/>
                    <a:gd name="T23" fmla="*/ 409412 h 2876550"/>
                    <a:gd name="T24" fmla="*/ 409521 w 8817618"/>
                    <a:gd name="T25" fmla="*/ 0 h 28765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817618" h="2876550">
                      <a:moveTo>
                        <a:pt x="409575" y="0"/>
                      </a:moveTo>
                      <a:lnTo>
                        <a:pt x="8408043" y="0"/>
                      </a:lnTo>
                      <a:lnTo>
                        <a:pt x="8440229" y="159425"/>
                      </a:lnTo>
                      <a:cubicBezTo>
                        <a:pt x="8502407" y="306428"/>
                        <a:pt x="8647967" y="409575"/>
                        <a:pt x="8817618" y="409575"/>
                      </a:cubicBezTo>
                      <a:lnTo>
                        <a:pt x="8817618" y="2427763"/>
                      </a:lnTo>
                      <a:cubicBezTo>
                        <a:pt x="8591416" y="2427763"/>
                        <a:pt x="8408043" y="2611136"/>
                        <a:pt x="8408043" y="2837338"/>
                      </a:cubicBezTo>
                      <a:lnTo>
                        <a:pt x="8415959" y="2876550"/>
                      </a:lnTo>
                      <a:lnTo>
                        <a:pt x="401658" y="2876550"/>
                      </a:lnTo>
                      <a:lnTo>
                        <a:pt x="409574" y="2837338"/>
                      </a:lnTo>
                      <a:cubicBezTo>
                        <a:pt x="409574" y="2639411"/>
                        <a:pt x="269180" y="2474276"/>
                        <a:pt x="82543" y="2436084"/>
                      </a:cubicBezTo>
                      <a:lnTo>
                        <a:pt x="0" y="2427763"/>
                      </a:lnTo>
                      <a:lnTo>
                        <a:pt x="0" y="409575"/>
                      </a:lnTo>
                      <a:cubicBezTo>
                        <a:pt x="226202" y="409575"/>
                        <a:pt x="409575" y="226202"/>
                        <a:pt x="409575" y="0"/>
                      </a:cubicBezTo>
                      <a:close/>
                    </a:path>
                  </a:pathLst>
                </a:custGeom>
                <a:solidFill>
                  <a:srgbClr val="F6EEE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13" name="淘宝店chenying0907 10">
                  <a:extLst>
                    <a:ext uri="{FF2B5EF4-FFF2-40B4-BE49-F238E27FC236}">
                      <a16:creationId xmlns:a16="http://schemas.microsoft.com/office/drawing/2014/main" id="{FDE0E01D-08F5-4A3F-A522-A7892A7D0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873" y="-541744"/>
                  <a:ext cx="8645424" cy="3120481"/>
                </a:xfrm>
                <a:custGeom>
                  <a:avLst/>
                  <a:gdLst>
                    <a:gd name="T0" fmla="*/ 394567 w 8817618"/>
                    <a:gd name="T1" fmla="*/ 0 h 2876550"/>
                    <a:gd name="T2" fmla="*/ 8099946 w 8817618"/>
                    <a:gd name="T3" fmla="*/ 0 h 2876550"/>
                    <a:gd name="T4" fmla="*/ 8130953 w 8817618"/>
                    <a:gd name="T5" fmla="*/ 142133 h 2876550"/>
                    <a:gd name="T6" fmla="*/ 8494513 w 8817618"/>
                    <a:gd name="T7" fmla="*/ 365151 h 2876550"/>
                    <a:gd name="T8" fmla="*/ 8494513 w 8817618"/>
                    <a:gd name="T9" fmla="*/ 2164442 h 2876550"/>
                    <a:gd name="T10" fmla="*/ 8099946 w 8817618"/>
                    <a:gd name="T11" fmla="*/ 2529593 h 2876550"/>
                    <a:gd name="T12" fmla="*/ 8107572 w 8817618"/>
                    <a:gd name="T13" fmla="*/ 2564552 h 2876550"/>
                    <a:gd name="T14" fmla="*/ 386940 w 8817618"/>
                    <a:gd name="T15" fmla="*/ 2564552 h 2876550"/>
                    <a:gd name="T16" fmla="*/ 394566 w 8817618"/>
                    <a:gd name="T17" fmla="*/ 2529593 h 2876550"/>
                    <a:gd name="T18" fmla="*/ 79518 w 8817618"/>
                    <a:gd name="T19" fmla="*/ 2171860 h 2876550"/>
                    <a:gd name="T20" fmla="*/ 0 w 8817618"/>
                    <a:gd name="T21" fmla="*/ 2164442 h 2876550"/>
                    <a:gd name="T22" fmla="*/ 0 w 8817618"/>
                    <a:gd name="T23" fmla="*/ 365151 h 2876550"/>
                    <a:gd name="T24" fmla="*/ 394567 w 8817618"/>
                    <a:gd name="T25" fmla="*/ 0 h 28765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817618" h="2876550">
                      <a:moveTo>
                        <a:pt x="409575" y="0"/>
                      </a:moveTo>
                      <a:lnTo>
                        <a:pt x="8408043" y="0"/>
                      </a:lnTo>
                      <a:lnTo>
                        <a:pt x="8440229" y="159425"/>
                      </a:lnTo>
                      <a:cubicBezTo>
                        <a:pt x="8502407" y="306428"/>
                        <a:pt x="8647967" y="409575"/>
                        <a:pt x="8817618" y="409575"/>
                      </a:cubicBezTo>
                      <a:lnTo>
                        <a:pt x="8817618" y="2427763"/>
                      </a:lnTo>
                      <a:cubicBezTo>
                        <a:pt x="8591416" y="2427763"/>
                        <a:pt x="8408043" y="2611136"/>
                        <a:pt x="8408043" y="2837338"/>
                      </a:cubicBezTo>
                      <a:lnTo>
                        <a:pt x="8415959" y="2876550"/>
                      </a:lnTo>
                      <a:lnTo>
                        <a:pt x="401658" y="2876550"/>
                      </a:lnTo>
                      <a:lnTo>
                        <a:pt x="409574" y="2837338"/>
                      </a:lnTo>
                      <a:cubicBezTo>
                        <a:pt x="409574" y="2639411"/>
                        <a:pt x="269180" y="2474276"/>
                        <a:pt x="82543" y="2436084"/>
                      </a:cubicBezTo>
                      <a:lnTo>
                        <a:pt x="0" y="2427763"/>
                      </a:lnTo>
                      <a:lnTo>
                        <a:pt x="0" y="409575"/>
                      </a:lnTo>
                      <a:cubicBezTo>
                        <a:pt x="226202" y="409575"/>
                        <a:pt x="409575" y="226202"/>
                        <a:pt x="409575" y="0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0763682-0FAA-4CF1-87D8-47E12EC2C644}"/>
              </a:ext>
            </a:extLst>
          </p:cNvPr>
          <p:cNvSpPr txBox="1"/>
          <p:nvPr/>
        </p:nvSpPr>
        <p:spPr>
          <a:xfrm>
            <a:off x="1396716" y="1227132"/>
            <a:ext cx="90201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16-17世纪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，欧洲的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自然科学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研究取得重大突破，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近代科学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兴起，被称为“科学革命”。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00A3BA-540F-48DE-8083-0D2463BC069A}"/>
              </a:ext>
            </a:extLst>
          </p:cNvPr>
          <p:cNvSpPr txBox="1"/>
          <p:nvPr/>
        </p:nvSpPr>
        <p:spPr>
          <a:xfrm>
            <a:off x="1036126" y="2010768"/>
            <a:ext cx="9663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知识小贴士：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研究方法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古代科学重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现象观察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，近代科学重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实验、逻辑推理和数学表达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；研究对象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古代科学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综合考察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，近代科学</a:t>
            </a:r>
            <a:r>
              <a:rPr lang="zh-CN" altLang="en-US" sz="24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学科分类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908DEE8-F5F4-4C95-9385-5D0D9F164D9A}"/>
              </a:ext>
            </a:extLst>
          </p:cNvPr>
          <p:cNvSpPr/>
          <p:nvPr/>
        </p:nvSpPr>
        <p:spPr>
          <a:xfrm>
            <a:off x="1128507" y="3405948"/>
            <a:ext cx="936969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DCE2E5-02E9-4CED-AF95-DD6CB0143188}"/>
              </a:ext>
            </a:extLst>
          </p:cNvPr>
          <p:cNvSpPr txBox="1"/>
          <p:nvPr/>
        </p:nvSpPr>
        <p:spPr>
          <a:xfrm>
            <a:off x="2146584" y="3351214"/>
            <a:ext cx="86677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宗教改革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的深入开展，使人们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对自然界的认识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产生了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革命性的变化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EC18EC-894A-4839-826C-F8700DF7D0B7}"/>
              </a:ext>
            </a:extLst>
          </p:cNvPr>
          <p:cNvSpPr/>
          <p:nvPr/>
        </p:nvSpPr>
        <p:spPr>
          <a:xfrm>
            <a:off x="1255140" y="4306980"/>
            <a:ext cx="94541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你能说出科学革命中，各学科领域</a:t>
            </a:r>
            <a:r>
              <a:rPr lang="zh-CN" alt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哪些</a:t>
            </a:r>
            <a:r>
              <a:rPr lang="zh-CN" altLang="en-US" sz="5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伟大的科学家？</a:t>
            </a:r>
          </a:p>
        </p:txBody>
      </p:sp>
      <p:pic>
        <p:nvPicPr>
          <p:cNvPr id="23" name="图片 27">
            <a:extLst>
              <a:ext uri="{FF2B5EF4-FFF2-40B4-BE49-F238E27FC236}">
                <a16:creationId xmlns:a16="http://schemas.microsoft.com/office/drawing/2014/main" id="{1F24175A-E893-475D-AF73-9142FABA4C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2365"/>
          <a:stretch/>
        </p:blipFill>
        <p:spPr>
          <a:xfrm>
            <a:off x="1426242" y="4306980"/>
            <a:ext cx="1624219" cy="195744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C39CB12-32ED-4CAA-BA09-02E70D04CD8C}"/>
              </a:ext>
            </a:extLst>
          </p:cNvPr>
          <p:cNvSpPr txBox="1"/>
          <p:nvPr/>
        </p:nvSpPr>
        <p:spPr>
          <a:xfrm>
            <a:off x="1483911" y="5450743"/>
            <a:ext cx="1624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哥白尼</a:t>
            </a:r>
          </a:p>
        </p:txBody>
      </p:sp>
      <p:pic>
        <p:nvPicPr>
          <p:cNvPr id="26" name="图片 26">
            <a:extLst>
              <a:ext uri="{FF2B5EF4-FFF2-40B4-BE49-F238E27FC236}">
                <a16:creationId xmlns:a16="http://schemas.microsoft.com/office/drawing/2014/main" id="{71F1D37C-9768-4062-BF7F-D2B8DFE14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186" y="4299881"/>
            <a:ext cx="1734749" cy="1964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3F26C05-2673-41DE-9BA8-8BF67A09F3E2}"/>
              </a:ext>
            </a:extLst>
          </p:cNvPr>
          <p:cNvSpPr txBox="1"/>
          <p:nvPr/>
        </p:nvSpPr>
        <p:spPr>
          <a:xfrm>
            <a:off x="3343190" y="5450742"/>
            <a:ext cx="1624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伽利略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4788907-4785-4959-B306-A97EF63CB6D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4980"/>
          <a:stretch>
            <a:fillRect/>
          </a:stretch>
        </p:blipFill>
        <p:spPr>
          <a:xfrm>
            <a:off x="5027043" y="4299881"/>
            <a:ext cx="1715826" cy="1964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923E903-CFD1-4D41-8BFB-7C4AF78F9CA7}"/>
              </a:ext>
            </a:extLst>
          </p:cNvPr>
          <p:cNvSpPr txBox="1"/>
          <p:nvPr/>
        </p:nvSpPr>
        <p:spPr>
          <a:xfrm>
            <a:off x="5097653" y="5461860"/>
            <a:ext cx="1624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开普勒</a:t>
            </a:r>
          </a:p>
        </p:txBody>
      </p:sp>
      <p:pic>
        <p:nvPicPr>
          <p:cNvPr id="30" name="图片 28">
            <a:extLst>
              <a:ext uri="{FF2B5EF4-FFF2-40B4-BE49-F238E27FC236}">
                <a16:creationId xmlns:a16="http://schemas.microsoft.com/office/drawing/2014/main" id="{C20CAAF3-E89F-4343-AF2B-46D3D2438CF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1747" b="6314"/>
          <a:stretch/>
        </p:blipFill>
        <p:spPr>
          <a:xfrm>
            <a:off x="6823977" y="4299881"/>
            <a:ext cx="1798608" cy="1964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C0AA822-3CE0-4C05-BB1C-25EDC4386C6B}"/>
              </a:ext>
            </a:extLst>
          </p:cNvPr>
          <p:cNvSpPr txBox="1"/>
          <p:nvPr/>
        </p:nvSpPr>
        <p:spPr>
          <a:xfrm>
            <a:off x="6949790" y="5460267"/>
            <a:ext cx="1624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牛顿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A69939F-5729-4CD4-AB79-DCBC3C98936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124" t="1618" r="2693" b="23463"/>
          <a:stretch>
            <a:fillRect/>
          </a:stretch>
        </p:blipFill>
        <p:spPr>
          <a:xfrm>
            <a:off x="8727850" y="4306981"/>
            <a:ext cx="1715907" cy="1948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815F70E-C67E-4634-9073-120A2684A326}"/>
              </a:ext>
            </a:extLst>
          </p:cNvPr>
          <p:cNvSpPr txBox="1"/>
          <p:nvPr/>
        </p:nvSpPr>
        <p:spPr>
          <a:xfrm>
            <a:off x="8792673" y="5485512"/>
            <a:ext cx="1624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维萨留斯</a:t>
            </a:r>
          </a:p>
        </p:txBody>
      </p:sp>
    </p:spTree>
    <p:extLst>
      <p:ext uri="{BB962C8B-B14F-4D97-AF65-F5344CB8AC3E}">
        <p14:creationId xmlns:p14="http://schemas.microsoft.com/office/powerpoint/2010/main" val="24343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 animBg="1"/>
      <p:bldP spid="21" grpId="0"/>
      <p:bldP spid="8" grpId="0"/>
      <p:bldP spid="8" grpId="1"/>
      <p:bldP spid="25" grpId="0"/>
      <p:bldP spid="27" grpId="0"/>
      <p:bldP spid="29" grpId="0"/>
      <p:bldP spid="31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9DCA861-8D62-4494-9CF9-4A14BA7D640C}"/>
              </a:ext>
            </a:extLst>
          </p:cNvPr>
          <p:cNvGrpSpPr/>
          <p:nvPr/>
        </p:nvGrpSpPr>
        <p:grpSpPr>
          <a:xfrm>
            <a:off x="325537" y="376294"/>
            <a:ext cx="3914993" cy="584775"/>
            <a:chOff x="325537" y="414394"/>
            <a:chExt cx="3914993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454339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BEE91FB-2F34-4F34-A473-BC9314AD8574}"/>
                </a:ext>
              </a:extLst>
            </p:cNvPr>
            <p:cNvSpPr txBox="1"/>
            <p:nvPr/>
          </p:nvSpPr>
          <p:spPr>
            <a:xfrm>
              <a:off x="639862" y="414394"/>
              <a:ext cx="3600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科学革命：</a:t>
              </a:r>
              <a:r>
                <a:rPr lang="zh-CN" altLang="en-US" sz="32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内容</a:t>
              </a:r>
            </a:p>
          </p:txBody>
        </p:sp>
      </p:grp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80420DA-87E0-4023-81CC-B5D25D5B9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487048"/>
              </p:ext>
            </p:extLst>
          </p:nvPr>
        </p:nvGraphicFramePr>
        <p:xfrm>
          <a:off x="827086" y="3450873"/>
          <a:ext cx="10793413" cy="28451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50051">
                  <a:extLst>
                    <a:ext uri="{9D8B030D-6E8A-4147-A177-3AD203B41FA5}">
                      <a16:colId xmlns:a16="http://schemas.microsoft.com/office/drawing/2014/main" val="3020578645"/>
                    </a:ext>
                  </a:extLst>
                </a:gridCol>
                <a:gridCol w="1269059">
                  <a:extLst>
                    <a:ext uri="{9D8B030D-6E8A-4147-A177-3AD203B41FA5}">
                      <a16:colId xmlns:a16="http://schemas.microsoft.com/office/drawing/2014/main" val="3564050440"/>
                    </a:ext>
                  </a:extLst>
                </a:gridCol>
                <a:gridCol w="1096006">
                  <a:extLst>
                    <a:ext uri="{9D8B030D-6E8A-4147-A177-3AD203B41FA5}">
                      <a16:colId xmlns:a16="http://schemas.microsoft.com/office/drawing/2014/main" val="1996175888"/>
                    </a:ext>
                  </a:extLst>
                </a:gridCol>
                <a:gridCol w="2365065">
                  <a:extLst>
                    <a:ext uri="{9D8B030D-6E8A-4147-A177-3AD203B41FA5}">
                      <a16:colId xmlns:a16="http://schemas.microsoft.com/office/drawing/2014/main" val="4274597764"/>
                    </a:ext>
                  </a:extLst>
                </a:gridCol>
                <a:gridCol w="4813232">
                  <a:extLst>
                    <a:ext uri="{9D8B030D-6E8A-4147-A177-3AD203B41FA5}">
                      <a16:colId xmlns:a16="http://schemas.microsoft.com/office/drawing/2014/main" val="2692790208"/>
                    </a:ext>
                  </a:extLst>
                </a:gridCol>
              </a:tblGrid>
              <a:tr h="508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领域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6811"/>
                  </a:ext>
                </a:extLst>
              </a:tr>
              <a:tr h="9145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天文学</a:t>
                      </a:r>
                      <a:endParaRPr lang="en-US" altLang="en-US" sz="2400" b="1" u="none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哥白尼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提出“</a:t>
                      </a:r>
                      <a:r>
                        <a:rPr lang="en-US" altLang="zh-CN" sz="2400" b="0" u="none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日心说</a:t>
                      </a:r>
                      <a:r>
                        <a:rPr lang="en-US" altLang="zh-CN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”</a:t>
                      </a:r>
                      <a:endParaRPr lang="zh-CN" altLang="en-US" sz="2400" b="0" u="non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否定</a:t>
                      </a:r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了</a:t>
                      </a:r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天主教会宣扬的“地心说</a:t>
                      </a:r>
                      <a:r>
                        <a:rPr lang="en-US" altLang="zh-CN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”</a:t>
                      </a:r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建立起一种</a:t>
                      </a:r>
                      <a:r>
                        <a:rPr lang="en-US" altLang="zh-CN" sz="2400" b="0" u="none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新的宇宙观</a:t>
                      </a:r>
                      <a:endParaRPr lang="zh-CN" altLang="en-US" sz="2400" b="0" u="none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044041"/>
                  </a:ext>
                </a:extLst>
              </a:tr>
              <a:tr h="9145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物理学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牛顿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发现</a:t>
                      </a:r>
                      <a:r>
                        <a:rPr lang="en-US" altLang="zh-CN" sz="2400" b="0" u="none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万有引力定律</a:t>
                      </a:r>
                      <a:endParaRPr lang="zh-CN" altLang="en-US" sz="2400" b="0" u="none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确立了较为完整的</a:t>
                      </a:r>
                      <a:r>
                        <a:rPr lang="en-US" altLang="zh-CN" sz="2400" b="0" u="none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力学</a:t>
                      </a:r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体系，为</a:t>
                      </a:r>
                      <a:r>
                        <a:rPr lang="en-US" altLang="zh-CN" sz="2400" b="0" u="none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近代物理学</a:t>
                      </a:r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的发展奠定了基础</a:t>
                      </a:r>
                      <a:r>
                        <a:rPr lang="en-US" altLang="zh-CN" sz="2400" b="0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。</a:t>
                      </a:r>
                      <a:endParaRPr lang="zh-CN" altLang="en-US" sz="2400" b="0" u="none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677001"/>
                  </a:ext>
                </a:extLst>
              </a:tr>
              <a:tr h="508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u="none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近代科学在</a:t>
                      </a:r>
                      <a:r>
                        <a:rPr lang="en-US" altLang="zh-CN" sz="2400" b="0" u="none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光学</a:t>
                      </a:r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 u="none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热学</a:t>
                      </a:r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 u="none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电磁学</a:t>
                      </a:r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400" b="0" u="none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解剖学</a:t>
                      </a:r>
                      <a:r>
                        <a:rPr lang="en-US" altLang="zh-CN" sz="2400" b="0" u="none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等领域也取得了巨大进步</a:t>
                      </a:r>
                      <a:endParaRPr lang="en-US" altLang="en-US" sz="2400" b="0" u="none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97147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AE9EC316-F015-4730-883F-E862465924CC}"/>
              </a:ext>
            </a:extLst>
          </p:cNvPr>
          <p:cNvGrpSpPr/>
          <p:nvPr/>
        </p:nvGrpSpPr>
        <p:grpSpPr>
          <a:xfrm>
            <a:off x="827087" y="1001983"/>
            <a:ext cx="10537825" cy="2290845"/>
            <a:chOff x="835025" y="1138155"/>
            <a:chExt cx="9594850" cy="229084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419D105-7A83-4572-99A9-9F86B716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8025" y="1138155"/>
              <a:ext cx="4641850" cy="22499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E9D6F57-DBE2-4885-9EEC-1C01AB180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1138156"/>
              <a:ext cx="4819650" cy="22908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DE16E093-CE9B-44F5-91E0-B3562F6C176D}"/>
              </a:ext>
            </a:extLst>
          </p:cNvPr>
          <p:cNvSpPr/>
          <p:nvPr/>
        </p:nvSpPr>
        <p:spPr>
          <a:xfrm>
            <a:off x="3473748" y="4101923"/>
            <a:ext cx="766782" cy="574851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DD0B7B3-B4B8-416E-91FE-052E486BECD6}"/>
              </a:ext>
            </a:extLst>
          </p:cNvPr>
          <p:cNvSpPr/>
          <p:nvPr/>
        </p:nvSpPr>
        <p:spPr>
          <a:xfrm>
            <a:off x="4464348" y="4101923"/>
            <a:ext cx="2165052" cy="574851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5358F3E-90D3-45A6-A006-890E0D022962}"/>
              </a:ext>
            </a:extLst>
          </p:cNvPr>
          <p:cNvSpPr/>
          <p:nvPr/>
        </p:nvSpPr>
        <p:spPr>
          <a:xfrm>
            <a:off x="6883698" y="4025723"/>
            <a:ext cx="4698702" cy="736777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73FEA5-4854-498B-BCC4-B8FCBF4D561D}"/>
              </a:ext>
            </a:extLst>
          </p:cNvPr>
          <p:cNvSpPr/>
          <p:nvPr/>
        </p:nvSpPr>
        <p:spPr>
          <a:xfrm>
            <a:off x="3473748" y="4936877"/>
            <a:ext cx="879177" cy="781894"/>
          </a:xfrm>
          <a:prstGeom prst="rect">
            <a:avLst/>
          </a:prstGeom>
          <a:solidFill>
            <a:srgbClr val="F4E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7FA6861-A2EC-4992-A5B7-6D4A8EF20104}"/>
              </a:ext>
            </a:extLst>
          </p:cNvPr>
          <p:cNvSpPr/>
          <p:nvPr/>
        </p:nvSpPr>
        <p:spPr>
          <a:xfrm>
            <a:off x="4483398" y="4943588"/>
            <a:ext cx="2250777" cy="781894"/>
          </a:xfrm>
          <a:prstGeom prst="rect">
            <a:avLst/>
          </a:prstGeom>
          <a:solidFill>
            <a:srgbClr val="F4E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C6E03A8-FC17-4694-9C12-6AF0B679FCC9}"/>
              </a:ext>
            </a:extLst>
          </p:cNvPr>
          <p:cNvSpPr/>
          <p:nvPr/>
        </p:nvSpPr>
        <p:spPr>
          <a:xfrm>
            <a:off x="6883698" y="4936877"/>
            <a:ext cx="4612977" cy="781894"/>
          </a:xfrm>
          <a:prstGeom prst="rect">
            <a:avLst/>
          </a:prstGeom>
          <a:solidFill>
            <a:srgbClr val="F4E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24D2BFB-DBF0-4F8D-A9B0-A9EFFC907F24}"/>
              </a:ext>
            </a:extLst>
          </p:cNvPr>
          <p:cNvSpPr/>
          <p:nvPr/>
        </p:nvSpPr>
        <p:spPr>
          <a:xfrm>
            <a:off x="2168822" y="5883527"/>
            <a:ext cx="9023053" cy="355452"/>
          </a:xfrm>
          <a:prstGeom prst="rect">
            <a:avLst/>
          </a:prstGeom>
          <a:solidFill>
            <a:srgbClr val="E8D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9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9DCA861-8D62-4494-9CF9-4A14BA7D640C}"/>
              </a:ext>
            </a:extLst>
          </p:cNvPr>
          <p:cNvGrpSpPr/>
          <p:nvPr/>
        </p:nvGrpSpPr>
        <p:grpSpPr>
          <a:xfrm>
            <a:off x="325537" y="376294"/>
            <a:ext cx="3914993" cy="584775"/>
            <a:chOff x="325537" y="414394"/>
            <a:chExt cx="3914993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454339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BEE91FB-2F34-4F34-A473-BC9314AD8574}"/>
                </a:ext>
              </a:extLst>
            </p:cNvPr>
            <p:cNvSpPr txBox="1"/>
            <p:nvPr/>
          </p:nvSpPr>
          <p:spPr>
            <a:xfrm>
              <a:off x="639862" y="414394"/>
              <a:ext cx="3600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科学革命：</a:t>
              </a:r>
              <a:r>
                <a:rPr lang="zh-CN" altLang="en-US" sz="32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影响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D282A5-27FF-480B-A7B0-316A1BC7F79E}"/>
              </a:ext>
            </a:extLst>
          </p:cNvPr>
          <p:cNvGrpSpPr/>
          <p:nvPr/>
        </p:nvGrpSpPr>
        <p:grpSpPr>
          <a:xfrm>
            <a:off x="1013494" y="561771"/>
            <a:ext cx="10798990" cy="2461039"/>
            <a:chOff x="1013494" y="561771"/>
            <a:chExt cx="10798990" cy="2461039"/>
          </a:xfrm>
        </p:grpSpPr>
        <p:pic>
          <p:nvPicPr>
            <p:cNvPr id="30" name="图片 14">
              <a:extLst>
                <a:ext uri="{FF2B5EF4-FFF2-40B4-BE49-F238E27FC236}">
                  <a16:creationId xmlns:a16="http://schemas.microsoft.com/office/drawing/2014/main" id="{F9F307DF-E491-4D06-93C8-9E529ABB1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932818">
              <a:off x="10070661" y="561771"/>
              <a:ext cx="1741823" cy="246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9DFC0A6-0667-42CC-9A1D-AFEACB4A32F5}"/>
                </a:ext>
              </a:extLst>
            </p:cNvPr>
            <p:cNvGrpSpPr/>
            <p:nvPr/>
          </p:nvGrpSpPr>
          <p:grpSpPr>
            <a:xfrm>
              <a:off x="1013494" y="998387"/>
              <a:ext cx="10063628" cy="1951298"/>
              <a:chOff x="6509499" y="1005491"/>
              <a:chExt cx="4969032" cy="2189463"/>
            </a:xfrm>
          </p:grpSpPr>
          <p:sp>
            <p:nvSpPr>
              <p:cNvPr id="21" name="淘宝店chenying0907 48">
                <a:extLst>
                  <a:ext uri="{FF2B5EF4-FFF2-40B4-BE49-F238E27FC236}">
                    <a16:creationId xmlns:a16="http://schemas.microsoft.com/office/drawing/2014/main" id="{D73B40F5-A8D5-47E6-ADF0-5F1F8477534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38111">
                <a:off x="6509499" y="1005491"/>
                <a:ext cx="4969032" cy="2189463"/>
              </a:xfrm>
              <a:custGeom>
                <a:avLst/>
                <a:gdLst>
                  <a:gd name="T0" fmla="*/ 863046 w 7245131"/>
                  <a:gd name="T1" fmla="*/ 3707 h 3408812"/>
                  <a:gd name="T2" fmla="*/ 1033632 w 7245131"/>
                  <a:gd name="T3" fmla="*/ 29260 h 3408812"/>
                  <a:gd name="T4" fmla="*/ 1391671 w 7245131"/>
                  <a:gd name="T5" fmla="*/ 10708 h 3408812"/>
                  <a:gd name="T6" fmla="*/ 1929813 w 7245131"/>
                  <a:gd name="T7" fmla="*/ 3707 h 3408812"/>
                  <a:gd name="T8" fmla="*/ 2672739 w 7245131"/>
                  <a:gd name="T9" fmla="*/ 132442 h 3408812"/>
                  <a:gd name="T10" fmla="*/ 3072777 w 7245131"/>
                  <a:gd name="T11" fmla="*/ 3707 h 3408812"/>
                  <a:gd name="T12" fmla="*/ 4308137 w 7245131"/>
                  <a:gd name="T13" fmla="*/ 9093 h 3408812"/>
                  <a:gd name="T14" fmla="*/ 4634828 w 7245131"/>
                  <a:gd name="T15" fmla="*/ 153898 h 3408812"/>
                  <a:gd name="T16" fmla="*/ 4920569 w 7245131"/>
                  <a:gd name="T17" fmla="*/ 46618 h 3408812"/>
                  <a:gd name="T18" fmla="*/ 5511100 w 7245131"/>
                  <a:gd name="T19" fmla="*/ 68074 h 3408812"/>
                  <a:gd name="T20" fmla="*/ 5853990 w 7245131"/>
                  <a:gd name="T21" fmla="*/ 25162 h 3408812"/>
                  <a:gd name="T22" fmla="*/ 6693386 w 7245131"/>
                  <a:gd name="T23" fmla="*/ 0 h 3408812"/>
                  <a:gd name="T24" fmla="*/ 7130300 w 7245131"/>
                  <a:gd name="T25" fmla="*/ 68074 h 3408812"/>
                  <a:gd name="T26" fmla="*/ 7244904 w 7245131"/>
                  <a:gd name="T27" fmla="*/ 131446 h 3408812"/>
                  <a:gd name="T28" fmla="*/ 7182636 w 7245131"/>
                  <a:gd name="T29" fmla="*/ 1311518 h 3408812"/>
                  <a:gd name="T30" fmla="*/ 7144537 w 7245131"/>
                  <a:gd name="T31" fmla="*/ 1719180 h 3408812"/>
                  <a:gd name="T32" fmla="*/ 7201685 w 7245131"/>
                  <a:gd name="T33" fmla="*/ 2083929 h 3408812"/>
                  <a:gd name="T34" fmla="*/ 7068340 w 7245131"/>
                  <a:gd name="T35" fmla="*/ 2513046 h 3408812"/>
                  <a:gd name="T36" fmla="*/ 7239784 w 7245131"/>
                  <a:gd name="T37" fmla="*/ 2791973 h 3408812"/>
                  <a:gd name="T38" fmla="*/ 7239784 w 7245131"/>
                  <a:gd name="T39" fmla="*/ 3306913 h 3408812"/>
                  <a:gd name="T40" fmla="*/ 7182636 w 7245131"/>
                  <a:gd name="T41" fmla="*/ 3650207 h 3408812"/>
                  <a:gd name="T42" fmla="*/ 7244904 w 7245131"/>
                  <a:gd name="T43" fmla="*/ 3839317 h 3408812"/>
                  <a:gd name="T44" fmla="*/ 6550436 w 7245131"/>
                  <a:gd name="T45" fmla="*/ 3714702 h 3408812"/>
                  <a:gd name="T46" fmla="*/ 6207547 w 7245131"/>
                  <a:gd name="T47" fmla="*/ 3736158 h 3408812"/>
                  <a:gd name="T48" fmla="*/ 5559867 w 7245131"/>
                  <a:gd name="T49" fmla="*/ 3757614 h 3408812"/>
                  <a:gd name="T50" fmla="*/ 5140780 w 7245131"/>
                  <a:gd name="T51" fmla="*/ 3800525 h 3408812"/>
                  <a:gd name="T52" fmla="*/ 4645495 w 7245131"/>
                  <a:gd name="T53" fmla="*/ 3779069 h 3408812"/>
                  <a:gd name="T54" fmla="*/ 4054964 w 7245131"/>
                  <a:gd name="T55" fmla="*/ 3779069 h 3408812"/>
                  <a:gd name="T56" fmla="*/ 3689629 w 7245131"/>
                  <a:gd name="T57" fmla="*/ 3837195 h 3408812"/>
                  <a:gd name="T58" fmla="*/ 3110197 w 7245131"/>
                  <a:gd name="T59" fmla="*/ 3824510 h 3408812"/>
                  <a:gd name="T60" fmla="*/ 2702456 w 7245131"/>
                  <a:gd name="T61" fmla="*/ 3757614 h 3408812"/>
                  <a:gd name="T62" fmla="*/ 2400564 w 7245131"/>
                  <a:gd name="T63" fmla="*/ 3839317 h 3408812"/>
                  <a:gd name="T64" fmla="*/ 949911 w 7245131"/>
                  <a:gd name="T65" fmla="*/ 3779069 h 3408812"/>
                  <a:gd name="T66" fmla="*/ 187935 w 7245131"/>
                  <a:gd name="T67" fmla="*/ 3821981 h 3408812"/>
                  <a:gd name="T68" fmla="*/ 16651 w 7245131"/>
                  <a:gd name="T69" fmla="*/ 3838985 h 3408812"/>
                  <a:gd name="T70" fmla="*/ 96448 w 7245131"/>
                  <a:gd name="T71" fmla="*/ 3522736 h 3408812"/>
                  <a:gd name="T72" fmla="*/ 0 w 7245131"/>
                  <a:gd name="T73" fmla="*/ 2988713 h 3408812"/>
                  <a:gd name="T74" fmla="*/ 172646 w 7245131"/>
                  <a:gd name="T75" fmla="*/ 2879060 h 3408812"/>
                  <a:gd name="T76" fmla="*/ 153596 w 7245131"/>
                  <a:gd name="T77" fmla="*/ 2685957 h 3408812"/>
                  <a:gd name="T78" fmla="*/ 1201 w 7245131"/>
                  <a:gd name="T79" fmla="*/ 2449943 h 3408812"/>
                  <a:gd name="T80" fmla="*/ 96448 w 7245131"/>
                  <a:gd name="T81" fmla="*/ 2020825 h 3408812"/>
                  <a:gd name="T82" fmla="*/ 0 w 7245131"/>
                  <a:gd name="T83" fmla="*/ 1824788 h 3408812"/>
                  <a:gd name="T84" fmla="*/ 39300 w 7245131"/>
                  <a:gd name="T85" fmla="*/ 1291326 h 3408812"/>
                  <a:gd name="T86" fmla="*/ 0 w 7245131"/>
                  <a:gd name="T87" fmla="*/ 0 h 34088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7245131" h="3408812">
                    <a:moveTo>
                      <a:pt x="0" y="0"/>
                    </a:moveTo>
                    <a:lnTo>
                      <a:pt x="861412" y="0"/>
                    </a:lnTo>
                    <a:lnTo>
                      <a:pt x="863073" y="3291"/>
                    </a:lnTo>
                    <a:lnTo>
                      <a:pt x="864719" y="0"/>
                    </a:lnTo>
                    <a:lnTo>
                      <a:pt x="944475" y="0"/>
                    </a:lnTo>
                    <a:lnTo>
                      <a:pt x="1033664" y="25979"/>
                    </a:lnTo>
                    <a:cubicBezTo>
                      <a:pt x="1103228" y="46242"/>
                      <a:pt x="1173078" y="65292"/>
                      <a:pt x="1244073" y="79491"/>
                    </a:cubicBezTo>
                    <a:cubicBezTo>
                      <a:pt x="1280008" y="86678"/>
                      <a:pt x="1333468" y="33410"/>
                      <a:pt x="1358373" y="22341"/>
                    </a:cubicBezTo>
                    <a:cubicBezTo>
                      <a:pt x="1367548" y="18263"/>
                      <a:pt x="1379279" y="13843"/>
                      <a:pt x="1391715" y="9507"/>
                    </a:cubicBezTo>
                    <a:lnTo>
                      <a:pt x="1420677" y="0"/>
                    </a:lnTo>
                    <a:lnTo>
                      <a:pt x="1889061" y="0"/>
                    </a:lnTo>
                    <a:lnTo>
                      <a:pt x="1929873" y="3291"/>
                    </a:lnTo>
                    <a:cubicBezTo>
                      <a:pt x="1952628" y="5819"/>
                      <a:pt x="1966545" y="31152"/>
                      <a:pt x="1987023" y="41391"/>
                    </a:cubicBezTo>
                    <a:cubicBezTo>
                      <a:pt x="2004984" y="50371"/>
                      <a:pt x="2024315" y="57462"/>
                      <a:pt x="2044173" y="60441"/>
                    </a:cubicBezTo>
                    <a:cubicBezTo>
                      <a:pt x="2311999" y="100615"/>
                      <a:pt x="2406696" y="100958"/>
                      <a:pt x="2672823" y="117591"/>
                    </a:cubicBezTo>
                    <a:cubicBezTo>
                      <a:pt x="2749023" y="111241"/>
                      <a:pt x="2827748" y="119006"/>
                      <a:pt x="2901423" y="98541"/>
                    </a:cubicBezTo>
                    <a:cubicBezTo>
                      <a:pt x="2945543" y="86285"/>
                      <a:pt x="2972282" y="36821"/>
                      <a:pt x="3015723" y="22341"/>
                    </a:cubicBezTo>
                    <a:lnTo>
                      <a:pt x="3072873" y="3291"/>
                    </a:lnTo>
                    <a:lnTo>
                      <a:pt x="3074843" y="0"/>
                    </a:lnTo>
                    <a:lnTo>
                      <a:pt x="4296332" y="0"/>
                    </a:lnTo>
                    <a:lnTo>
                      <a:pt x="4308272" y="8073"/>
                    </a:lnTo>
                    <a:cubicBezTo>
                      <a:pt x="4368319" y="49048"/>
                      <a:pt x="4292937" y="-3328"/>
                      <a:pt x="4501623" y="41391"/>
                    </a:cubicBezTo>
                    <a:cubicBezTo>
                      <a:pt x="4535060" y="48556"/>
                      <a:pt x="4565123" y="66791"/>
                      <a:pt x="4596873" y="79491"/>
                    </a:cubicBezTo>
                    <a:cubicBezTo>
                      <a:pt x="4609573" y="98541"/>
                      <a:pt x="4615923" y="123941"/>
                      <a:pt x="4634973" y="136641"/>
                    </a:cubicBezTo>
                    <a:cubicBezTo>
                      <a:pt x="4691809" y="174532"/>
                      <a:pt x="4769197" y="146020"/>
                      <a:pt x="4825473" y="136641"/>
                    </a:cubicBezTo>
                    <a:cubicBezTo>
                      <a:pt x="4844523" y="123941"/>
                      <a:pt x="4866434" y="114730"/>
                      <a:pt x="4882623" y="98541"/>
                    </a:cubicBezTo>
                    <a:cubicBezTo>
                      <a:pt x="4898812" y="82352"/>
                      <a:pt x="4902845" y="55694"/>
                      <a:pt x="4920723" y="41391"/>
                    </a:cubicBezTo>
                    <a:cubicBezTo>
                      <a:pt x="4936403" y="28847"/>
                      <a:pt x="4958823" y="28691"/>
                      <a:pt x="4977873" y="22341"/>
                    </a:cubicBezTo>
                    <a:cubicBezTo>
                      <a:pt x="5136623" y="28691"/>
                      <a:pt x="5295650" y="30071"/>
                      <a:pt x="5454123" y="41391"/>
                    </a:cubicBezTo>
                    <a:cubicBezTo>
                      <a:pt x="5474152" y="42822"/>
                      <a:pt x="5493312" y="51461"/>
                      <a:pt x="5511273" y="60441"/>
                    </a:cubicBezTo>
                    <a:cubicBezTo>
                      <a:pt x="5531751" y="70680"/>
                      <a:pt x="5549373" y="85841"/>
                      <a:pt x="5568423" y="98541"/>
                    </a:cubicBezTo>
                    <a:cubicBezTo>
                      <a:pt x="5619223" y="92191"/>
                      <a:pt x="5671156" y="91908"/>
                      <a:pt x="5720823" y="79491"/>
                    </a:cubicBezTo>
                    <a:cubicBezTo>
                      <a:pt x="5968660" y="17532"/>
                      <a:pt x="5661417" y="60892"/>
                      <a:pt x="5854173" y="22341"/>
                    </a:cubicBezTo>
                    <a:cubicBezTo>
                      <a:pt x="5886186" y="15939"/>
                      <a:pt x="5914295" y="10510"/>
                      <a:pt x="5939540" y="5880"/>
                    </a:cubicBezTo>
                    <a:lnTo>
                      <a:pt x="5973877" y="0"/>
                    </a:lnTo>
                    <a:lnTo>
                      <a:pt x="6693596" y="0"/>
                    </a:lnTo>
                    <a:lnTo>
                      <a:pt x="6711423" y="3291"/>
                    </a:lnTo>
                    <a:cubicBezTo>
                      <a:pt x="6750555" y="12322"/>
                      <a:pt x="6785640" y="38886"/>
                      <a:pt x="6825723" y="41391"/>
                    </a:cubicBezTo>
                    <a:lnTo>
                      <a:pt x="7130523" y="60441"/>
                    </a:lnTo>
                    <a:cubicBezTo>
                      <a:pt x="7203032" y="84611"/>
                      <a:pt x="7221761" y="96105"/>
                      <a:pt x="7239193" y="98191"/>
                    </a:cubicBezTo>
                    <a:lnTo>
                      <a:pt x="7245131" y="97532"/>
                    </a:lnTo>
                    <a:lnTo>
                      <a:pt x="7245131" y="116707"/>
                    </a:lnTo>
                    <a:lnTo>
                      <a:pt x="7245131" y="1034797"/>
                    </a:lnTo>
                    <a:lnTo>
                      <a:pt x="7240011" y="1050157"/>
                    </a:lnTo>
                    <a:cubicBezTo>
                      <a:pt x="7166153" y="1197873"/>
                      <a:pt x="7230744" y="1020809"/>
                      <a:pt x="7182861" y="1164457"/>
                    </a:cubicBezTo>
                    <a:cubicBezTo>
                      <a:pt x="7176511" y="1227957"/>
                      <a:pt x="7175572" y="1292233"/>
                      <a:pt x="7163811" y="1354957"/>
                    </a:cubicBezTo>
                    <a:cubicBezTo>
                      <a:pt x="7156410" y="1394430"/>
                      <a:pt x="7125711" y="1469257"/>
                      <a:pt x="7125711" y="1469257"/>
                    </a:cubicBezTo>
                    <a:cubicBezTo>
                      <a:pt x="7132061" y="1488307"/>
                      <a:pt x="7139477" y="1507034"/>
                      <a:pt x="7144761" y="1526407"/>
                    </a:cubicBezTo>
                    <a:cubicBezTo>
                      <a:pt x="7158539" y="1576925"/>
                      <a:pt x="7166302" y="1629131"/>
                      <a:pt x="7182861" y="1678807"/>
                    </a:cubicBezTo>
                    <a:lnTo>
                      <a:pt x="7220961" y="1793107"/>
                    </a:lnTo>
                    <a:cubicBezTo>
                      <a:pt x="7214611" y="1812157"/>
                      <a:pt x="7214455" y="1834577"/>
                      <a:pt x="7201911" y="1850257"/>
                    </a:cubicBezTo>
                    <a:cubicBezTo>
                      <a:pt x="7187608" y="1868135"/>
                      <a:pt x="7162144" y="1873457"/>
                      <a:pt x="7144761" y="1888357"/>
                    </a:cubicBezTo>
                    <a:cubicBezTo>
                      <a:pt x="7117488" y="1911734"/>
                      <a:pt x="7093961" y="1939157"/>
                      <a:pt x="7068561" y="1964557"/>
                    </a:cubicBezTo>
                    <a:cubicBezTo>
                      <a:pt x="7032267" y="2073439"/>
                      <a:pt x="7030454" y="2053425"/>
                      <a:pt x="7068561" y="2231257"/>
                    </a:cubicBezTo>
                    <a:cubicBezTo>
                      <a:pt x="7073358" y="2253644"/>
                      <a:pt x="7093353" y="2269776"/>
                      <a:pt x="7106661" y="2288407"/>
                    </a:cubicBezTo>
                    <a:cubicBezTo>
                      <a:pt x="7125115" y="2314243"/>
                      <a:pt x="7145604" y="2338596"/>
                      <a:pt x="7163811" y="2364607"/>
                    </a:cubicBezTo>
                    <a:cubicBezTo>
                      <a:pt x="7190070" y="2402120"/>
                      <a:pt x="7214611" y="2440807"/>
                      <a:pt x="7240011" y="2478907"/>
                    </a:cubicBezTo>
                    <a:lnTo>
                      <a:pt x="7245131" y="2486587"/>
                    </a:lnTo>
                    <a:lnTo>
                      <a:pt x="7245131" y="2921644"/>
                    </a:lnTo>
                    <a:lnTo>
                      <a:pt x="7240011" y="2936107"/>
                    </a:lnTo>
                    <a:cubicBezTo>
                      <a:pt x="7229772" y="2956585"/>
                      <a:pt x="7214611" y="2974207"/>
                      <a:pt x="7201911" y="2993257"/>
                    </a:cubicBezTo>
                    <a:cubicBezTo>
                      <a:pt x="7189211" y="3044057"/>
                      <a:pt x="7153542" y="3094310"/>
                      <a:pt x="7163811" y="3145657"/>
                    </a:cubicBezTo>
                    <a:cubicBezTo>
                      <a:pt x="7170161" y="3177407"/>
                      <a:pt x="7169463" y="3211430"/>
                      <a:pt x="7182861" y="3240907"/>
                    </a:cubicBezTo>
                    <a:cubicBezTo>
                      <a:pt x="7195813" y="3269401"/>
                      <a:pt x="7216364" y="3301608"/>
                      <a:pt x="7240071" y="3332020"/>
                    </a:cubicBezTo>
                    <a:lnTo>
                      <a:pt x="7245131" y="3337921"/>
                    </a:lnTo>
                    <a:lnTo>
                      <a:pt x="7245131" y="3408812"/>
                    </a:lnTo>
                    <a:lnTo>
                      <a:pt x="6643452" y="3408812"/>
                    </a:lnTo>
                    <a:lnTo>
                      <a:pt x="6607791" y="3355320"/>
                    </a:lnTo>
                    <a:cubicBezTo>
                      <a:pt x="6590544" y="3334624"/>
                      <a:pt x="6569691" y="3317220"/>
                      <a:pt x="6550641" y="3298170"/>
                    </a:cubicBezTo>
                    <a:cubicBezTo>
                      <a:pt x="6340791" y="3245707"/>
                      <a:pt x="6586414" y="3281698"/>
                      <a:pt x="6436341" y="3336270"/>
                    </a:cubicBezTo>
                    <a:cubicBezTo>
                      <a:pt x="6382301" y="3355921"/>
                      <a:pt x="6322041" y="3348970"/>
                      <a:pt x="6264891" y="3355320"/>
                    </a:cubicBezTo>
                    <a:cubicBezTo>
                      <a:pt x="6245841" y="3342620"/>
                      <a:pt x="6228219" y="3327459"/>
                      <a:pt x="6207741" y="3317220"/>
                    </a:cubicBezTo>
                    <a:cubicBezTo>
                      <a:pt x="6133477" y="3280088"/>
                      <a:pt x="5959545" y="3276616"/>
                      <a:pt x="5921991" y="3279120"/>
                    </a:cubicBezTo>
                    <a:cubicBezTo>
                      <a:pt x="5899146" y="3280643"/>
                      <a:pt x="5883891" y="3304520"/>
                      <a:pt x="5864841" y="3317220"/>
                    </a:cubicBezTo>
                    <a:lnTo>
                      <a:pt x="5560041" y="3336270"/>
                    </a:lnTo>
                    <a:cubicBezTo>
                      <a:pt x="5519958" y="3338775"/>
                      <a:pt x="5485355" y="3367768"/>
                      <a:pt x="5445741" y="3374370"/>
                    </a:cubicBezTo>
                    <a:cubicBezTo>
                      <a:pt x="5370317" y="3386941"/>
                      <a:pt x="5293341" y="3387070"/>
                      <a:pt x="5217141" y="3393420"/>
                    </a:cubicBezTo>
                    <a:cubicBezTo>
                      <a:pt x="5191741" y="3387070"/>
                      <a:pt x="5166499" y="3380050"/>
                      <a:pt x="5140941" y="3374370"/>
                    </a:cubicBezTo>
                    <a:cubicBezTo>
                      <a:pt x="4923279" y="3326001"/>
                      <a:pt x="5155327" y="3382729"/>
                      <a:pt x="4969491" y="3336270"/>
                    </a:cubicBezTo>
                    <a:cubicBezTo>
                      <a:pt x="4880591" y="3329920"/>
                      <a:pt x="4791764" y="3311986"/>
                      <a:pt x="4702791" y="3317220"/>
                    </a:cubicBezTo>
                    <a:cubicBezTo>
                      <a:pt x="4679935" y="3318564"/>
                      <a:pt x="4667361" y="3348080"/>
                      <a:pt x="4645641" y="3355320"/>
                    </a:cubicBezTo>
                    <a:cubicBezTo>
                      <a:pt x="4608998" y="3367534"/>
                      <a:pt x="4569441" y="3368020"/>
                      <a:pt x="4531341" y="3374370"/>
                    </a:cubicBezTo>
                    <a:lnTo>
                      <a:pt x="4112241" y="3393420"/>
                    </a:lnTo>
                    <a:cubicBezTo>
                      <a:pt x="4089364" y="3392505"/>
                      <a:pt x="4077542" y="3359810"/>
                      <a:pt x="4055091" y="3355320"/>
                    </a:cubicBezTo>
                    <a:cubicBezTo>
                      <a:pt x="3980112" y="3340324"/>
                      <a:pt x="3902691" y="3342620"/>
                      <a:pt x="3826491" y="3336270"/>
                    </a:cubicBezTo>
                    <a:cubicBezTo>
                      <a:pt x="3794741" y="3348970"/>
                      <a:pt x="3761827" y="3359077"/>
                      <a:pt x="3731241" y="3374370"/>
                    </a:cubicBezTo>
                    <a:cubicBezTo>
                      <a:pt x="3715883" y="3382050"/>
                      <a:pt x="3704220" y="3398269"/>
                      <a:pt x="3689745" y="3406928"/>
                    </a:cubicBezTo>
                    <a:lnTo>
                      <a:pt x="3684423" y="3408812"/>
                    </a:lnTo>
                    <a:lnTo>
                      <a:pt x="3134075" y="3408812"/>
                    </a:lnTo>
                    <a:lnTo>
                      <a:pt x="3110294" y="3395665"/>
                    </a:lnTo>
                    <a:cubicBezTo>
                      <a:pt x="3056296" y="3361754"/>
                      <a:pt x="3106853" y="3362072"/>
                      <a:pt x="2969241" y="3336270"/>
                    </a:cubicBezTo>
                    <a:cubicBezTo>
                      <a:pt x="2906517" y="3324509"/>
                      <a:pt x="2842241" y="3323570"/>
                      <a:pt x="2778741" y="3317220"/>
                    </a:cubicBezTo>
                    <a:lnTo>
                      <a:pt x="2702541" y="3336270"/>
                    </a:lnTo>
                    <a:cubicBezTo>
                      <a:pt x="2651741" y="3348970"/>
                      <a:pt x="2600659" y="3360592"/>
                      <a:pt x="2550141" y="3374370"/>
                    </a:cubicBezTo>
                    <a:cubicBezTo>
                      <a:pt x="2530768" y="3379654"/>
                      <a:pt x="2512593" y="3389064"/>
                      <a:pt x="2492991" y="3393420"/>
                    </a:cubicBezTo>
                    <a:lnTo>
                      <a:pt x="2400639" y="3408812"/>
                    </a:lnTo>
                    <a:lnTo>
                      <a:pt x="1015784" y="3408812"/>
                    </a:lnTo>
                    <a:lnTo>
                      <a:pt x="1004964" y="3400688"/>
                    </a:lnTo>
                    <a:cubicBezTo>
                      <a:pt x="987105" y="3384775"/>
                      <a:pt x="969955" y="3366439"/>
                      <a:pt x="949941" y="3355320"/>
                    </a:cubicBezTo>
                    <a:cubicBezTo>
                      <a:pt x="932388" y="3345568"/>
                      <a:pt x="912598" y="3332969"/>
                      <a:pt x="892791" y="3336270"/>
                    </a:cubicBezTo>
                    <a:cubicBezTo>
                      <a:pt x="870207" y="3340034"/>
                      <a:pt x="858461" y="3372520"/>
                      <a:pt x="835641" y="3374370"/>
                    </a:cubicBezTo>
                    <a:cubicBezTo>
                      <a:pt x="620354" y="3391826"/>
                      <a:pt x="403841" y="3387070"/>
                      <a:pt x="187941" y="3393420"/>
                    </a:cubicBezTo>
                    <a:lnTo>
                      <a:pt x="218725" y="3408812"/>
                    </a:lnTo>
                    <a:lnTo>
                      <a:pt x="16442" y="3408812"/>
                    </a:lnTo>
                    <a:lnTo>
                      <a:pt x="16652" y="3408517"/>
                    </a:lnTo>
                    <a:cubicBezTo>
                      <a:pt x="23282" y="3399069"/>
                      <a:pt x="30773" y="3388171"/>
                      <a:pt x="39301" y="3375379"/>
                    </a:cubicBezTo>
                    <a:cubicBezTo>
                      <a:pt x="64701" y="3362679"/>
                      <a:pt x="98995" y="3360387"/>
                      <a:pt x="115501" y="3337279"/>
                    </a:cubicBezTo>
                    <a:cubicBezTo>
                      <a:pt x="164458" y="3268740"/>
                      <a:pt x="117465" y="3190770"/>
                      <a:pt x="96451" y="3127729"/>
                    </a:cubicBezTo>
                    <a:cubicBezTo>
                      <a:pt x="64701" y="3121379"/>
                      <a:pt x="32809" y="3115703"/>
                      <a:pt x="1201" y="3108679"/>
                    </a:cubicBezTo>
                    <a:lnTo>
                      <a:pt x="0" y="3108514"/>
                    </a:lnTo>
                    <a:lnTo>
                      <a:pt x="0" y="2653587"/>
                    </a:lnTo>
                    <a:lnTo>
                      <a:pt x="18193" y="2637287"/>
                    </a:lnTo>
                    <a:cubicBezTo>
                      <a:pt x="48044" y="2613292"/>
                      <a:pt x="20165" y="2656971"/>
                      <a:pt x="96451" y="2613379"/>
                    </a:cubicBezTo>
                    <a:cubicBezTo>
                      <a:pt x="124018" y="2597627"/>
                      <a:pt x="147251" y="2575279"/>
                      <a:pt x="172651" y="2556229"/>
                    </a:cubicBezTo>
                    <a:cubicBezTo>
                      <a:pt x="210299" y="2543680"/>
                      <a:pt x="260094" y="2532651"/>
                      <a:pt x="286951" y="2499079"/>
                    </a:cubicBezTo>
                    <a:cubicBezTo>
                      <a:pt x="299495" y="2483399"/>
                      <a:pt x="299651" y="2460979"/>
                      <a:pt x="306001" y="2441929"/>
                    </a:cubicBezTo>
                    <a:cubicBezTo>
                      <a:pt x="243162" y="2420983"/>
                      <a:pt x="221938" y="2415151"/>
                      <a:pt x="153601" y="2384779"/>
                    </a:cubicBezTo>
                    <a:cubicBezTo>
                      <a:pt x="127651" y="2373245"/>
                      <a:pt x="103503" y="2357866"/>
                      <a:pt x="77401" y="2346679"/>
                    </a:cubicBezTo>
                    <a:cubicBezTo>
                      <a:pt x="58944" y="2338769"/>
                      <a:pt x="28406" y="2345979"/>
                      <a:pt x="20251" y="2327629"/>
                    </a:cubicBezTo>
                    <a:cubicBezTo>
                      <a:pt x="-541" y="2280846"/>
                      <a:pt x="7551" y="2226029"/>
                      <a:pt x="1201" y="2175229"/>
                    </a:cubicBezTo>
                    <a:cubicBezTo>
                      <a:pt x="20251" y="2156179"/>
                      <a:pt x="43407" y="2140495"/>
                      <a:pt x="58351" y="2118079"/>
                    </a:cubicBezTo>
                    <a:cubicBezTo>
                      <a:pt x="69490" y="2101371"/>
                      <a:pt x="75055" y="2080872"/>
                      <a:pt x="77401" y="2060929"/>
                    </a:cubicBezTo>
                    <a:cubicBezTo>
                      <a:pt x="87815" y="1972413"/>
                      <a:pt x="90101" y="1883129"/>
                      <a:pt x="96451" y="1794229"/>
                    </a:cubicBezTo>
                    <a:cubicBezTo>
                      <a:pt x="80905" y="1747590"/>
                      <a:pt x="68726" y="1702074"/>
                      <a:pt x="39301" y="1660879"/>
                    </a:cubicBezTo>
                    <a:cubicBezTo>
                      <a:pt x="31472" y="1649918"/>
                      <a:pt x="21947" y="1640393"/>
                      <a:pt x="11998" y="1631227"/>
                    </a:cubicBezTo>
                    <a:lnTo>
                      <a:pt x="0" y="1620173"/>
                    </a:lnTo>
                    <a:lnTo>
                      <a:pt x="0" y="1162856"/>
                    </a:lnTo>
                    <a:lnTo>
                      <a:pt x="17311" y="1160215"/>
                    </a:lnTo>
                    <a:cubicBezTo>
                      <a:pt x="29303" y="1159085"/>
                      <a:pt x="39100" y="1156567"/>
                      <a:pt x="39301" y="1146529"/>
                    </a:cubicBezTo>
                    <a:cubicBezTo>
                      <a:pt x="45528" y="835182"/>
                      <a:pt x="13901" y="524229"/>
                      <a:pt x="1201" y="213079"/>
                    </a:cubicBezTo>
                    <a:lnTo>
                      <a:pt x="0" y="225673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tile tx="0" ty="0" sx="100000" sy="100000" flip="none" algn="tl"/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9F87126-679E-4936-8B12-01F8AAA20198}"/>
                  </a:ext>
                </a:extLst>
              </p:cNvPr>
              <p:cNvSpPr txBox="1"/>
              <p:nvPr/>
            </p:nvSpPr>
            <p:spPr>
              <a:xfrm>
                <a:off x="6656331" y="1077938"/>
                <a:ext cx="4684774" cy="2037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可以说，牛顿是将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实验哲学和归纳法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系统地用于科学研究的开创者。而且，牛顿对归纳法的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态度是严肃的、实事求是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的。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……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他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使用并倡导的科学方法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，武装了一代代科学家，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至今还在发挥作用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——《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照亮宇宙的智慧之光牛顿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》</a:t>
                </a:r>
                <a:endPara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43A490-94D1-4C9D-BE25-6E67BBF7AD0A}"/>
              </a:ext>
            </a:extLst>
          </p:cNvPr>
          <p:cNvGrpSpPr/>
          <p:nvPr/>
        </p:nvGrpSpPr>
        <p:grpSpPr>
          <a:xfrm>
            <a:off x="998650" y="3223674"/>
            <a:ext cx="3729956" cy="3444707"/>
            <a:chOff x="1013494" y="3341039"/>
            <a:chExt cx="3729956" cy="3444707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172B3C0A-41F8-4E70-8EED-04E6D59A8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494" y="3341039"/>
              <a:ext cx="3729956" cy="28229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B0493AD6-5222-4135-8AF9-09A9A95EB39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78173" y="6023746"/>
              <a:ext cx="3346202" cy="7620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△牛顿在制定宇宙规律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EEDFDB60-24D8-4930-A686-94D778C3B9BE}"/>
              </a:ext>
            </a:extLst>
          </p:cNvPr>
          <p:cNvSpPr txBox="1"/>
          <p:nvPr/>
        </p:nvSpPr>
        <p:spPr>
          <a:xfrm>
            <a:off x="4893285" y="3211216"/>
            <a:ext cx="6786328" cy="3125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（1）科学革命形成了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重视经验和事实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理性化思维方式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ts val="34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（2）确立了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观察、实验、分析、归纳和综合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等基本途径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发现自然规律的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科学方法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ts val="34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（3）促进了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思想解放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社会进步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（课本）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4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（4）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冲击了天主教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世界观所笼罩的意识形态和神学体系。</a:t>
            </a:r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（历史纵横）</a:t>
            </a:r>
          </a:p>
        </p:txBody>
      </p:sp>
    </p:spTree>
    <p:extLst>
      <p:ext uri="{BB962C8B-B14F-4D97-AF65-F5344CB8AC3E}">
        <p14:creationId xmlns:p14="http://schemas.microsoft.com/office/powerpoint/2010/main" val="334167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13292E-0547-4297-8116-0B25E5F673A6}"/>
              </a:ext>
            </a:extLst>
          </p:cNvPr>
          <p:cNvGrpSpPr/>
          <p:nvPr/>
        </p:nvGrpSpPr>
        <p:grpSpPr>
          <a:xfrm>
            <a:off x="708061" y="1103948"/>
            <a:ext cx="3760688" cy="5256590"/>
            <a:chOff x="708061" y="1103948"/>
            <a:chExt cx="3760688" cy="5256590"/>
          </a:xfrm>
        </p:grpSpPr>
        <p:pic>
          <p:nvPicPr>
            <p:cNvPr id="19" name="Picture 2" descr="C:\Users\Administrator\Desktop\timg (3).jpg">
              <a:extLst>
                <a:ext uri="{FF2B5EF4-FFF2-40B4-BE49-F238E27FC236}">
                  <a16:creationId xmlns:a16="http://schemas.microsoft.com/office/drawing/2014/main" id="{178138B0-B9C3-4BD8-8601-6BEF92E5F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061" y="1103948"/>
              <a:ext cx="3760688" cy="4479906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0119292E-7FA8-49AE-9CE4-54C92010F77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59062" y="5598538"/>
              <a:ext cx="3458686" cy="7620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△伏尔泰的</a:t>
              </a:r>
              <a:r>
                <a:rPr lang="en-US" altLang="zh-CN" sz="2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《</a:t>
              </a:r>
              <a:r>
                <a:rPr lang="zh-CN" altLang="en-US" sz="2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牛顿哲学原理</a:t>
              </a:r>
              <a:r>
                <a:rPr lang="en-US" altLang="zh-CN" sz="2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》1783</a:t>
              </a:r>
              <a:r>
                <a:rPr lang="zh-CN" altLang="en-US" sz="2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版封面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DCA861-8D62-4494-9CF9-4A14BA7D640C}"/>
              </a:ext>
            </a:extLst>
          </p:cNvPr>
          <p:cNvGrpSpPr/>
          <p:nvPr/>
        </p:nvGrpSpPr>
        <p:grpSpPr>
          <a:xfrm>
            <a:off x="325537" y="376294"/>
            <a:ext cx="3914993" cy="584775"/>
            <a:chOff x="325537" y="414394"/>
            <a:chExt cx="3914993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454339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BEE91FB-2F34-4F34-A473-BC9314AD8574}"/>
                </a:ext>
              </a:extLst>
            </p:cNvPr>
            <p:cNvSpPr txBox="1"/>
            <p:nvPr/>
          </p:nvSpPr>
          <p:spPr>
            <a:xfrm>
              <a:off x="639862" y="414394"/>
              <a:ext cx="3600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科学革命：</a:t>
              </a:r>
              <a:r>
                <a:rPr lang="zh-CN" altLang="en-US" sz="32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影响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7B882F9-2370-4508-8EBA-4059026868BD}"/>
              </a:ext>
            </a:extLst>
          </p:cNvPr>
          <p:cNvGrpSpPr/>
          <p:nvPr/>
        </p:nvGrpSpPr>
        <p:grpSpPr>
          <a:xfrm>
            <a:off x="4763889" y="233488"/>
            <a:ext cx="7337016" cy="4910724"/>
            <a:chOff x="4671810" y="369548"/>
            <a:chExt cx="7337016" cy="3633653"/>
          </a:xfrm>
        </p:grpSpPr>
        <p:pic>
          <p:nvPicPr>
            <p:cNvPr id="10" name="图片 14">
              <a:extLst>
                <a:ext uri="{FF2B5EF4-FFF2-40B4-BE49-F238E27FC236}">
                  <a16:creationId xmlns:a16="http://schemas.microsoft.com/office/drawing/2014/main" id="{3294834B-BFB0-477F-88DF-9B9578AD8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1285698">
              <a:off x="9507085" y="369548"/>
              <a:ext cx="2501741" cy="226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3529ACB-1525-46EA-B8C2-FB271FA71CBA}"/>
                </a:ext>
              </a:extLst>
            </p:cNvPr>
            <p:cNvGrpSpPr/>
            <p:nvPr/>
          </p:nvGrpSpPr>
          <p:grpSpPr>
            <a:xfrm>
              <a:off x="4671810" y="965641"/>
              <a:ext cx="6391553" cy="3037560"/>
              <a:chOff x="8315835" y="968748"/>
              <a:chExt cx="3155903" cy="3408308"/>
            </a:xfrm>
          </p:grpSpPr>
          <p:sp>
            <p:nvSpPr>
              <p:cNvPr id="12" name="淘宝店chenying0907 48">
                <a:extLst>
                  <a:ext uri="{FF2B5EF4-FFF2-40B4-BE49-F238E27FC236}">
                    <a16:creationId xmlns:a16="http://schemas.microsoft.com/office/drawing/2014/main" id="{FA59F664-EA46-4507-A3A0-AE34DFF4FD3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38111">
                <a:off x="8315835" y="968748"/>
                <a:ext cx="3155903" cy="3408308"/>
              </a:xfrm>
              <a:custGeom>
                <a:avLst/>
                <a:gdLst>
                  <a:gd name="T0" fmla="*/ 863046 w 7245131"/>
                  <a:gd name="T1" fmla="*/ 3707 h 3408812"/>
                  <a:gd name="T2" fmla="*/ 1033632 w 7245131"/>
                  <a:gd name="T3" fmla="*/ 29260 h 3408812"/>
                  <a:gd name="T4" fmla="*/ 1391671 w 7245131"/>
                  <a:gd name="T5" fmla="*/ 10708 h 3408812"/>
                  <a:gd name="T6" fmla="*/ 1929813 w 7245131"/>
                  <a:gd name="T7" fmla="*/ 3707 h 3408812"/>
                  <a:gd name="T8" fmla="*/ 2672739 w 7245131"/>
                  <a:gd name="T9" fmla="*/ 132442 h 3408812"/>
                  <a:gd name="T10" fmla="*/ 3072777 w 7245131"/>
                  <a:gd name="T11" fmla="*/ 3707 h 3408812"/>
                  <a:gd name="T12" fmla="*/ 4308137 w 7245131"/>
                  <a:gd name="T13" fmla="*/ 9093 h 3408812"/>
                  <a:gd name="T14" fmla="*/ 4634828 w 7245131"/>
                  <a:gd name="T15" fmla="*/ 153898 h 3408812"/>
                  <a:gd name="T16" fmla="*/ 4920569 w 7245131"/>
                  <a:gd name="T17" fmla="*/ 46618 h 3408812"/>
                  <a:gd name="T18" fmla="*/ 5511100 w 7245131"/>
                  <a:gd name="T19" fmla="*/ 68074 h 3408812"/>
                  <a:gd name="T20" fmla="*/ 5853990 w 7245131"/>
                  <a:gd name="T21" fmla="*/ 25162 h 3408812"/>
                  <a:gd name="T22" fmla="*/ 6693386 w 7245131"/>
                  <a:gd name="T23" fmla="*/ 0 h 3408812"/>
                  <a:gd name="T24" fmla="*/ 7130300 w 7245131"/>
                  <a:gd name="T25" fmla="*/ 68074 h 3408812"/>
                  <a:gd name="T26" fmla="*/ 7244904 w 7245131"/>
                  <a:gd name="T27" fmla="*/ 131446 h 3408812"/>
                  <a:gd name="T28" fmla="*/ 7182636 w 7245131"/>
                  <a:gd name="T29" fmla="*/ 1311518 h 3408812"/>
                  <a:gd name="T30" fmla="*/ 7144537 w 7245131"/>
                  <a:gd name="T31" fmla="*/ 1719180 h 3408812"/>
                  <a:gd name="T32" fmla="*/ 7201685 w 7245131"/>
                  <a:gd name="T33" fmla="*/ 2083929 h 3408812"/>
                  <a:gd name="T34" fmla="*/ 7068340 w 7245131"/>
                  <a:gd name="T35" fmla="*/ 2513046 h 3408812"/>
                  <a:gd name="T36" fmla="*/ 7239784 w 7245131"/>
                  <a:gd name="T37" fmla="*/ 2791973 h 3408812"/>
                  <a:gd name="T38" fmla="*/ 7239784 w 7245131"/>
                  <a:gd name="T39" fmla="*/ 3306913 h 3408812"/>
                  <a:gd name="T40" fmla="*/ 7182636 w 7245131"/>
                  <a:gd name="T41" fmla="*/ 3650207 h 3408812"/>
                  <a:gd name="T42" fmla="*/ 7244904 w 7245131"/>
                  <a:gd name="T43" fmla="*/ 3839317 h 3408812"/>
                  <a:gd name="T44" fmla="*/ 6550436 w 7245131"/>
                  <a:gd name="T45" fmla="*/ 3714702 h 3408812"/>
                  <a:gd name="T46" fmla="*/ 6207547 w 7245131"/>
                  <a:gd name="T47" fmla="*/ 3736158 h 3408812"/>
                  <a:gd name="T48" fmla="*/ 5559867 w 7245131"/>
                  <a:gd name="T49" fmla="*/ 3757614 h 3408812"/>
                  <a:gd name="T50" fmla="*/ 5140780 w 7245131"/>
                  <a:gd name="T51" fmla="*/ 3800525 h 3408812"/>
                  <a:gd name="T52" fmla="*/ 4645495 w 7245131"/>
                  <a:gd name="T53" fmla="*/ 3779069 h 3408812"/>
                  <a:gd name="T54" fmla="*/ 4054964 w 7245131"/>
                  <a:gd name="T55" fmla="*/ 3779069 h 3408812"/>
                  <a:gd name="T56" fmla="*/ 3689629 w 7245131"/>
                  <a:gd name="T57" fmla="*/ 3837195 h 3408812"/>
                  <a:gd name="T58" fmla="*/ 3110197 w 7245131"/>
                  <a:gd name="T59" fmla="*/ 3824510 h 3408812"/>
                  <a:gd name="T60" fmla="*/ 2702456 w 7245131"/>
                  <a:gd name="T61" fmla="*/ 3757614 h 3408812"/>
                  <a:gd name="T62" fmla="*/ 2400564 w 7245131"/>
                  <a:gd name="T63" fmla="*/ 3839317 h 3408812"/>
                  <a:gd name="T64" fmla="*/ 949911 w 7245131"/>
                  <a:gd name="T65" fmla="*/ 3779069 h 3408812"/>
                  <a:gd name="T66" fmla="*/ 187935 w 7245131"/>
                  <a:gd name="T67" fmla="*/ 3821981 h 3408812"/>
                  <a:gd name="T68" fmla="*/ 16651 w 7245131"/>
                  <a:gd name="T69" fmla="*/ 3838985 h 3408812"/>
                  <a:gd name="T70" fmla="*/ 96448 w 7245131"/>
                  <a:gd name="T71" fmla="*/ 3522736 h 3408812"/>
                  <a:gd name="T72" fmla="*/ 0 w 7245131"/>
                  <a:gd name="T73" fmla="*/ 2988713 h 3408812"/>
                  <a:gd name="T74" fmla="*/ 172646 w 7245131"/>
                  <a:gd name="T75" fmla="*/ 2879060 h 3408812"/>
                  <a:gd name="T76" fmla="*/ 153596 w 7245131"/>
                  <a:gd name="T77" fmla="*/ 2685957 h 3408812"/>
                  <a:gd name="T78" fmla="*/ 1201 w 7245131"/>
                  <a:gd name="T79" fmla="*/ 2449943 h 3408812"/>
                  <a:gd name="T80" fmla="*/ 96448 w 7245131"/>
                  <a:gd name="T81" fmla="*/ 2020825 h 3408812"/>
                  <a:gd name="T82" fmla="*/ 0 w 7245131"/>
                  <a:gd name="T83" fmla="*/ 1824788 h 3408812"/>
                  <a:gd name="T84" fmla="*/ 39300 w 7245131"/>
                  <a:gd name="T85" fmla="*/ 1291326 h 3408812"/>
                  <a:gd name="T86" fmla="*/ 0 w 7245131"/>
                  <a:gd name="T87" fmla="*/ 0 h 34088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7245131" h="3408812">
                    <a:moveTo>
                      <a:pt x="0" y="0"/>
                    </a:moveTo>
                    <a:lnTo>
                      <a:pt x="861412" y="0"/>
                    </a:lnTo>
                    <a:lnTo>
                      <a:pt x="863073" y="3291"/>
                    </a:lnTo>
                    <a:lnTo>
                      <a:pt x="864719" y="0"/>
                    </a:lnTo>
                    <a:lnTo>
                      <a:pt x="944475" y="0"/>
                    </a:lnTo>
                    <a:lnTo>
                      <a:pt x="1033664" y="25979"/>
                    </a:lnTo>
                    <a:cubicBezTo>
                      <a:pt x="1103228" y="46242"/>
                      <a:pt x="1173078" y="65292"/>
                      <a:pt x="1244073" y="79491"/>
                    </a:cubicBezTo>
                    <a:cubicBezTo>
                      <a:pt x="1280008" y="86678"/>
                      <a:pt x="1333468" y="33410"/>
                      <a:pt x="1358373" y="22341"/>
                    </a:cubicBezTo>
                    <a:cubicBezTo>
                      <a:pt x="1367548" y="18263"/>
                      <a:pt x="1379279" y="13843"/>
                      <a:pt x="1391715" y="9507"/>
                    </a:cubicBezTo>
                    <a:lnTo>
                      <a:pt x="1420677" y="0"/>
                    </a:lnTo>
                    <a:lnTo>
                      <a:pt x="1889061" y="0"/>
                    </a:lnTo>
                    <a:lnTo>
                      <a:pt x="1929873" y="3291"/>
                    </a:lnTo>
                    <a:cubicBezTo>
                      <a:pt x="1952628" y="5819"/>
                      <a:pt x="1966545" y="31152"/>
                      <a:pt x="1987023" y="41391"/>
                    </a:cubicBezTo>
                    <a:cubicBezTo>
                      <a:pt x="2004984" y="50371"/>
                      <a:pt x="2024315" y="57462"/>
                      <a:pt x="2044173" y="60441"/>
                    </a:cubicBezTo>
                    <a:cubicBezTo>
                      <a:pt x="2311999" y="100615"/>
                      <a:pt x="2406696" y="100958"/>
                      <a:pt x="2672823" y="117591"/>
                    </a:cubicBezTo>
                    <a:cubicBezTo>
                      <a:pt x="2749023" y="111241"/>
                      <a:pt x="2827748" y="119006"/>
                      <a:pt x="2901423" y="98541"/>
                    </a:cubicBezTo>
                    <a:cubicBezTo>
                      <a:pt x="2945543" y="86285"/>
                      <a:pt x="2972282" y="36821"/>
                      <a:pt x="3015723" y="22341"/>
                    </a:cubicBezTo>
                    <a:lnTo>
                      <a:pt x="3072873" y="3291"/>
                    </a:lnTo>
                    <a:lnTo>
                      <a:pt x="3074843" y="0"/>
                    </a:lnTo>
                    <a:lnTo>
                      <a:pt x="4296332" y="0"/>
                    </a:lnTo>
                    <a:lnTo>
                      <a:pt x="4308272" y="8073"/>
                    </a:lnTo>
                    <a:cubicBezTo>
                      <a:pt x="4368319" y="49048"/>
                      <a:pt x="4292937" y="-3328"/>
                      <a:pt x="4501623" y="41391"/>
                    </a:cubicBezTo>
                    <a:cubicBezTo>
                      <a:pt x="4535060" y="48556"/>
                      <a:pt x="4565123" y="66791"/>
                      <a:pt x="4596873" y="79491"/>
                    </a:cubicBezTo>
                    <a:cubicBezTo>
                      <a:pt x="4609573" y="98541"/>
                      <a:pt x="4615923" y="123941"/>
                      <a:pt x="4634973" y="136641"/>
                    </a:cubicBezTo>
                    <a:cubicBezTo>
                      <a:pt x="4691809" y="174532"/>
                      <a:pt x="4769197" y="146020"/>
                      <a:pt x="4825473" y="136641"/>
                    </a:cubicBezTo>
                    <a:cubicBezTo>
                      <a:pt x="4844523" y="123941"/>
                      <a:pt x="4866434" y="114730"/>
                      <a:pt x="4882623" y="98541"/>
                    </a:cubicBezTo>
                    <a:cubicBezTo>
                      <a:pt x="4898812" y="82352"/>
                      <a:pt x="4902845" y="55694"/>
                      <a:pt x="4920723" y="41391"/>
                    </a:cubicBezTo>
                    <a:cubicBezTo>
                      <a:pt x="4936403" y="28847"/>
                      <a:pt x="4958823" y="28691"/>
                      <a:pt x="4977873" y="22341"/>
                    </a:cubicBezTo>
                    <a:cubicBezTo>
                      <a:pt x="5136623" y="28691"/>
                      <a:pt x="5295650" y="30071"/>
                      <a:pt x="5454123" y="41391"/>
                    </a:cubicBezTo>
                    <a:cubicBezTo>
                      <a:pt x="5474152" y="42822"/>
                      <a:pt x="5493312" y="51461"/>
                      <a:pt x="5511273" y="60441"/>
                    </a:cubicBezTo>
                    <a:cubicBezTo>
                      <a:pt x="5531751" y="70680"/>
                      <a:pt x="5549373" y="85841"/>
                      <a:pt x="5568423" y="98541"/>
                    </a:cubicBezTo>
                    <a:cubicBezTo>
                      <a:pt x="5619223" y="92191"/>
                      <a:pt x="5671156" y="91908"/>
                      <a:pt x="5720823" y="79491"/>
                    </a:cubicBezTo>
                    <a:cubicBezTo>
                      <a:pt x="5968660" y="17532"/>
                      <a:pt x="5661417" y="60892"/>
                      <a:pt x="5854173" y="22341"/>
                    </a:cubicBezTo>
                    <a:cubicBezTo>
                      <a:pt x="5886186" y="15939"/>
                      <a:pt x="5914295" y="10510"/>
                      <a:pt x="5939540" y="5880"/>
                    </a:cubicBezTo>
                    <a:lnTo>
                      <a:pt x="5973877" y="0"/>
                    </a:lnTo>
                    <a:lnTo>
                      <a:pt x="6693596" y="0"/>
                    </a:lnTo>
                    <a:lnTo>
                      <a:pt x="6711423" y="3291"/>
                    </a:lnTo>
                    <a:cubicBezTo>
                      <a:pt x="6750555" y="12322"/>
                      <a:pt x="6785640" y="38886"/>
                      <a:pt x="6825723" y="41391"/>
                    </a:cubicBezTo>
                    <a:lnTo>
                      <a:pt x="7130523" y="60441"/>
                    </a:lnTo>
                    <a:cubicBezTo>
                      <a:pt x="7203032" y="84611"/>
                      <a:pt x="7221761" y="96105"/>
                      <a:pt x="7239193" y="98191"/>
                    </a:cubicBezTo>
                    <a:lnTo>
                      <a:pt x="7245131" y="97532"/>
                    </a:lnTo>
                    <a:lnTo>
                      <a:pt x="7245131" y="116707"/>
                    </a:lnTo>
                    <a:lnTo>
                      <a:pt x="7245131" y="1034797"/>
                    </a:lnTo>
                    <a:lnTo>
                      <a:pt x="7240011" y="1050157"/>
                    </a:lnTo>
                    <a:cubicBezTo>
                      <a:pt x="7166153" y="1197873"/>
                      <a:pt x="7230744" y="1020809"/>
                      <a:pt x="7182861" y="1164457"/>
                    </a:cubicBezTo>
                    <a:cubicBezTo>
                      <a:pt x="7176511" y="1227957"/>
                      <a:pt x="7175572" y="1292233"/>
                      <a:pt x="7163811" y="1354957"/>
                    </a:cubicBezTo>
                    <a:cubicBezTo>
                      <a:pt x="7156410" y="1394430"/>
                      <a:pt x="7125711" y="1469257"/>
                      <a:pt x="7125711" y="1469257"/>
                    </a:cubicBezTo>
                    <a:cubicBezTo>
                      <a:pt x="7132061" y="1488307"/>
                      <a:pt x="7139477" y="1507034"/>
                      <a:pt x="7144761" y="1526407"/>
                    </a:cubicBezTo>
                    <a:cubicBezTo>
                      <a:pt x="7158539" y="1576925"/>
                      <a:pt x="7166302" y="1629131"/>
                      <a:pt x="7182861" y="1678807"/>
                    </a:cubicBezTo>
                    <a:lnTo>
                      <a:pt x="7220961" y="1793107"/>
                    </a:lnTo>
                    <a:cubicBezTo>
                      <a:pt x="7214611" y="1812157"/>
                      <a:pt x="7214455" y="1834577"/>
                      <a:pt x="7201911" y="1850257"/>
                    </a:cubicBezTo>
                    <a:cubicBezTo>
                      <a:pt x="7187608" y="1868135"/>
                      <a:pt x="7162144" y="1873457"/>
                      <a:pt x="7144761" y="1888357"/>
                    </a:cubicBezTo>
                    <a:cubicBezTo>
                      <a:pt x="7117488" y="1911734"/>
                      <a:pt x="7093961" y="1939157"/>
                      <a:pt x="7068561" y="1964557"/>
                    </a:cubicBezTo>
                    <a:cubicBezTo>
                      <a:pt x="7032267" y="2073439"/>
                      <a:pt x="7030454" y="2053425"/>
                      <a:pt x="7068561" y="2231257"/>
                    </a:cubicBezTo>
                    <a:cubicBezTo>
                      <a:pt x="7073358" y="2253644"/>
                      <a:pt x="7093353" y="2269776"/>
                      <a:pt x="7106661" y="2288407"/>
                    </a:cubicBezTo>
                    <a:cubicBezTo>
                      <a:pt x="7125115" y="2314243"/>
                      <a:pt x="7145604" y="2338596"/>
                      <a:pt x="7163811" y="2364607"/>
                    </a:cubicBezTo>
                    <a:cubicBezTo>
                      <a:pt x="7190070" y="2402120"/>
                      <a:pt x="7214611" y="2440807"/>
                      <a:pt x="7240011" y="2478907"/>
                    </a:cubicBezTo>
                    <a:lnTo>
                      <a:pt x="7245131" y="2486587"/>
                    </a:lnTo>
                    <a:lnTo>
                      <a:pt x="7245131" y="2921644"/>
                    </a:lnTo>
                    <a:lnTo>
                      <a:pt x="7240011" y="2936107"/>
                    </a:lnTo>
                    <a:cubicBezTo>
                      <a:pt x="7229772" y="2956585"/>
                      <a:pt x="7214611" y="2974207"/>
                      <a:pt x="7201911" y="2993257"/>
                    </a:cubicBezTo>
                    <a:cubicBezTo>
                      <a:pt x="7189211" y="3044057"/>
                      <a:pt x="7153542" y="3094310"/>
                      <a:pt x="7163811" y="3145657"/>
                    </a:cubicBezTo>
                    <a:cubicBezTo>
                      <a:pt x="7170161" y="3177407"/>
                      <a:pt x="7169463" y="3211430"/>
                      <a:pt x="7182861" y="3240907"/>
                    </a:cubicBezTo>
                    <a:cubicBezTo>
                      <a:pt x="7195813" y="3269401"/>
                      <a:pt x="7216364" y="3301608"/>
                      <a:pt x="7240071" y="3332020"/>
                    </a:cubicBezTo>
                    <a:lnTo>
                      <a:pt x="7245131" y="3337921"/>
                    </a:lnTo>
                    <a:lnTo>
                      <a:pt x="7245131" y="3408812"/>
                    </a:lnTo>
                    <a:lnTo>
                      <a:pt x="6643452" y="3408812"/>
                    </a:lnTo>
                    <a:lnTo>
                      <a:pt x="6607791" y="3355320"/>
                    </a:lnTo>
                    <a:cubicBezTo>
                      <a:pt x="6590544" y="3334624"/>
                      <a:pt x="6569691" y="3317220"/>
                      <a:pt x="6550641" y="3298170"/>
                    </a:cubicBezTo>
                    <a:cubicBezTo>
                      <a:pt x="6340791" y="3245707"/>
                      <a:pt x="6586414" y="3281698"/>
                      <a:pt x="6436341" y="3336270"/>
                    </a:cubicBezTo>
                    <a:cubicBezTo>
                      <a:pt x="6382301" y="3355921"/>
                      <a:pt x="6322041" y="3348970"/>
                      <a:pt x="6264891" y="3355320"/>
                    </a:cubicBezTo>
                    <a:cubicBezTo>
                      <a:pt x="6245841" y="3342620"/>
                      <a:pt x="6228219" y="3327459"/>
                      <a:pt x="6207741" y="3317220"/>
                    </a:cubicBezTo>
                    <a:cubicBezTo>
                      <a:pt x="6133477" y="3280088"/>
                      <a:pt x="5959545" y="3276616"/>
                      <a:pt x="5921991" y="3279120"/>
                    </a:cubicBezTo>
                    <a:cubicBezTo>
                      <a:pt x="5899146" y="3280643"/>
                      <a:pt x="5883891" y="3304520"/>
                      <a:pt x="5864841" y="3317220"/>
                    </a:cubicBezTo>
                    <a:lnTo>
                      <a:pt x="5560041" y="3336270"/>
                    </a:lnTo>
                    <a:cubicBezTo>
                      <a:pt x="5519958" y="3338775"/>
                      <a:pt x="5485355" y="3367768"/>
                      <a:pt x="5445741" y="3374370"/>
                    </a:cubicBezTo>
                    <a:cubicBezTo>
                      <a:pt x="5370317" y="3386941"/>
                      <a:pt x="5293341" y="3387070"/>
                      <a:pt x="5217141" y="3393420"/>
                    </a:cubicBezTo>
                    <a:cubicBezTo>
                      <a:pt x="5191741" y="3387070"/>
                      <a:pt x="5166499" y="3380050"/>
                      <a:pt x="5140941" y="3374370"/>
                    </a:cubicBezTo>
                    <a:cubicBezTo>
                      <a:pt x="4923279" y="3326001"/>
                      <a:pt x="5155327" y="3382729"/>
                      <a:pt x="4969491" y="3336270"/>
                    </a:cubicBezTo>
                    <a:cubicBezTo>
                      <a:pt x="4880591" y="3329920"/>
                      <a:pt x="4791764" y="3311986"/>
                      <a:pt x="4702791" y="3317220"/>
                    </a:cubicBezTo>
                    <a:cubicBezTo>
                      <a:pt x="4679935" y="3318564"/>
                      <a:pt x="4667361" y="3348080"/>
                      <a:pt x="4645641" y="3355320"/>
                    </a:cubicBezTo>
                    <a:cubicBezTo>
                      <a:pt x="4608998" y="3367534"/>
                      <a:pt x="4569441" y="3368020"/>
                      <a:pt x="4531341" y="3374370"/>
                    </a:cubicBezTo>
                    <a:lnTo>
                      <a:pt x="4112241" y="3393420"/>
                    </a:lnTo>
                    <a:cubicBezTo>
                      <a:pt x="4089364" y="3392505"/>
                      <a:pt x="4077542" y="3359810"/>
                      <a:pt x="4055091" y="3355320"/>
                    </a:cubicBezTo>
                    <a:cubicBezTo>
                      <a:pt x="3980112" y="3340324"/>
                      <a:pt x="3902691" y="3342620"/>
                      <a:pt x="3826491" y="3336270"/>
                    </a:cubicBezTo>
                    <a:cubicBezTo>
                      <a:pt x="3794741" y="3348970"/>
                      <a:pt x="3761827" y="3359077"/>
                      <a:pt x="3731241" y="3374370"/>
                    </a:cubicBezTo>
                    <a:cubicBezTo>
                      <a:pt x="3715883" y="3382050"/>
                      <a:pt x="3704220" y="3398269"/>
                      <a:pt x="3689745" y="3406928"/>
                    </a:cubicBezTo>
                    <a:lnTo>
                      <a:pt x="3684423" y="3408812"/>
                    </a:lnTo>
                    <a:lnTo>
                      <a:pt x="3134075" y="3408812"/>
                    </a:lnTo>
                    <a:lnTo>
                      <a:pt x="3110294" y="3395665"/>
                    </a:lnTo>
                    <a:cubicBezTo>
                      <a:pt x="3056296" y="3361754"/>
                      <a:pt x="3106853" y="3362072"/>
                      <a:pt x="2969241" y="3336270"/>
                    </a:cubicBezTo>
                    <a:cubicBezTo>
                      <a:pt x="2906517" y="3324509"/>
                      <a:pt x="2842241" y="3323570"/>
                      <a:pt x="2778741" y="3317220"/>
                    </a:cubicBezTo>
                    <a:lnTo>
                      <a:pt x="2702541" y="3336270"/>
                    </a:lnTo>
                    <a:cubicBezTo>
                      <a:pt x="2651741" y="3348970"/>
                      <a:pt x="2600659" y="3360592"/>
                      <a:pt x="2550141" y="3374370"/>
                    </a:cubicBezTo>
                    <a:cubicBezTo>
                      <a:pt x="2530768" y="3379654"/>
                      <a:pt x="2512593" y="3389064"/>
                      <a:pt x="2492991" y="3393420"/>
                    </a:cubicBezTo>
                    <a:lnTo>
                      <a:pt x="2400639" y="3408812"/>
                    </a:lnTo>
                    <a:lnTo>
                      <a:pt x="1015784" y="3408812"/>
                    </a:lnTo>
                    <a:lnTo>
                      <a:pt x="1004964" y="3400688"/>
                    </a:lnTo>
                    <a:cubicBezTo>
                      <a:pt x="987105" y="3384775"/>
                      <a:pt x="969955" y="3366439"/>
                      <a:pt x="949941" y="3355320"/>
                    </a:cubicBezTo>
                    <a:cubicBezTo>
                      <a:pt x="932388" y="3345568"/>
                      <a:pt x="912598" y="3332969"/>
                      <a:pt x="892791" y="3336270"/>
                    </a:cubicBezTo>
                    <a:cubicBezTo>
                      <a:pt x="870207" y="3340034"/>
                      <a:pt x="858461" y="3372520"/>
                      <a:pt x="835641" y="3374370"/>
                    </a:cubicBezTo>
                    <a:cubicBezTo>
                      <a:pt x="620354" y="3391826"/>
                      <a:pt x="403841" y="3387070"/>
                      <a:pt x="187941" y="3393420"/>
                    </a:cubicBezTo>
                    <a:lnTo>
                      <a:pt x="218725" y="3408812"/>
                    </a:lnTo>
                    <a:lnTo>
                      <a:pt x="16442" y="3408812"/>
                    </a:lnTo>
                    <a:lnTo>
                      <a:pt x="16652" y="3408517"/>
                    </a:lnTo>
                    <a:cubicBezTo>
                      <a:pt x="23282" y="3399069"/>
                      <a:pt x="30773" y="3388171"/>
                      <a:pt x="39301" y="3375379"/>
                    </a:cubicBezTo>
                    <a:cubicBezTo>
                      <a:pt x="64701" y="3362679"/>
                      <a:pt x="98995" y="3360387"/>
                      <a:pt x="115501" y="3337279"/>
                    </a:cubicBezTo>
                    <a:cubicBezTo>
                      <a:pt x="164458" y="3268740"/>
                      <a:pt x="117465" y="3190770"/>
                      <a:pt x="96451" y="3127729"/>
                    </a:cubicBezTo>
                    <a:cubicBezTo>
                      <a:pt x="64701" y="3121379"/>
                      <a:pt x="32809" y="3115703"/>
                      <a:pt x="1201" y="3108679"/>
                    </a:cubicBezTo>
                    <a:lnTo>
                      <a:pt x="0" y="3108514"/>
                    </a:lnTo>
                    <a:lnTo>
                      <a:pt x="0" y="2653587"/>
                    </a:lnTo>
                    <a:lnTo>
                      <a:pt x="18193" y="2637287"/>
                    </a:lnTo>
                    <a:cubicBezTo>
                      <a:pt x="48044" y="2613292"/>
                      <a:pt x="20165" y="2656971"/>
                      <a:pt x="96451" y="2613379"/>
                    </a:cubicBezTo>
                    <a:cubicBezTo>
                      <a:pt x="124018" y="2597627"/>
                      <a:pt x="147251" y="2575279"/>
                      <a:pt x="172651" y="2556229"/>
                    </a:cubicBezTo>
                    <a:cubicBezTo>
                      <a:pt x="210299" y="2543680"/>
                      <a:pt x="260094" y="2532651"/>
                      <a:pt x="286951" y="2499079"/>
                    </a:cubicBezTo>
                    <a:cubicBezTo>
                      <a:pt x="299495" y="2483399"/>
                      <a:pt x="299651" y="2460979"/>
                      <a:pt x="306001" y="2441929"/>
                    </a:cubicBezTo>
                    <a:cubicBezTo>
                      <a:pt x="243162" y="2420983"/>
                      <a:pt x="221938" y="2415151"/>
                      <a:pt x="153601" y="2384779"/>
                    </a:cubicBezTo>
                    <a:cubicBezTo>
                      <a:pt x="127651" y="2373245"/>
                      <a:pt x="103503" y="2357866"/>
                      <a:pt x="77401" y="2346679"/>
                    </a:cubicBezTo>
                    <a:cubicBezTo>
                      <a:pt x="58944" y="2338769"/>
                      <a:pt x="28406" y="2345979"/>
                      <a:pt x="20251" y="2327629"/>
                    </a:cubicBezTo>
                    <a:cubicBezTo>
                      <a:pt x="-541" y="2280846"/>
                      <a:pt x="7551" y="2226029"/>
                      <a:pt x="1201" y="2175229"/>
                    </a:cubicBezTo>
                    <a:cubicBezTo>
                      <a:pt x="20251" y="2156179"/>
                      <a:pt x="43407" y="2140495"/>
                      <a:pt x="58351" y="2118079"/>
                    </a:cubicBezTo>
                    <a:cubicBezTo>
                      <a:pt x="69490" y="2101371"/>
                      <a:pt x="75055" y="2080872"/>
                      <a:pt x="77401" y="2060929"/>
                    </a:cubicBezTo>
                    <a:cubicBezTo>
                      <a:pt x="87815" y="1972413"/>
                      <a:pt x="90101" y="1883129"/>
                      <a:pt x="96451" y="1794229"/>
                    </a:cubicBezTo>
                    <a:cubicBezTo>
                      <a:pt x="80905" y="1747590"/>
                      <a:pt x="68726" y="1702074"/>
                      <a:pt x="39301" y="1660879"/>
                    </a:cubicBezTo>
                    <a:cubicBezTo>
                      <a:pt x="31472" y="1649918"/>
                      <a:pt x="21947" y="1640393"/>
                      <a:pt x="11998" y="1631227"/>
                    </a:cubicBezTo>
                    <a:lnTo>
                      <a:pt x="0" y="1620173"/>
                    </a:lnTo>
                    <a:lnTo>
                      <a:pt x="0" y="1162856"/>
                    </a:lnTo>
                    <a:lnTo>
                      <a:pt x="17311" y="1160215"/>
                    </a:lnTo>
                    <a:cubicBezTo>
                      <a:pt x="29303" y="1159085"/>
                      <a:pt x="39100" y="1156567"/>
                      <a:pt x="39301" y="1146529"/>
                    </a:cubicBezTo>
                    <a:cubicBezTo>
                      <a:pt x="45528" y="835182"/>
                      <a:pt x="13901" y="524229"/>
                      <a:pt x="1201" y="213079"/>
                    </a:cubicBezTo>
                    <a:lnTo>
                      <a:pt x="0" y="225673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6"/>
                <a:srcRect/>
                <a:tile tx="0" ty="0" sx="100000" sy="100000" flip="none" algn="tl"/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2000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54F3834-0BA8-4561-8814-CB7C2A27D860}"/>
                  </a:ext>
                </a:extLst>
              </p:cNvPr>
              <p:cNvSpPr txBox="1"/>
              <p:nvPr/>
            </p:nvSpPr>
            <p:spPr>
              <a:xfrm>
                <a:off x="8437053" y="1230572"/>
                <a:ext cx="2925691" cy="2938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在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瓦特研制蒸汽机</a:t>
                </a: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之前的一个世纪里，正是欧洲历史上一个科学鼎盛的时期。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近代科学在一批巨人的推动下产生</a:t>
                </a: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，在这批科学巨人当中排在最中心位置的是一位妇孺皆知的人，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他就是牛顿</a:t>
                </a: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——《</a:t>
                </a: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大国崛起</a:t>
                </a:r>
                <a:r>
                  <a:rPr lang="en-US" altLang="zh-CN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》</a:t>
                </a:r>
              </a:p>
            </p:txBody>
          </p:sp>
        </p:grpSp>
      </p:grpSp>
      <p:sp>
        <p:nvSpPr>
          <p:cNvPr id="14" name="Text Box 7">
            <a:extLst>
              <a:ext uri="{FF2B5EF4-FFF2-40B4-BE49-F238E27FC236}">
                <a16:creationId xmlns:a16="http://schemas.microsoft.com/office/drawing/2014/main" id="{F25F1632-D054-4E66-B555-A5B2D2514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778" y="4275575"/>
            <a:ext cx="1108904" cy="46166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伏尔泰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FF90BD2-2DCB-472E-BC0F-31C9E3987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418" y="1997264"/>
            <a:ext cx="811847" cy="46166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牛顿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7A70E00C-82CD-44D6-8403-710ED1F97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079" y="2779465"/>
            <a:ext cx="1428573" cy="830997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科学艺术女神缪斯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15D661-5348-4A8F-BD30-FEBC76CF0562}"/>
              </a:ext>
            </a:extLst>
          </p:cNvPr>
          <p:cNvSpPr txBox="1"/>
          <p:nvPr/>
        </p:nvSpPr>
        <p:spPr>
          <a:xfrm>
            <a:off x="4525899" y="5335082"/>
            <a:ext cx="70485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促进了启蒙运动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的进一步发展。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为英国工业革命提供科学理论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41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5BDAC8C-4DBB-4EA7-80EA-502C34E402C2}"/>
              </a:ext>
            </a:extLst>
          </p:cNvPr>
          <p:cNvCxnSpPr>
            <a:cxnSpLocks/>
          </p:cNvCxnSpPr>
          <p:nvPr/>
        </p:nvCxnSpPr>
        <p:spPr>
          <a:xfrm flipH="1">
            <a:off x="9250732" y="1801453"/>
            <a:ext cx="5149" cy="198545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05648F43-0CF2-422C-90CC-4C1D84094B0D}"/>
              </a:ext>
            </a:extLst>
          </p:cNvPr>
          <p:cNvCxnSpPr>
            <a:cxnSpLocks/>
          </p:cNvCxnSpPr>
          <p:nvPr/>
        </p:nvCxnSpPr>
        <p:spPr>
          <a:xfrm>
            <a:off x="6376595" y="1833282"/>
            <a:ext cx="0" cy="195362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5F52D0DC-6779-49C2-A3AE-A65B31F0C5B6}"/>
              </a:ext>
            </a:extLst>
          </p:cNvPr>
          <p:cNvCxnSpPr>
            <a:cxnSpLocks/>
          </p:cNvCxnSpPr>
          <p:nvPr/>
        </p:nvCxnSpPr>
        <p:spPr>
          <a:xfrm>
            <a:off x="7852970" y="1833282"/>
            <a:ext cx="0" cy="195362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0">
            <a:extLst>
              <a:ext uri="{FF2B5EF4-FFF2-40B4-BE49-F238E27FC236}">
                <a16:creationId xmlns:a16="http://schemas.microsoft.com/office/drawing/2014/main" id="{4D30111E-07A5-4857-95BD-13EAC7E9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9018494" y="5473035"/>
            <a:ext cx="3133031" cy="211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488516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9861" y="448571"/>
            <a:ext cx="499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欧洲的思想解放运动</a:t>
            </a: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97A9F307-7C3F-4CA7-8A43-09E3206D1C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3821" y="1801453"/>
            <a:ext cx="8020050" cy="9525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anchor="ctr">
            <a:spAutoFit/>
          </a:bodyPr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6686BFA-9621-483D-ADE0-F0CE23EBD8AA}"/>
              </a:ext>
            </a:extLst>
          </p:cNvPr>
          <p:cNvSpPr txBox="1"/>
          <p:nvPr/>
        </p:nvSpPr>
        <p:spPr>
          <a:xfrm>
            <a:off x="3547671" y="1267435"/>
            <a:ext cx="154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50F2D2C2-EFB7-4084-86CF-0AA96B491504}"/>
              </a:ext>
            </a:extLst>
          </p:cNvPr>
          <p:cNvGrpSpPr/>
          <p:nvPr/>
        </p:nvGrpSpPr>
        <p:grpSpPr>
          <a:xfrm>
            <a:off x="4919270" y="1236937"/>
            <a:ext cx="1457325" cy="574041"/>
            <a:chOff x="2705100" y="1521459"/>
            <a:chExt cx="1457325" cy="574041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EEA765D-C8CC-4B18-8CB4-26AF4CF29436}"/>
                </a:ext>
              </a:extLst>
            </p:cNvPr>
            <p:cNvSpPr txBox="1"/>
            <p:nvPr/>
          </p:nvSpPr>
          <p:spPr>
            <a:xfrm>
              <a:off x="2859135" y="1521459"/>
              <a:ext cx="1227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90A22A0-9F28-4533-A458-7D0E189C0976}"/>
                </a:ext>
              </a:extLst>
            </p:cNvPr>
            <p:cNvCxnSpPr/>
            <p:nvPr/>
          </p:nvCxnSpPr>
          <p:spPr>
            <a:xfrm>
              <a:off x="2705100" y="1567585"/>
              <a:ext cx="0" cy="52791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EE1F655-9006-4216-9913-A35E85BBB289}"/>
                </a:ext>
              </a:extLst>
            </p:cNvPr>
            <p:cNvCxnSpPr/>
            <p:nvPr/>
          </p:nvCxnSpPr>
          <p:spPr>
            <a:xfrm>
              <a:off x="4162425" y="1567585"/>
              <a:ext cx="0" cy="52791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0790B29-ACB1-4F65-BED0-6BC7B9BF8126}"/>
              </a:ext>
            </a:extLst>
          </p:cNvPr>
          <p:cNvGrpSpPr/>
          <p:nvPr/>
        </p:nvGrpSpPr>
        <p:grpSpPr>
          <a:xfrm>
            <a:off x="6521105" y="1246462"/>
            <a:ext cx="1312815" cy="564516"/>
            <a:chOff x="2849610" y="1530984"/>
            <a:chExt cx="1312815" cy="564516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40CC69A0-3C61-4ACA-A316-FD1182373494}"/>
                </a:ext>
              </a:extLst>
            </p:cNvPr>
            <p:cNvSpPr txBox="1"/>
            <p:nvPr/>
          </p:nvSpPr>
          <p:spPr>
            <a:xfrm>
              <a:off x="2849610" y="1530984"/>
              <a:ext cx="1227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980525AA-1644-402B-A592-F3BF72825B49}"/>
                </a:ext>
              </a:extLst>
            </p:cNvPr>
            <p:cNvCxnSpPr/>
            <p:nvPr/>
          </p:nvCxnSpPr>
          <p:spPr>
            <a:xfrm>
              <a:off x="4162425" y="1567585"/>
              <a:ext cx="0" cy="52791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03E74DB-C2DF-4CC6-BBF5-356B908884CE}"/>
              </a:ext>
            </a:extLst>
          </p:cNvPr>
          <p:cNvGrpSpPr/>
          <p:nvPr/>
        </p:nvGrpSpPr>
        <p:grpSpPr>
          <a:xfrm>
            <a:off x="7948221" y="1236937"/>
            <a:ext cx="1312815" cy="564516"/>
            <a:chOff x="2849610" y="1530984"/>
            <a:chExt cx="1312815" cy="564516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EB1E29C-9157-499C-8490-DFB213B172EF}"/>
                </a:ext>
              </a:extLst>
            </p:cNvPr>
            <p:cNvSpPr txBox="1"/>
            <p:nvPr/>
          </p:nvSpPr>
          <p:spPr>
            <a:xfrm>
              <a:off x="2849610" y="1530984"/>
              <a:ext cx="1227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6172AA0B-771F-4C13-8059-7A7C8EF38B41}"/>
                </a:ext>
              </a:extLst>
            </p:cNvPr>
            <p:cNvCxnSpPr/>
            <p:nvPr/>
          </p:nvCxnSpPr>
          <p:spPr>
            <a:xfrm>
              <a:off x="4162425" y="1567585"/>
              <a:ext cx="0" cy="52791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8E8D682-AC55-4AED-A796-C925E4595EF5}"/>
              </a:ext>
            </a:extLst>
          </p:cNvPr>
          <p:cNvGrpSpPr/>
          <p:nvPr/>
        </p:nvGrpSpPr>
        <p:grpSpPr>
          <a:xfrm>
            <a:off x="9357920" y="1236937"/>
            <a:ext cx="1312815" cy="564516"/>
            <a:chOff x="2849610" y="1530984"/>
            <a:chExt cx="1312815" cy="564516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F2A2464-0540-401F-8568-8840175707F1}"/>
                </a:ext>
              </a:extLst>
            </p:cNvPr>
            <p:cNvSpPr txBox="1"/>
            <p:nvPr/>
          </p:nvSpPr>
          <p:spPr>
            <a:xfrm>
              <a:off x="2849610" y="1530984"/>
              <a:ext cx="1227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1FA00B17-72ED-48E1-84D7-B0DC202F24EF}"/>
                </a:ext>
              </a:extLst>
            </p:cNvPr>
            <p:cNvCxnSpPr/>
            <p:nvPr/>
          </p:nvCxnSpPr>
          <p:spPr>
            <a:xfrm>
              <a:off x="4162425" y="1567585"/>
              <a:ext cx="0" cy="52791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EF1E8AA0-27F6-4430-9252-92CAFF4D6175}"/>
              </a:ext>
            </a:extLst>
          </p:cNvPr>
          <p:cNvSpPr/>
          <p:nvPr/>
        </p:nvSpPr>
        <p:spPr>
          <a:xfrm>
            <a:off x="6399589" y="2373240"/>
            <a:ext cx="2832094" cy="4138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宗教改革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AF81070-BBFD-4AC1-9ED9-A26EBD6C65DC}"/>
              </a:ext>
            </a:extLst>
          </p:cNvPr>
          <p:cNvSpPr/>
          <p:nvPr/>
        </p:nvSpPr>
        <p:spPr>
          <a:xfrm>
            <a:off x="6390063" y="2872674"/>
            <a:ext cx="2832094" cy="4138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科学革命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4FE2174-C06F-4C86-BC1F-CC496948B3B6}"/>
              </a:ext>
            </a:extLst>
          </p:cNvPr>
          <p:cNvSpPr/>
          <p:nvPr/>
        </p:nvSpPr>
        <p:spPr>
          <a:xfrm>
            <a:off x="7854574" y="3330325"/>
            <a:ext cx="2786808" cy="413873"/>
          </a:xfrm>
          <a:prstGeom prst="rect">
            <a:avLst/>
          </a:prstGeom>
          <a:solidFill>
            <a:srgbClr val="DFF1C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启蒙运动</a:t>
            </a: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6538B8D-AFAD-4C89-BA60-57F3149A43CB}"/>
              </a:ext>
            </a:extLst>
          </p:cNvPr>
          <p:cNvCxnSpPr>
            <a:cxnSpLocks/>
          </p:cNvCxnSpPr>
          <p:nvPr/>
        </p:nvCxnSpPr>
        <p:spPr>
          <a:xfrm>
            <a:off x="3461945" y="1810978"/>
            <a:ext cx="0" cy="19759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6E94607-849B-445D-A929-175E8F1E833C}"/>
              </a:ext>
            </a:extLst>
          </p:cNvPr>
          <p:cNvCxnSpPr>
            <a:cxnSpLocks/>
          </p:cNvCxnSpPr>
          <p:nvPr/>
        </p:nvCxnSpPr>
        <p:spPr>
          <a:xfrm>
            <a:off x="4919270" y="1708127"/>
            <a:ext cx="0" cy="207878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8CC4C803-7B79-4339-86BF-D0785EDE6119}"/>
              </a:ext>
            </a:extLst>
          </p:cNvPr>
          <p:cNvSpPr/>
          <p:nvPr/>
        </p:nvSpPr>
        <p:spPr>
          <a:xfrm>
            <a:off x="3490521" y="1873806"/>
            <a:ext cx="5731636" cy="413873"/>
          </a:xfrm>
          <a:prstGeom prst="rect">
            <a:avLst/>
          </a:prstGeom>
          <a:solidFill>
            <a:srgbClr val="FFFF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文艺复兴</a:t>
            </a: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DDAA2162-A1CF-4792-83D8-419675079189}"/>
              </a:ext>
            </a:extLst>
          </p:cNvPr>
          <p:cNvCxnSpPr/>
          <p:nvPr/>
        </p:nvCxnSpPr>
        <p:spPr>
          <a:xfrm>
            <a:off x="3464680" y="1283063"/>
            <a:ext cx="0" cy="527915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4CDD8E61-9D1B-4D76-A321-43EA52320392}"/>
              </a:ext>
            </a:extLst>
          </p:cNvPr>
          <p:cNvCxnSpPr>
            <a:cxnSpLocks/>
          </p:cNvCxnSpPr>
          <p:nvPr/>
        </p:nvCxnSpPr>
        <p:spPr>
          <a:xfrm flipH="1">
            <a:off x="10660431" y="1811355"/>
            <a:ext cx="5149" cy="198545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E5698FB2-5538-4651-BB2B-F93281FC009D}"/>
              </a:ext>
            </a:extLst>
          </p:cNvPr>
          <p:cNvSpPr/>
          <p:nvPr/>
        </p:nvSpPr>
        <p:spPr>
          <a:xfrm>
            <a:off x="1321556" y="3334938"/>
            <a:ext cx="5016550" cy="413873"/>
          </a:xfrm>
          <a:prstGeom prst="rect">
            <a:avLst/>
          </a:prstGeom>
          <a:solidFill>
            <a:srgbClr val="F2D8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中古时期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中世纪（多重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束缚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6D801F45-4DB0-4F96-8E2F-ED13D51631F0}"/>
              </a:ext>
            </a:extLst>
          </p:cNvPr>
          <p:cNvCxnSpPr>
            <a:cxnSpLocks/>
          </p:cNvCxnSpPr>
          <p:nvPr/>
        </p:nvCxnSpPr>
        <p:spPr>
          <a:xfrm>
            <a:off x="2406720" y="1799094"/>
            <a:ext cx="811946" cy="2140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48B5C62-92C0-40A0-8654-2EC3092E0E1B}"/>
              </a:ext>
            </a:extLst>
          </p:cNvPr>
          <p:cNvGrpSpPr/>
          <p:nvPr/>
        </p:nvGrpSpPr>
        <p:grpSpPr>
          <a:xfrm>
            <a:off x="1432300" y="1252610"/>
            <a:ext cx="1227090" cy="527915"/>
            <a:chOff x="3144032" y="1567585"/>
            <a:chExt cx="1227090" cy="527915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B581303B-5515-47C7-A448-FC0E18700F63}"/>
                </a:ext>
              </a:extLst>
            </p:cNvPr>
            <p:cNvSpPr txBox="1"/>
            <p:nvPr/>
          </p:nvSpPr>
          <p:spPr>
            <a:xfrm>
              <a:off x="3144032" y="1582409"/>
              <a:ext cx="1227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世纪</a:t>
              </a:r>
            </a:p>
          </p:txBody>
        </p: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A8FFFC1B-084A-46E5-ADD8-D7843E4AA8CE}"/>
                </a:ext>
              </a:extLst>
            </p:cNvPr>
            <p:cNvCxnSpPr/>
            <p:nvPr/>
          </p:nvCxnSpPr>
          <p:spPr>
            <a:xfrm>
              <a:off x="4162425" y="1567585"/>
              <a:ext cx="0" cy="52791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3A45CF27-F5B2-40CF-85E3-4273697A8C90}"/>
              </a:ext>
            </a:extLst>
          </p:cNvPr>
          <p:cNvCxnSpPr/>
          <p:nvPr/>
        </p:nvCxnSpPr>
        <p:spPr>
          <a:xfrm>
            <a:off x="1292980" y="1252610"/>
            <a:ext cx="0" cy="527915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1D8EDD9E-9543-41EF-9313-3677CCD4D3E5}"/>
              </a:ext>
            </a:extLst>
          </p:cNvPr>
          <p:cNvCxnSpPr>
            <a:cxnSpLocks/>
          </p:cNvCxnSpPr>
          <p:nvPr/>
        </p:nvCxnSpPr>
        <p:spPr>
          <a:xfrm flipV="1">
            <a:off x="1014316" y="1805540"/>
            <a:ext cx="1470193" cy="356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4FE8C6E9-7E1B-4350-8383-4F8EDCE79AF4}"/>
              </a:ext>
            </a:extLst>
          </p:cNvPr>
          <p:cNvCxnSpPr>
            <a:cxnSpLocks/>
          </p:cNvCxnSpPr>
          <p:nvPr/>
        </p:nvCxnSpPr>
        <p:spPr>
          <a:xfrm>
            <a:off x="1292980" y="1729099"/>
            <a:ext cx="0" cy="204828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631A59F-F7F3-40A5-8B99-51737D81166E}"/>
              </a:ext>
            </a:extLst>
          </p:cNvPr>
          <p:cNvSpPr txBox="1"/>
          <p:nvPr/>
        </p:nvSpPr>
        <p:spPr>
          <a:xfrm>
            <a:off x="1014316" y="3962966"/>
            <a:ext cx="991159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   （14世纪到18世纪）所发生的思想革命，或叫做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精神领域的革命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……就是文艺复兴、宗教改革、科学革命、启蒙运动相继联系、承接起来的“链条”。通过这个“革命”链条，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“人”一步一步地从“神”的迷信中解放出来。</a:t>
            </a:r>
          </a:p>
          <a:p>
            <a:pPr algn="r"/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——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陈乐民《欧洲文明的进程》</a:t>
            </a:r>
          </a:p>
        </p:txBody>
      </p:sp>
    </p:spTree>
    <p:extLst>
      <p:ext uri="{BB962C8B-B14F-4D97-AF65-F5344CB8AC3E}">
        <p14:creationId xmlns:p14="http://schemas.microsoft.com/office/powerpoint/2010/main" val="40009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3" grpId="0" animBg="1"/>
      <p:bldP spid="112" grpId="0" animBg="1"/>
      <p:bldP spid="1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9DCA861-8D62-4494-9CF9-4A14BA7D640C}"/>
              </a:ext>
            </a:extLst>
          </p:cNvPr>
          <p:cNvGrpSpPr/>
          <p:nvPr/>
        </p:nvGrpSpPr>
        <p:grpSpPr>
          <a:xfrm>
            <a:off x="325537" y="376294"/>
            <a:ext cx="3914993" cy="584775"/>
            <a:chOff x="325537" y="414394"/>
            <a:chExt cx="3914993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454339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BEE91FB-2F34-4F34-A473-BC9314AD8574}"/>
                </a:ext>
              </a:extLst>
            </p:cNvPr>
            <p:cNvSpPr txBox="1"/>
            <p:nvPr/>
          </p:nvSpPr>
          <p:spPr>
            <a:xfrm>
              <a:off x="639862" y="414394"/>
              <a:ext cx="3600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科学革命：</a:t>
              </a:r>
              <a:r>
                <a:rPr lang="zh-CN" altLang="en-US" sz="32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斗争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DB8C655-CF9A-443E-B2D8-A08160B53A65}"/>
              </a:ext>
            </a:extLst>
          </p:cNvPr>
          <p:cNvGrpSpPr/>
          <p:nvPr/>
        </p:nvGrpSpPr>
        <p:grpSpPr>
          <a:xfrm>
            <a:off x="8576310" y="736280"/>
            <a:ext cx="2817465" cy="2492696"/>
            <a:chOff x="8538210" y="613833"/>
            <a:chExt cx="2436707" cy="223012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9B25037-5422-4CD7-A7DD-5CA0599E0FD7}"/>
                </a:ext>
              </a:extLst>
            </p:cNvPr>
            <p:cNvSpPr/>
            <p:nvPr/>
          </p:nvSpPr>
          <p:spPr>
            <a:xfrm rot="21300000">
              <a:off x="8538210" y="613833"/>
              <a:ext cx="2436707" cy="22301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>
              <a:outerShdw blurRad="50800" dist="50800" dir="2094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1" name="图片 20" descr="HWWVmvFUtV2G9Q7WeNQK6mpSC8hZu5W3SupZRcs0JTSth1547537663696compressflag">
              <a:extLst>
                <a:ext uri="{FF2B5EF4-FFF2-40B4-BE49-F238E27FC236}">
                  <a16:creationId xmlns:a16="http://schemas.microsoft.com/office/drawing/2014/main" id="{4AAF27FB-AEE0-486C-93C7-195FFBE2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00000">
              <a:off x="8783236" y="860177"/>
              <a:ext cx="1973242" cy="1718178"/>
            </a:xfrm>
            <a:prstGeom prst="rect">
              <a:avLst/>
            </a:prstGeom>
            <a:noFill/>
            <a:ln w="38100" cmpd="sng">
              <a:solidFill>
                <a:schemeClr val="bg1"/>
              </a:solidFill>
              <a:prstDash val="solid"/>
            </a:ln>
            <a:effectLst/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C49C4A0-2715-456F-A5F6-2F6DA0D243EC}"/>
              </a:ext>
            </a:extLst>
          </p:cNvPr>
          <p:cNvSpPr txBox="1"/>
          <p:nvPr/>
        </p:nvSpPr>
        <p:spPr>
          <a:xfrm rot="21384098">
            <a:off x="5441474" y="903919"/>
            <a:ext cx="2976320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  <a:sym typeface="宋体" panose="02010600030101010101" pitchFamily="2" charset="-122"/>
              </a:rPr>
              <a:t>布鲁诺“异教徒”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B5F03E-6590-4431-B995-99E8439C3AD4}"/>
              </a:ext>
            </a:extLst>
          </p:cNvPr>
          <p:cNvSpPr txBox="1"/>
          <p:nvPr/>
        </p:nvSpPr>
        <p:spPr>
          <a:xfrm rot="21379479">
            <a:off x="5546736" y="1467959"/>
            <a:ext cx="2955614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  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因坚定维护“日心说”被罗马教廷宣称为“异教徒”，最终被烧死于罗马。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EDAB17-B8DC-4EEC-B273-4E9039FB251C}"/>
              </a:ext>
            </a:extLst>
          </p:cNvPr>
          <p:cNvSpPr txBox="1"/>
          <p:nvPr/>
        </p:nvSpPr>
        <p:spPr>
          <a:xfrm rot="169115">
            <a:off x="5298213" y="3979942"/>
            <a:ext cx="3430747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方正粗黑宋简体" panose="02000000000000000000" charset="-122"/>
                <a:sym typeface="宋体" panose="02010600030101010101" pitchFamily="2" charset="-122"/>
              </a:rPr>
              <a:t>伽利略“终身监禁”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595375A-6850-4B74-9C30-18AF25DFB994}"/>
              </a:ext>
            </a:extLst>
          </p:cNvPr>
          <p:cNvGrpSpPr/>
          <p:nvPr/>
        </p:nvGrpSpPr>
        <p:grpSpPr>
          <a:xfrm rot="21178952">
            <a:off x="8773135" y="3801944"/>
            <a:ext cx="2730353" cy="2527733"/>
            <a:chOff x="8501518" y="4023676"/>
            <a:chExt cx="2436707" cy="223012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B38DC5C-2D87-482F-BA63-DD5F60967041}"/>
                </a:ext>
              </a:extLst>
            </p:cNvPr>
            <p:cNvSpPr/>
            <p:nvPr/>
          </p:nvSpPr>
          <p:spPr>
            <a:xfrm rot="660000">
              <a:off x="8501518" y="4023676"/>
              <a:ext cx="2436707" cy="22301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>
              <a:outerShdw blurRad="50800" dist="50800" dir="2094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8" name="图片 27" descr="193968602">
              <a:extLst>
                <a:ext uri="{FF2B5EF4-FFF2-40B4-BE49-F238E27FC236}">
                  <a16:creationId xmlns:a16="http://schemas.microsoft.com/office/drawing/2014/main" id="{D23EA874-57FD-4DA1-AABE-6B83F2F64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2320000">
              <a:off x="8690748" y="4173748"/>
              <a:ext cx="2109470" cy="18751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76200" cmpd="sng">
              <a:solidFill>
                <a:schemeClr val="bg1"/>
              </a:solidFill>
              <a:prstDash val="solid"/>
            </a:ln>
            <a:effectLst>
              <a:softEdge rad="63500"/>
            </a:effectLst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01E562B-2A20-4B5D-AE8A-0E4E6EF798A0}"/>
              </a:ext>
            </a:extLst>
          </p:cNvPr>
          <p:cNvSpPr txBox="1"/>
          <p:nvPr/>
        </p:nvSpPr>
        <p:spPr>
          <a:xfrm rot="163927">
            <a:off x="5651089" y="4631341"/>
            <a:ext cx="2891554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方正粗黑宋简体" panose="02000000000000000000" charset="-122"/>
              </a:rPr>
              <a:t>因通过天文观测证实哥白尼学说，被判处终身监禁。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0272AA-9A66-442B-B20B-489CB2C7AC16}"/>
              </a:ext>
            </a:extLst>
          </p:cNvPr>
          <p:cNvGrpSpPr/>
          <p:nvPr/>
        </p:nvGrpSpPr>
        <p:grpSpPr>
          <a:xfrm>
            <a:off x="767390" y="1375537"/>
            <a:ext cx="2899317" cy="2642994"/>
            <a:chOff x="1081008" y="3144857"/>
            <a:chExt cx="2817465" cy="260313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E00B4BB-7395-4018-99FD-03AD90EDC23B}"/>
                </a:ext>
              </a:extLst>
            </p:cNvPr>
            <p:cNvSpPr/>
            <p:nvPr/>
          </p:nvSpPr>
          <p:spPr>
            <a:xfrm rot="21300000">
              <a:off x="1081008" y="3144857"/>
              <a:ext cx="2817465" cy="26031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>
              <a:outerShdw blurRad="50800" dist="50800" dir="2094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5" name="图片 24" descr="哥白尼">
              <a:extLst>
                <a:ext uri="{FF2B5EF4-FFF2-40B4-BE49-F238E27FC236}">
                  <a16:creationId xmlns:a16="http://schemas.microsoft.com/office/drawing/2014/main" id="{BC8186D7-AC1B-401B-A056-8C1ABEDB57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 rot="21283444">
              <a:off x="1259475" y="3347263"/>
              <a:ext cx="2442985" cy="2136968"/>
            </a:xfrm>
            <a:prstGeom prst="rect">
              <a:avLst/>
            </a:prstGeom>
            <a:ln w="38100" cmpd="sng">
              <a:solidFill>
                <a:schemeClr val="bg1"/>
              </a:solidFill>
              <a:prstDash val="solid"/>
            </a:ln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36C687C-3A57-4308-8705-787F4D02A7C4}"/>
              </a:ext>
            </a:extLst>
          </p:cNvPr>
          <p:cNvSpPr txBox="1"/>
          <p:nvPr/>
        </p:nvSpPr>
        <p:spPr>
          <a:xfrm rot="21291738">
            <a:off x="576344" y="4128332"/>
            <a:ext cx="3791423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方正粗黑宋简体" panose="02000000000000000000" charset="-122"/>
                <a:sym typeface="宋体" panose="02010600030101010101" pitchFamily="2" charset="-122"/>
              </a:rPr>
              <a:t>哥白尼《天体运行论》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95E6C20-A591-414C-A579-3F99170BE353}"/>
              </a:ext>
            </a:extLst>
          </p:cNvPr>
          <p:cNvSpPr txBox="1"/>
          <p:nvPr/>
        </p:nvSpPr>
        <p:spPr>
          <a:xfrm rot="21232434">
            <a:off x="1087362" y="4776132"/>
            <a:ext cx="283340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 </a:t>
            </a:r>
            <a:r>
              <a:rPr 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因阐述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“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日心说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”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方正粗黑宋简体" panose="02000000000000000000" charset="-122"/>
              </a:rPr>
              <a:t>被罗马教廷宣布为禁书。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55895BD-9D0E-44C4-BC90-C54466B8C52F}"/>
              </a:ext>
            </a:extLst>
          </p:cNvPr>
          <p:cNvSpPr txBox="1"/>
          <p:nvPr/>
        </p:nvSpPr>
        <p:spPr>
          <a:xfrm>
            <a:off x="4548477" y="1254219"/>
            <a:ext cx="641985" cy="4524315"/>
          </a:xfrm>
          <a:prstGeom prst="rect">
            <a:avLst/>
          </a:prstGeom>
          <a:solidFill>
            <a:srgbClr val="0F142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rgbClr val="58B6E5">
              <a:shade val="50000"/>
            </a:srgbClr>
          </a:lnRef>
          <a:fillRef idx="1">
            <a:srgbClr val="58B6E5"/>
          </a:fillRef>
          <a:effectRef idx="0">
            <a:srgbClr val="58B6E5"/>
          </a:effectRef>
          <a:fontRef idx="minor">
            <a:srgbClr val="FFFFFF"/>
          </a:fontRef>
        </p:style>
        <p:txBody>
          <a:bodyPr wrap="square" rtlCol="0">
            <a:spAutoFit/>
          </a:bodyPr>
          <a:lstStyle/>
          <a:p>
            <a:r>
              <a:rPr lang="zh-CN" sz="3600" b="1" dirty="0">
                <a:latin typeface="华文楷体" panose="02010600040101010101" charset="-122"/>
                <a:ea typeface="华文楷体" panose="02010600040101010101" charset="-122"/>
              </a:rPr>
              <a:t>科学与神学的斗争</a:t>
            </a:r>
          </a:p>
        </p:txBody>
      </p:sp>
    </p:spTree>
    <p:extLst>
      <p:ext uri="{BB962C8B-B14F-4D97-AF65-F5344CB8AC3E}">
        <p14:creationId xmlns:p14="http://schemas.microsoft.com/office/powerpoint/2010/main" val="114542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7" grpId="0" animBg="1"/>
      <p:bldP spid="29" grpId="0"/>
      <p:bldP spid="33" grpId="0" animBg="1"/>
      <p:bldP spid="34" grpId="0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14325" y="190500"/>
            <a:ext cx="11563351" cy="6591404"/>
            <a:chOff x="363" y="-52"/>
            <a:chExt cx="6652" cy="4581"/>
          </a:xfrm>
          <a:solidFill>
            <a:srgbClr val="BD9975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6564" y="4078"/>
              <a:ext cx="218" cy="222"/>
            </a:xfrm>
            <a:custGeom>
              <a:avLst/>
              <a:gdLst>
                <a:gd name="T0" fmla="*/ 11 w 62"/>
                <a:gd name="T1" fmla="*/ 52 h 63"/>
                <a:gd name="T2" fmla="*/ 11 w 62"/>
                <a:gd name="T3" fmla="*/ 11 h 63"/>
                <a:gd name="T4" fmla="*/ 51 w 62"/>
                <a:gd name="T5" fmla="*/ 11 h 63"/>
                <a:gd name="T6" fmla="*/ 51 w 62"/>
                <a:gd name="T7" fmla="*/ 52 h 63"/>
                <a:gd name="T8" fmla="*/ 11 w 62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52"/>
                  </a:moveTo>
                  <a:cubicBezTo>
                    <a:pt x="0" y="40"/>
                    <a:pt x="0" y="23"/>
                    <a:pt x="11" y="11"/>
                  </a:cubicBezTo>
                  <a:cubicBezTo>
                    <a:pt x="22" y="0"/>
                    <a:pt x="40" y="0"/>
                    <a:pt x="51" y="11"/>
                  </a:cubicBezTo>
                  <a:cubicBezTo>
                    <a:pt x="62" y="23"/>
                    <a:pt x="62" y="40"/>
                    <a:pt x="51" y="52"/>
                  </a:cubicBezTo>
                  <a:cubicBezTo>
                    <a:pt x="40" y="63"/>
                    <a:pt x="22" y="63"/>
                    <a:pt x="1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6592" y="4106"/>
              <a:ext cx="166" cy="166"/>
            </a:xfrm>
            <a:custGeom>
              <a:avLst/>
              <a:gdLst>
                <a:gd name="T0" fmla="*/ 8 w 47"/>
                <a:gd name="T1" fmla="*/ 39 h 47"/>
                <a:gd name="T2" fmla="*/ 8 w 47"/>
                <a:gd name="T3" fmla="*/ 8 h 47"/>
                <a:gd name="T4" fmla="*/ 39 w 47"/>
                <a:gd name="T5" fmla="*/ 8 h 47"/>
                <a:gd name="T6" fmla="*/ 39 w 47"/>
                <a:gd name="T7" fmla="*/ 39 h 47"/>
                <a:gd name="T8" fmla="*/ 8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39"/>
                  </a:moveTo>
                  <a:cubicBezTo>
                    <a:pt x="0" y="30"/>
                    <a:pt x="0" y="17"/>
                    <a:pt x="8" y="8"/>
                  </a:cubicBezTo>
                  <a:cubicBezTo>
                    <a:pt x="16" y="0"/>
                    <a:pt x="30" y="0"/>
                    <a:pt x="39" y="8"/>
                  </a:cubicBezTo>
                  <a:cubicBezTo>
                    <a:pt x="47" y="17"/>
                    <a:pt x="47" y="30"/>
                    <a:pt x="39" y="39"/>
                  </a:cubicBezTo>
                  <a:cubicBezTo>
                    <a:pt x="30" y="47"/>
                    <a:pt x="16" y="47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6349" y="3866"/>
              <a:ext cx="405" cy="402"/>
            </a:xfrm>
            <a:custGeom>
              <a:avLst/>
              <a:gdLst>
                <a:gd name="T0" fmla="*/ 71 w 115"/>
                <a:gd name="T1" fmla="*/ 111 h 114"/>
                <a:gd name="T2" fmla="*/ 65 w 115"/>
                <a:gd name="T3" fmla="*/ 102 h 114"/>
                <a:gd name="T4" fmla="*/ 67 w 115"/>
                <a:gd name="T5" fmla="*/ 77 h 114"/>
                <a:gd name="T6" fmla="*/ 63 w 115"/>
                <a:gd name="T7" fmla="*/ 65 h 114"/>
                <a:gd name="T8" fmla="*/ 66 w 115"/>
                <a:gd name="T9" fmla="*/ 62 h 114"/>
                <a:gd name="T10" fmla="*/ 78 w 115"/>
                <a:gd name="T11" fmla="*/ 66 h 114"/>
                <a:gd name="T12" fmla="*/ 103 w 115"/>
                <a:gd name="T13" fmla="*/ 64 h 114"/>
                <a:gd name="T14" fmla="*/ 112 w 115"/>
                <a:gd name="T15" fmla="*/ 70 h 114"/>
                <a:gd name="T16" fmla="*/ 105 w 115"/>
                <a:gd name="T17" fmla="*/ 9 h 114"/>
                <a:gd name="T18" fmla="*/ 35 w 115"/>
                <a:gd name="T19" fmla="*/ 32 h 114"/>
                <a:gd name="T20" fmla="*/ 32 w 115"/>
                <a:gd name="T21" fmla="*/ 64 h 114"/>
                <a:gd name="T22" fmla="*/ 39 w 115"/>
                <a:gd name="T23" fmla="*/ 106 h 114"/>
                <a:gd name="T24" fmla="*/ 39 w 115"/>
                <a:gd name="T25" fmla="*/ 63 h 114"/>
                <a:gd name="T26" fmla="*/ 61 w 115"/>
                <a:gd name="T27" fmla="*/ 37 h 114"/>
                <a:gd name="T28" fmla="*/ 47 w 115"/>
                <a:gd name="T29" fmla="*/ 49 h 114"/>
                <a:gd name="T30" fmla="*/ 38 w 115"/>
                <a:gd name="T31" fmla="*/ 51 h 114"/>
                <a:gd name="T32" fmla="*/ 61 w 115"/>
                <a:gd name="T33" fmla="*/ 37 h 114"/>
                <a:gd name="T34" fmla="*/ 91 w 115"/>
                <a:gd name="T35" fmla="*/ 28 h 114"/>
                <a:gd name="T36" fmla="*/ 91 w 115"/>
                <a:gd name="T37" fmla="*/ 10 h 114"/>
                <a:gd name="T38" fmla="*/ 95 w 115"/>
                <a:gd name="T39" fmla="*/ 40 h 114"/>
                <a:gd name="T40" fmla="*/ 68 w 115"/>
                <a:gd name="T41" fmla="*/ 45 h 114"/>
                <a:gd name="T42" fmla="*/ 68 w 115"/>
                <a:gd name="T43" fmla="*/ 42 h 114"/>
                <a:gd name="T44" fmla="*/ 76 w 115"/>
                <a:gd name="T45" fmla="*/ 21 h 114"/>
                <a:gd name="T46" fmla="*/ 76 w 115"/>
                <a:gd name="T47" fmla="*/ 19 h 114"/>
                <a:gd name="T48" fmla="*/ 85 w 115"/>
                <a:gd name="T49" fmla="*/ 16 h 114"/>
                <a:gd name="T50" fmla="*/ 90 w 115"/>
                <a:gd name="T51" fmla="*/ 19 h 114"/>
                <a:gd name="T52" fmla="*/ 75 w 115"/>
                <a:gd name="T53" fmla="*/ 26 h 114"/>
                <a:gd name="T54" fmla="*/ 78 w 115"/>
                <a:gd name="T55" fmla="*/ 31 h 114"/>
                <a:gd name="T56" fmla="*/ 79 w 115"/>
                <a:gd name="T57" fmla="*/ 34 h 114"/>
                <a:gd name="T58" fmla="*/ 81 w 115"/>
                <a:gd name="T59" fmla="*/ 40 h 114"/>
                <a:gd name="T60" fmla="*/ 89 w 115"/>
                <a:gd name="T61" fmla="*/ 44 h 114"/>
                <a:gd name="T62" fmla="*/ 94 w 115"/>
                <a:gd name="T63" fmla="*/ 49 h 114"/>
                <a:gd name="T64" fmla="*/ 94 w 115"/>
                <a:gd name="T65" fmla="*/ 51 h 114"/>
                <a:gd name="T66" fmla="*/ 63 w 115"/>
                <a:gd name="T67" fmla="*/ 59 h 114"/>
                <a:gd name="T68" fmla="*/ 64 w 115"/>
                <a:gd name="T69" fmla="*/ 60 h 114"/>
                <a:gd name="T70" fmla="*/ 64 w 115"/>
                <a:gd name="T71" fmla="*/ 49 h 114"/>
                <a:gd name="T72" fmla="*/ 59 w 115"/>
                <a:gd name="T73" fmla="*/ 54 h 114"/>
                <a:gd name="T74" fmla="*/ 64 w 115"/>
                <a:gd name="T75" fmla="*/ 39 h 114"/>
                <a:gd name="T76" fmla="*/ 57 w 115"/>
                <a:gd name="T77" fmla="*/ 65 h 114"/>
                <a:gd name="T78" fmla="*/ 58 w 115"/>
                <a:gd name="T79" fmla="*/ 65 h 114"/>
                <a:gd name="T80" fmla="*/ 50 w 115"/>
                <a:gd name="T81" fmla="*/ 63 h 114"/>
                <a:gd name="T82" fmla="*/ 53 w 115"/>
                <a:gd name="T83" fmla="*/ 64 h 114"/>
                <a:gd name="T84" fmla="*/ 43 w 115"/>
                <a:gd name="T85" fmla="*/ 84 h 114"/>
                <a:gd name="T86" fmla="*/ 41 w 115"/>
                <a:gd name="T87" fmla="*/ 81 h 114"/>
                <a:gd name="T88" fmla="*/ 34 w 115"/>
                <a:gd name="T89" fmla="*/ 73 h 114"/>
                <a:gd name="T90" fmla="*/ 30 w 115"/>
                <a:gd name="T91" fmla="*/ 78 h 114"/>
                <a:gd name="T92" fmla="*/ 28 w 115"/>
                <a:gd name="T93" fmla="*/ 78 h 114"/>
                <a:gd name="T94" fmla="*/ 11 w 115"/>
                <a:gd name="T95" fmla="*/ 88 h 114"/>
                <a:gd name="T96" fmla="*/ 18 w 115"/>
                <a:gd name="T97" fmla="*/ 83 h 114"/>
                <a:gd name="T98" fmla="*/ 20 w 115"/>
                <a:gd name="T99" fmla="*/ 79 h 114"/>
                <a:gd name="T100" fmla="*/ 22 w 115"/>
                <a:gd name="T101" fmla="*/ 73 h 114"/>
                <a:gd name="T102" fmla="*/ 41 w 115"/>
                <a:gd name="T103" fmla="*/ 77 h 114"/>
                <a:gd name="T104" fmla="*/ 57 w 115"/>
                <a:gd name="T105" fmla="*/ 70 h 114"/>
                <a:gd name="T106" fmla="*/ 50 w 115"/>
                <a:gd name="T107" fmla="*/ 80 h 114"/>
                <a:gd name="T108" fmla="*/ 53 w 115"/>
                <a:gd name="T109" fmla="*/ 102 h 114"/>
                <a:gd name="T110" fmla="*/ 11 w 115"/>
                <a:gd name="T111" fmla="*/ 90 h 114"/>
                <a:gd name="T112" fmla="*/ 29 w 115"/>
                <a:gd name="T113" fmla="*/ 90 h 114"/>
                <a:gd name="T114" fmla="*/ 41 w 115"/>
                <a:gd name="T115" fmla="*/ 9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4">
                  <a:moveTo>
                    <a:pt x="39" y="106"/>
                  </a:moveTo>
                  <a:cubicBezTo>
                    <a:pt x="41" y="103"/>
                    <a:pt x="43" y="101"/>
                    <a:pt x="44" y="98"/>
                  </a:cubicBezTo>
                  <a:cubicBezTo>
                    <a:pt x="50" y="107"/>
                    <a:pt x="60" y="113"/>
                    <a:pt x="71" y="111"/>
                  </a:cubicBezTo>
                  <a:cubicBezTo>
                    <a:pt x="74" y="111"/>
                    <a:pt x="73" y="106"/>
                    <a:pt x="70" y="107"/>
                  </a:cubicBezTo>
                  <a:cubicBezTo>
                    <a:pt x="69" y="107"/>
                    <a:pt x="68" y="107"/>
                    <a:pt x="67" y="107"/>
                  </a:cubicBezTo>
                  <a:cubicBezTo>
                    <a:pt x="66" y="105"/>
                    <a:pt x="66" y="104"/>
                    <a:pt x="65" y="102"/>
                  </a:cubicBezTo>
                  <a:cubicBezTo>
                    <a:pt x="63" y="99"/>
                    <a:pt x="62" y="96"/>
                    <a:pt x="62" y="92"/>
                  </a:cubicBezTo>
                  <a:cubicBezTo>
                    <a:pt x="62" y="87"/>
                    <a:pt x="63" y="80"/>
                    <a:pt x="66" y="76"/>
                  </a:cubicBezTo>
                  <a:cubicBezTo>
                    <a:pt x="66" y="76"/>
                    <a:pt x="66" y="77"/>
                    <a:pt x="67" y="77"/>
                  </a:cubicBezTo>
                  <a:cubicBezTo>
                    <a:pt x="69" y="79"/>
                    <a:pt x="72" y="76"/>
                    <a:pt x="70" y="74"/>
                  </a:cubicBezTo>
                  <a:cubicBezTo>
                    <a:pt x="67" y="71"/>
                    <a:pt x="64" y="68"/>
                    <a:pt x="61" y="67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5"/>
                    <a:pt x="75" y="71"/>
                    <a:pt x="73" y="69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9" y="63"/>
                    <a:pt x="72" y="66"/>
                    <a:pt x="74" y="69"/>
                  </a:cubicBezTo>
                  <a:cubicBezTo>
                    <a:pt x="77" y="71"/>
                    <a:pt x="80" y="68"/>
                    <a:pt x="78" y="66"/>
                  </a:cubicBezTo>
                  <a:cubicBezTo>
                    <a:pt x="77" y="66"/>
                    <a:pt x="77" y="65"/>
                    <a:pt x="77" y="65"/>
                  </a:cubicBezTo>
                  <a:cubicBezTo>
                    <a:pt x="81" y="62"/>
                    <a:pt x="88" y="61"/>
                    <a:pt x="93" y="61"/>
                  </a:cubicBezTo>
                  <a:cubicBezTo>
                    <a:pt x="96" y="62"/>
                    <a:pt x="100" y="62"/>
                    <a:pt x="103" y="64"/>
                  </a:cubicBezTo>
                  <a:cubicBezTo>
                    <a:pt x="105" y="65"/>
                    <a:pt x="106" y="66"/>
                    <a:pt x="108" y="66"/>
                  </a:cubicBezTo>
                  <a:cubicBezTo>
                    <a:pt x="108" y="67"/>
                    <a:pt x="107" y="68"/>
                    <a:pt x="107" y="69"/>
                  </a:cubicBezTo>
                  <a:cubicBezTo>
                    <a:pt x="107" y="72"/>
                    <a:pt x="111" y="73"/>
                    <a:pt x="112" y="70"/>
                  </a:cubicBezTo>
                  <a:cubicBezTo>
                    <a:pt x="113" y="59"/>
                    <a:pt x="108" y="49"/>
                    <a:pt x="99" y="43"/>
                  </a:cubicBezTo>
                  <a:cubicBezTo>
                    <a:pt x="102" y="42"/>
                    <a:pt x="104" y="41"/>
                    <a:pt x="106" y="38"/>
                  </a:cubicBezTo>
                  <a:cubicBezTo>
                    <a:pt x="114" y="29"/>
                    <a:pt x="115" y="17"/>
                    <a:pt x="105" y="9"/>
                  </a:cubicBezTo>
                  <a:cubicBezTo>
                    <a:pt x="93" y="0"/>
                    <a:pt x="76" y="9"/>
                    <a:pt x="69" y="21"/>
                  </a:cubicBezTo>
                  <a:cubicBezTo>
                    <a:pt x="67" y="24"/>
                    <a:pt x="66" y="27"/>
                    <a:pt x="65" y="31"/>
                  </a:cubicBezTo>
                  <a:cubicBezTo>
                    <a:pt x="55" y="34"/>
                    <a:pt x="45" y="31"/>
                    <a:pt x="35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3" y="33"/>
                    <a:pt x="32" y="33"/>
                    <a:pt x="32" y="34"/>
                  </a:cubicBezTo>
                  <a:cubicBezTo>
                    <a:pt x="32" y="44"/>
                    <a:pt x="35" y="54"/>
                    <a:pt x="32" y="64"/>
                  </a:cubicBezTo>
                  <a:cubicBezTo>
                    <a:pt x="28" y="65"/>
                    <a:pt x="25" y="67"/>
                    <a:pt x="22" y="68"/>
                  </a:cubicBezTo>
                  <a:cubicBezTo>
                    <a:pt x="10" y="75"/>
                    <a:pt x="0" y="92"/>
                    <a:pt x="10" y="104"/>
                  </a:cubicBezTo>
                  <a:cubicBezTo>
                    <a:pt x="18" y="114"/>
                    <a:pt x="30" y="113"/>
                    <a:pt x="39" y="106"/>
                  </a:cubicBezTo>
                  <a:close/>
                  <a:moveTo>
                    <a:pt x="53" y="56"/>
                  </a:moveTo>
                  <a:cubicBezTo>
                    <a:pt x="46" y="63"/>
                    <a:pt x="46" y="63"/>
                    <a:pt x="46" y="63"/>
                  </a:cubicBezTo>
                  <a:cubicBezTo>
                    <a:pt x="44" y="63"/>
                    <a:pt x="42" y="63"/>
                    <a:pt x="39" y="63"/>
                  </a:cubicBezTo>
                  <a:cubicBezTo>
                    <a:pt x="50" y="52"/>
                    <a:pt x="50" y="52"/>
                    <a:pt x="50" y="52"/>
                  </a:cubicBezTo>
                  <a:lnTo>
                    <a:pt x="53" y="56"/>
                  </a:lnTo>
                  <a:close/>
                  <a:moveTo>
                    <a:pt x="61" y="37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8" y="44"/>
                    <a:pt x="44" y="47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8" y="58"/>
                    <a:pt x="38" y="54"/>
                    <a:pt x="38" y="51"/>
                  </a:cubicBezTo>
                  <a:cubicBezTo>
                    <a:pt x="38" y="46"/>
                    <a:pt x="37" y="41"/>
                    <a:pt x="37" y="36"/>
                  </a:cubicBezTo>
                  <a:cubicBezTo>
                    <a:pt x="42" y="36"/>
                    <a:pt x="47" y="37"/>
                    <a:pt x="52" y="37"/>
                  </a:cubicBezTo>
                  <a:cubicBezTo>
                    <a:pt x="55" y="37"/>
                    <a:pt x="58" y="37"/>
                    <a:pt x="61" y="37"/>
                  </a:cubicBezTo>
                  <a:close/>
                  <a:moveTo>
                    <a:pt x="91" y="40"/>
                  </a:moveTo>
                  <a:cubicBezTo>
                    <a:pt x="88" y="40"/>
                    <a:pt x="86" y="38"/>
                    <a:pt x="85" y="36"/>
                  </a:cubicBezTo>
                  <a:cubicBezTo>
                    <a:pt x="84" y="32"/>
                    <a:pt x="88" y="28"/>
                    <a:pt x="91" y="28"/>
                  </a:cubicBezTo>
                  <a:cubicBezTo>
                    <a:pt x="94" y="27"/>
                    <a:pt x="99" y="30"/>
                    <a:pt x="99" y="26"/>
                  </a:cubicBezTo>
                  <a:cubicBezTo>
                    <a:pt x="99" y="24"/>
                    <a:pt x="92" y="20"/>
                    <a:pt x="93" y="20"/>
                  </a:cubicBezTo>
                  <a:cubicBezTo>
                    <a:pt x="93" y="16"/>
                    <a:pt x="93" y="13"/>
                    <a:pt x="91" y="10"/>
                  </a:cubicBezTo>
                  <a:cubicBezTo>
                    <a:pt x="92" y="10"/>
                    <a:pt x="92" y="10"/>
                    <a:pt x="93" y="10"/>
                  </a:cubicBezTo>
                  <a:cubicBezTo>
                    <a:pt x="99" y="10"/>
                    <a:pt x="105" y="13"/>
                    <a:pt x="107" y="19"/>
                  </a:cubicBezTo>
                  <a:cubicBezTo>
                    <a:pt x="110" y="28"/>
                    <a:pt x="103" y="39"/>
                    <a:pt x="95" y="40"/>
                  </a:cubicBezTo>
                  <a:cubicBezTo>
                    <a:pt x="93" y="41"/>
                    <a:pt x="92" y="41"/>
                    <a:pt x="91" y="40"/>
                  </a:cubicBezTo>
                  <a:close/>
                  <a:moveTo>
                    <a:pt x="71" y="56"/>
                  </a:moveTo>
                  <a:cubicBezTo>
                    <a:pt x="69" y="53"/>
                    <a:pt x="68" y="49"/>
                    <a:pt x="68" y="45"/>
                  </a:cubicBezTo>
                  <a:cubicBezTo>
                    <a:pt x="71" y="43"/>
                    <a:pt x="74" y="43"/>
                    <a:pt x="77" y="42"/>
                  </a:cubicBezTo>
                  <a:cubicBezTo>
                    <a:pt x="79" y="42"/>
                    <a:pt x="79" y="40"/>
                    <a:pt x="77" y="40"/>
                  </a:cubicBezTo>
                  <a:cubicBezTo>
                    <a:pt x="74" y="40"/>
                    <a:pt x="71" y="40"/>
                    <a:pt x="68" y="42"/>
                  </a:cubicBezTo>
                  <a:cubicBezTo>
                    <a:pt x="68" y="35"/>
                    <a:pt x="70" y="27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1"/>
                    <a:pt x="76" y="21"/>
                    <a:pt x="76" y="21"/>
                  </a:cubicBezTo>
                  <a:cubicBezTo>
                    <a:pt x="77" y="21"/>
                    <a:pt x="78" y="21"/>
                    <a:pt x="79" y="21"/>
                  </a:cubicBezTo>
                  <a:cubicBezTo>
                    <a:pt x="80" y="22"/>
                    <a:pt x="81" y="19"/>
                    <a:pt x="79" y="19"/>
                  </a:cubicBezTo>
                  <a:cubicBezTo>
                    <a:pt x="78" y="19"/>
                    <a:pt x="77" y="19"/>
                    <a:pt x="76" y="19"/>
                  </a:cubicBezTo>
                  <a:cubicBezTo>
                    <a:pt x="77" y="18"/>
                    <a:pt x="78" y="17"/>
                    <a:pt x="79" y="16"/>
                  </a:cubicBezTo>
                  <a:cubicBezTo>
                    <a:pt x="81" y="16"/>
                    <a:pt x="83" y="16"/>
                    <a:pt x="84" y="18"/>
                  </a:cubicBezTo>
                  <a:cubicBezTo>
                    <a:pt x="85" y="19"/>
                    <a:pt x="86" y="17"/>
                    <a:pt x="85" y="16"/>
                  </a:cubicBezTo>
                  <a:cubicBezTo>
                    <a:pt x="84" y="15"/>
                    <a:pt x="83" y="14"/>
                    <a:pt x="82" y="14"/>
                  </a:cubicBezTo>
                  <a:cubicBezTo>
                    <a:pt x="84" y="12"/>
                    <a:pt x="86" y="11"/>
                    <a:pt x="89" y="10"/>
                  </a:cubicBezTo>
                  <a:cubicBezTo>
                    <a:pt x="90" y="12"/>
                    <a:pt x="91" y="16"/>
                    <a:pt x="90" y="19"/>
                  </a:cubicBezTo>
                  <a:cubicBezTo>
                    <a:pt x="88" y="18"/>
                    <a:pt x="86" y="18"/>
                    <a:pt x="83" y="21"/>
                  </a:cubicBezTo>
                  <a:cubicBezTo>
                    <a:pt x="81" y="22"/>
                    <a:pt x="80" y="24"/>
                    <a:pt x="79" y="27"/>
                  </a:cubicBezTo>
                  <a:cubicBezTo>
                    <a:pt x="78" y="26"/>
                    <a:pt x="76" y="26"/>
                    <a:pt x="75" y="26"/>
                  </a:cubicBezTo>
                  <a:cubicBezTo>
                    <a:pt x="74" y="26"/>
                    <a:pt x="74" y="29"/>
                    <a:pt x="75" y="29"/>
                  </a:cubicBezTo>
                  <a:cubicBezTo>
                    <a:pt x="76" y="29"/>
                    <a:pt x="77" y="29"/>
                    <a:pt x="79" y="29"/>
                  </a:cubicBezTo>
                  <a:cubicBezTo>
                    <a:pt x="78" y="30"/>
                    <a:pt x="78" y="30"/>
                    <a:pt x="78" y="31"/>
                  </a:cubicBezTo>
                  <a:cubicBezTo>
                    <a:pt x="77" y="31"/>
                    <a:pt x="75" y="31"/>
                    <a:pt x="73" y="31"/>
                  </a:cubicBezTo>
                  <a:cubicBezTo>
                    <a:pt x="71" y="32"/>
                    <a:pt x="72" y="34"/>
                    <a:pt x="73" y="34"/>
                  </a:cubicBezTo>
                  <a:cubicBezTo>
                    <a:pt x="75" y="33"/>
                    <a:pt x="77" y="33"/>
                    <a:pt x="79" y="34"/>
                  </a:cubicBezTo>
                  <a:cubicBezTo>
                    <a:pt x="79" y="35"/>
                    <a:pt x="80" y="37"/>
                    <a:pt x="81" y="39"/>
                  </a:cubicBezTo>
                  <a:cubicBezTo>
                    <a:pt x="81" y="39"/>
                    <a:pt x="81" y="39"/>
                    <a:pt x="82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9" y="40"/>
                    <a:pt x="79" y="42"/>
                    <a:pt x="81" y="42"/>
                  </a:cubicBezTo>
                  <a:cubicBezTo>
                    <a:pt x="82" y="42"/>
                    <a:pt x="83" y="42"/>
                    <a:pt x="85" y="43"/>
                  </a:cubicBezTo>
                  <a:cubicBezTo>
                    <a:pt x="86" y="43"/>
                    <a:pt x="87" y="44"/>
                    <a:pt x="89" y="44"/>
                  </a:cubicBezTo>
                  <a:cubicBezTo>
                    <a:pt x="89" y="45"/>
                    <a:pt x="89" y="45"/>
                    <a:pt x="90" y="45"/>
                  </a:cubicBezTo>
                  <a:cubicBezTo>
                    <a:pt x="95" y="46"/>
                    <a:pt x="99" y="49"/>
                    <a:pt x="103" y="53"/>
                  </a:cubicBezTo>
                  <a:cubicBezTo>
                    <a:pt x="100" y="51"/>
                    <a:pt x="97" y="50"/>
                    <a:pt x="94" y="49"/>
                  </a:cubicBezTo>
                  <a:cubicBezTo>
                    <a:pt x="89" y="47"/>
                    <a:pt x="85" y="46"/>
                    <a:pt x="80" y="47"/>
                  </a:cubicBezTo>
                  <a:cubicBezTo>
                    <a:pt x="78" y="47"/>
                    <a:pt x="79" y="49"/>
                    <a:pt x="80" y="49"/>
                  </a:cubicBezTo>
                  <a:cubicBezTo>
                    <a:pt x="85" y="48"/>
                    <a:pt x="90" y="50"/>
                    <a:pt x="94" y="51"/>
                  </a:cubicBezTo>
                  <a:cubicBezTo>
                    <a:pt x="97" y="52"/>
                    <a:pt x="100" y="53"/>
                    <a:pt x="103" y="55"/>
                  </a:cubicBezTo>
                  <a:cubicBezTo>
                    <a:pt x="93" y="50"/>
                    <a:pt x="81" y="50"/>
                    <a:pt x="71" y="56"/>
                  </a:cubicBezTo>
                  <a:close/>
                  <a:moveTo>
                    <a:pt x="63" y="59"/>
                  </a:moveTo>
                  <a:cubicBezTo>
                    <a:pt x="66" y="56"/>
                    <a:pt x="66" y="56"/>
                    <a:pt x="66" y="56"/>
                  </a:cubicBezTo>
                  <a:cubicBezTo>
                    <a:pt x="66" y="56"/>
                    <a:pt x="66" y="57"/>
                    <a:pt x="66" y="57"/>
                  </a:cubicBezTo>
                  <a:cubicBezTo>
                    <a:pt x="64" y="60"/>
                    <a:pt x="64" y="60"/>
                    <a:pt x="64" y="60"/>
                  </a:cubicBezTo>
                  <a:lnTo>
                    <a:pt x="63" y="59"/>
                  </a:lnTo>
                  <a:close/>
                  <a:moveTo>
                    <a:pt x="59" y="54"/>
                  </a:moveTo>
                  <a:cubicBezTo>
                    <a:pt x="64" y="49"/>
                    <a:pt x="64" y="49"/>
                    <a:pt x="64" y="49"/>
                  </a:cubicBezTo>
                  <a:cubicBezTo>
                    <a:pt x="64" y="50"/>
                    <a:pt x="65" y="51"/>
                    <a:pt x="65" y="52"/>
                  </a:cubicBezTo>
                  <a:cubicBezTo>
                    <a:pt x="61" y="57"/>
                    <a:pt x="61" y="57"/>
                    <a:pt x="61" y="57"/>
                  </a:cubicBezTo>
                  <a:lnTo>
                    <a:pt x="59" y="54"/>
                  </a:lnTo>
                  <a:close/>
                  <a:moveTo>
                    <a:pt x="56" y="52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1"/>
                    <a:pt x="64" y="43"/>
                    <a:pt x="64" y="45"/>
                  </a:cubicBezTo>
                  <a:lnTo>
                    <a:pt x="56" y="52"/>
                  </a:lnTo>
                  <a:close/>
                  <a:moveTo>
                    <a:pt x="57" y="65"/>
                  </a:moveTo>
                  <a:cubicBezTo>
                    <a:pt x="60" y="62"/>
                    <a:pt x="60" y="62"/>
                    <a:pt x="60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3" y="64"/>
                  </a:moveTo>
                  <a:cubicBezTo>
                    <a:pt x="52" y="64"/>
                    <a:pt x="51" y="63"/>
                    <a:pt x="50" y="63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3" y="64"/>
                  </a:lnTo>
                  <a:close/>
                  <a:moveTo>
                    <a:pt x="45" y="89"/>
                  </a:moveTo>
                  <a:cubicBezTo>
                    <a:pt x="45" y="89"/>
                    <a:pt x="45" y="88"/>
                    <a:pt x="45" y="88"/>
                  </a:cubicBezTo>
                  <a:cubicBezTo>
                    <a:pt x="45" y="87"/>
                    <a:pt x="44" y="85"/>
                    <a:pt x="43" y="84"/>
                  </a:cubicBezTo>
                  <a:cubicBezTo>
                    <a:pt x="43" y="83"/>
                    <a:pt x="43" y="81"/>
                    <a:pt x="43" y="80"/>
                  </a:cubicBezTo>
                  <a:cubicBezTo>
                    <a:pt x="43" y="78"/>
                    <a:pt x="41" y="78"/>
                    <a:pt x="41" y="80"/>
                  </a:cubicBezTo>
                  <a:cubicBezTo>
                    <a:pt x="41" y="80"/>
                    <a:pt x="41" y="80"/>
                    <a:pt x="41" y="8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8" y="79"/>
                    <a:pt x="36" y="78"/>
                    <a:pt x="34" y="78"/>
                  </a:cubicBezTo>
                  <a:cubicBezTo>
                    <a:pt x="34" y="76"/>
                    <a:pt x="34" y="74"/>
                    <a:pt x="34" y="73"/>
                  </a:cubicBezTo>
                  <a:cubicBezTo>
                    <a:pt x="35" y="71"/>
                    <a:pt x="33" y="71"/>
                    <a:pt x="32" y="72"/>
                  </a:cubicBezTo>
                  <a:cubicBezTo>
                    <a:pt x="32" y="74"/>
                    <a:pt x="32" y="76"/>
                    <a:pt x="32" y="78"/>
                  </a:cubicBezTo>
                  <a:cubicBezTo>
                    <a:pt x="31" y="78"/>
                    <a:pt x="31" y="78"/>
                    <a:pt x="30" y="78"/>
                  </a:cubicBezTo>
                  <a:cubicBezTo>
                    <a:pt x="30" y="77"/>
                    <a:pt x="30" y="75"/>
                    <a:pt x="30" y="74"/>
                  </a:cubicBezTo>
                  <a:cubicBezTo>
                    <a:pt x="30" y="73"/>
                    <a:pt x="27" y="73"/>
                    <a:pt x="27" y="74"/>
                  </a:cubicBezTo>
                  <a:cubicBezTo>
                    <a:pt x="27" y="76"/>
                    <a:pt x="27" y="77"/>
                    <a:pt x="28" y="78"/>
                  </a:cubicBezTo>
                  <a:cubicBezTo>
                    <a:pt x="25" y="79"/>
                    <a:pt x="23" y="80"/>
                    <a:pt x="22" y="82"/>
                  </a:cubicBezTo>
                  <a:cubicBezTo>
                    <a:pt x="19" y="85"/>
                    <a:pt x="19" y="87"/>
                    <a:pt x="19" y="90"/>
                  </a:cubicBezTo>
                  <a:cubicBezTo>
                    <a:pt x="17" y="90"/>
                    <a:pt x="13" y="90"/>
                    <a:pt x="11" y="88"/>
                  </a:cubicBezTo>
                  <a:cubicBezTo>
                    <a:pt x="12" y="85"/>
                    <a:pt x="13" y="83"/>
                    <a:pt x="15" y="81"/>
                  </a:cubicBezTo>
                  <a:cubicBezTo>
                    <a:pt x="15" y="82"/>
                    <a:pt x="16" y="84"/>
                    <a:pt x="17" y="85"/>
                  </a:cubicBezTo>
                  <a:cubicBezTo>
                    <a:pt x="18" y="86"/>
                    <a:pt x="19" y="84"/>
                    <a:pt x="18" y="83"/>
                  </a:cubicBezTo>
                  <a:cubicBezTo>
                    <a:pt x="17" y="82"/>
                    <a:pt x="17" y="80"/>
                    <a:pt x="17" y="79"/>
                  </a:cubicBezTo>
                  <a:cubicBezTo>
                    <a:pt x="18" y="77"/>
                    <a:pt x="19" y="76"/>
                    <a:pt x="20" y="75"/>
                  </a:cubicBezTo>
                  <a:cubicBezTo>
                    <a:pt x="20" y="76"/>
                    <a:pt x="20" y="78"/>
                    <a:pt x="20" y="79"/>
                  </a:cubicBezTo>
                  <a:cubicBezTo>
                    <a:pt x="20" y="80"/>
                    <a:pt x="22" y="79"/>
                    <a:pt x="22" y="78"/>
                  </a:cubicBezTo>
                  <a:cubicBezTo>
                    <a:pt x="22" y="77"/>
                    <a:pt x="22" y="76"/>
                    <a:pt x="22" y="76"/>
                  </a:cubicBezTo>
                  <a:cubicBezTo>
                    <a:pt x="22" y="75"/>
                    <a:pt x="22" y="74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8" y="69"/>
                    <a:pt x="35" y="67"/>
                    <a:pt x="43" y="67"/>
                  </a:cubicBezTo>
                  <a:cubicBezTo>
                    <a:pt x="41" y="70"/>
                    <a:pt x="41" y="73"/>
                    <a:pt x="41" y="77"/>
                  </a:cubicBezTo>
                  <a:cubicBezTo>
                    <a:pt x="41" y="78"/>
                    <a:pt x="43" y="78"/>
                    <a:pt x="43" y="77"/>
                  </a:cubicBezTo>
                  <a:cubicBezTo>
                    <a:pt x="43" y="73"/>
                    <a:pt x="43" y="70"/>
                    <a:pt x="45" y="67"/>
                  </a:cubicBezTo>
                  <a:cubicBezTo>
                    <a:pt x="49" y="68"/>
                    <a:pt x="53" y="69"/>
                    <a:pt x="57" y="70"/>
                  </a:cubicBezTo>
                  <a:cubicBezTo>
                    <a:pt x="51" y="80"/>
                    <a:pt x="51" y="92"/>
                    <a:pt x="56" y="102"/>
                  </a:cubicBezTo>
                  <a:cubicBezTo>
                    <a:pt x="54" y="99"/>
                    <a:pt x="53" y="96"/>
                    <a:pt x="52" y="93"/>
                  </a:cubicBezTo>
                  <a:cubicBezTo>
                    <a:pt x="50" y="89"/>
                    <a:pt x="49" y="84"/>
                    <a:pt x="50" y="80"/>
                  </a:cubicBezTo>
                  <a:cubicBezTo>
                    <a:pt x="50" y="78"/>
                    <a:pt x="48" y="77"/>
                    <a:pt x="48" y="79"/>
                  </a:cubicBezTo>
                  <a:cubicBezTo>
                    <a:pt x="47" y="84"/>
                    <a:pt x="48" y="88"/>
                    <a:pt x="49" y="93"/>
                  </a:cubicBezTo>
                  <a:cubicBezTo>
                    <a:pt x="50" y="96"/>
                    <a:pt x="52" y="99"/>
                    <a:pt x="53" y="102"/>
                  </a:cubicBezTo>
                  <a:cubicBezTo>
                    <a:pt x="50" y="99"/>
                    <a:pt x="47" y="94"/>
                    <a:pt x="45" y="89"/>
                  </a:cubicBezTo>
                  <a:close/>
                  <a:moveTo>
                    <a:pt x="11" y="92"/>
                  </a:moveTo>
                  <a:cubicBezTo>
                    <a:pt x="11" y="91"/>
                    <a:pt x="11" y="91"/>
                    <a:pt x="11" y="90"/>
                  </a:cubicBezTo>
                  <a:cubicBezTo>
                    <a:pt x="13" y="92"/>
                    <a:pt x="17" y="92"/>
                    <a:pt x="20" y="92"/>
                  </a:cubicBezTo>
                  <a:cubicBezTo>
                    <a:pt x="21" y="92"/>
                    <a:pt x="24" y="99"/>
                    <a:pt x="27" y="99"/>
                  </a:cubicBezTo>
                  <a:cubicBezTo>
                    <a:pt x="31" y="98"/>
                    <a:pt x="28" y="93"/>
                    <a:pt x="29" y="90"/>
                  </a:cubicBezTo>
                  <a:cubicBezTo>
                    <a:pt x="29" y="87"/>
                    <a:pt x="33" y="83"/>
                    <a:pt x="37" y="84"/>
                  </a:cubicBezTo>
                  <a:cubicBezTo>
                    <a:pt x="39" y="85"/>
                    <a:pt x="41" y="87"/>
                    <a:pt x="41" y="90"/>
                  </a:cubicBezTo>
                  <a:cubicBezTo>
                    <a:pt x="42" y="91"/>
                    <a:pt x="42" y="92"/>
                    <a:pt x="41" y="94"/>
                  </a:cubicBezTo>
                  <a:cubicBezTo>
                    <a:pt x="40" y="102"/>
                    <a:pt x="28" y="109"/>
                    <a:pt x="20" y="106"/>
                  </a:cubicBezTo>
                  <a:cubicBezTo>
                    <a:pt x="14" y="104"/>
                    <a:pt x="11" y="98"/>
                    <a:pt x="1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610" y="2945"/>
              <a:ext cx="405" cy="1154"/>
            </a:xfrm>
            <a:custGeom>
              <a:avLst/>
              <a:gdLst>
                <a:gd name="T0" fmla="*/ 23 w 115"/>
                <a:gd name="T1" fmla="*/ 212 h 327"/>
                <a:gd name="T2" fmla="*/ 19 w 115"/>
                <a:gd name="T3" fmla="*/ 266 h 327"/>
                <a:gd name="T4" fmla="*/ 28 w 115"/>
                <a:gd name="T5" fmla="*/ 301 h 327"/>
                <a:gd name="T6" fmla="*/ 34 w 115"/>
                <a:gd name="T7" fmla="*/ 305 h 327"/>
                <a:gd name="T8" fmla="*/ 96 w 115"/>
                <a:gd name="T9" fmla="*/ 291 h 327"/>
                <a:gd name="T10" fmla="*/ 91 w 115"/>
                <a:gd name="T11" fmla="*/ 190 h 327"/>
                <a:gd name="T12" fmla="*/ 61 w 115"/>
                <a:gd name="T13" fmla="*/ 143 h 327"/>
                <a:gd name="T14" fmla="*/ 94 w 115"/>
                <a:gd name="T15" fmla="*/ 67 h 327"/>
                <a:gd name="T16" fmla="*/ 49 w 115"/>
                <a:gd name="T17" fmla="*/ 28 h 327"/>
                <a:gd name="T18" fmla="*/ 10 w 115"/>
                <a:gd name="T19" fmla="*/ 108 h 327"/>
                <a:gd name="T20" fmla="*/ 29 w 115"/>
                <a:gd name="T21" fmla="*/ 112 h 327"/>
                <a:gd name="T22" fmla="*/ 26 w 115"/>
                <a:gd name="T23" fmla="*/ 95 h 327"/>
                <a:gd name="T24" fmla="*/ 43 w 115"/>
                <a:gd name="T25" fmla="*/ 108 h 327"/>
                <a:gd name="T26" fmla="*/ 51 w 115"/>
                <a:gd name="T27" fmla="*/ 114 h 327"/>
                <a:gd name="T28" fmla="*/ 54 w 115"/>
                <a:gd name="T29" fmla="*/ 101 h 327"/>
                <a:gd name="T30" fmla="*/ 58 w 115"/>
                <a:gd name="T31" fmla="*/ 91 h 327"/>
                <a:gd name="T32" fmla="*/ 23 w 115"/>
                <a:gd name="T33" fmla="*/ 152 h 327"/>
                <a:gd name="T34" fmla="*/ 25 w 115"/>
                <a:gd name="T35" fmla="*/ 176 h 327"/>
                <a:gd name="T36" fmla="*/ 21 w 115"/>
                <a:gd name="T37" fmla="*/ 191 h 327"/>
                <a:gd name="T38" fmla="*/ 28 w 115"/>
                <a:gd name="T39" fmla="*/ 161 h 327"/>
                <a:gd name="T40" fmla="*/ 50 w 115"/>
                <a:gd name="T41" fmla="*/ 140 h 327"/>
                <a:gd name="T42" fmla="*/ 36 w 115"/>
                <a:gd name="T43" fmla="*/ 145 h 327"/>
                <a:gd name="T44" fmla="*/ 24 w 115"/>
                <a:gd name="T45" fmla="*/ 165 h 327"/>
                <a:gd name="T46" fmla="*/ 18 w 115"/>
                <a:gd name="T47" fmla="*/ 172 h 327"/>
                <a:gd name="T48" fmla="*/ 18 w 115"/>
                <a:gd name="T49" fmla="*/ 191 h 327"/>
                <a:gd name="T50" fmla="*/ 19 w 115"/>
                <a:gd name="T51" fmla="*/ 181 h 327"/>
                <a:gd name="T52" fmla="*/ 24 w 115"/>
                <a:gd name="T53" fmla="*/ 190 h 327"/>
                <a:gd name="T54" fmla="*/ 30 w 115"/>
                <a:gd name="T55" fmla="*/ 173 h 327"/>
                <a:gd name="T56" fmla="*/ 24 w 115"/>
                <a:gd name="T57" fmla="*/ 196 h 327"/>
                <a:gd name="T58" fmla="*/ 27 w 115"/>
                <a:gd name="T59" fmla="*/ 193 h 327"/>
                <a:gd name="T60" fmla="*/ 39 w 115"/>
                <a:gd name="T61" fmla="*/ 153 h 327"/>
                <a:gd name="T62" fmla="*/ 26 w 115"/>
                <a:gd name="T63" fmla="*/ 246 h 327"/>
                <a:gd name="T64" fmla="*/ 37 w 115"/>
                <a:gd name="T65" fmla="*/ 261 h 327"/>
                <a:gd name="T66" fmla="*/ 48 w 115"/>
                <a:gd name="T67" fmla="*/ 250 h 327"/>
                <a:gd name="T68" fmla="*/ 48 w 115"/>
                <a:gd name="T69" fmla="*/ 250 h 327"/>
                <a:gd name="T70" fmla="*/ 79 w 115"/>
                <a:gd name="T71" fmla="*/ 258 h 327"/>
                <a:gd name="T72" fmla="*/ 81 w 115"/>
                <a:gd name="T73" fmla="*/ 274 h 327"/>
                <a:gd name="T74" fmla="*/ 65 w 115"/>
                <a:gd name="T75" fmla="*/ 288 h 327"/>
                <a:gd name="T76" fmla="*/ 65 w 115"/>
                <a:gd name="T77" fmla="*/ 251 h 327"/>
                <a:gd name="T78" fmla="*/ 55 w 115"/>
                <a:gd name="T79" fmla="*/ 230 h 327"/>
                <a:gd name="T80" fmla="*/ 99 w 115"/>
                <a:gd name="T81" fmla="*/ 312 h 327"/>
                <a:gd name="T82" fmla="*/ 71 w 115"/>
                <a:gd name="T83" fmla="*/ 314 h 327"/>
                <a:gd name="T84" fmla="*/ 102 w 115"/>
                <a:gd name="T85" fmla="*/ 204 h 327"/>
                <a:gd name="T86" fmla="*/ 39 w 115"/>
                <a:gd name="T87" fmla="*/ 253 h 327"/>
                <a:gd name="T88" fmla="*/ 67 w 115"/>
                <a:gd name="T89" fmla="*/ 183 h 327"/>
                <a:gd name="T90" fmla="*/ 59 w 115"/>
                <a:gd name="T91" fmla="*/ 177 h 327"/>
                <a:gd name="T92" fmla="*/ 49 w 115"/>
                <a:gd name="T93" fmla="*/ 198 h 327"/>
                <a:gd name="T94" fmla="*/ 73 w 115"/>
                <a:gd name="T95" fmla="*/ 177 h 327"/>
                <a:gd name="T96" fmla="*/ 48 w 115"/>
                <a:gd name="T97" fmla="*/ 157 h 327"/>
                <a:gd name="T98" fmla="*/ 95 w 115"/>
                <a:gd name="T99" fmla="*/ 113 h 327"/>
                <a:gd name="T100" fmla="*/ 54 w 115"/>
                <a:gd name="T101" fmla="*/ 137 h 327"/>
                <a:gd name="T102" fmla="*/ 35 w 115"/>
                <a:gd name="T103" fmla="*/ 143 h 327"/>
                <a:gd name="T104" fmla="*/ 40 w 115"/>
                <a:gd name="T105" fmla="*/ 127 h 327"/>
                <a:gd name="T106" fmla="*/ 78 w 115"/>
                <a:gd name="T107" fmla="*/ 31 h 327"/>
                <a:gd name="T108" fmla="*/ 79 w 115"/>
                <a:gd name="T109" fmla="*/ 47 h 327"/>
                <a:gd name="T110" fmla="*/ 77 w 115"/>
                <a:gd name="T111" fmla="*/ 65 h 327"/>
                <a:gd name="T112" fmla="*/ 67 w 115"/>
                <a:gd name="T113" fmla="*/ 51 h 327"/>
                <a:gd name="T114" fmla="*/ 55 w 115"/>
                <a:gd name="T115" fmla="*/ 57 h 327"/>
                <a:gd name="T116" fmla="*/ 31 w 115"/>
                <a:gd name="T117" fmla="*/ 84 h 327"/>
                <a:gd name="T118" fmla="*/ 28 w 115"/>
                <a:gd name="T119" fmla="*/ 65 h 327"/>
                <a:gd name="T120" fmla="*/ 10 w 115"/>
                <a:gd name="T121" fmla="*/ 90 h 327"/>
                <a:gd name="T122" fmla="*/ 11 w 115"/>
                <a:gd name="T123" fmla="*/ 94 h 327"/>
                <a:gd name="T124" fmla="*/ 8 w 115"/>
                <a:gd name="T125" fmla="*/ 9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7" y="111"/>
                  </a:moveTo>
                  <a:cubicBezTo>
                    <a:pt x="12" y="122"/>
                    <a:pt x="23" y="128"/>
                    <a:pt x="34" y="127"/>
                  </a:cubicBezTo>
                  <a:cubicBezTo>
                    <a:pt x="31" y="132"/>
                    <a:pt x="28" y="136"/>
                    <a:pt x="25" y="140"/>
                  </a:cubicBezTo>
                  <a:cubicBezTo>
                    <a:pt x="17" y="152"/>
                    <a:pt x="11" y="166"/>
                    <a:pt x="11" y="182"/>
                  </a:cubicBezTo>
                  <a:cubicBezTo>
                    <a:pt x="11" y="192"/>
                    <a:pt x="16" y="203"/>
                    <a:pt x="23" y="210"/>
                  </a:cubicBezTo>
                  <a:cubicBezTo>
                    <a:pt x="23" y="211"/>
                    <a:pt x="23" y="211"/>
                    <a:pt x="23" y="212"/>
                  </a:cubicBezTo>
                  <a:cubicBezTo>
                    <a:pt x="24" y="215"/>
                    <a:pt x="23" y="214"/>
                    <a:pt x="20" y="212"/>
                  </a:cubicBezTo>
                  <a:cubicBezTo>
                    <a:pt x="18" y="210"/>
                    <a:pt x="13" y="210"/>
                    <a:pt x="11" y="209"/>
                  </a:cubicBezTo>
                  <a:cubicBezTo>
                    <a:pt x="8" y="209"/>
                    <a:pt x="10" y="214"/>
                    <a:pt x="10" y="219"/>
                  </a:cubicBezTo>
                  <a:cubicBezTo>
                    <a:pt x="11" y="223"/>
                    <a:pt x="5" y="228"/>
                    <a:pt x="10" y="236"/>
                  </a:cubicBezTo>
                  <a:cubicBezTo>
                    <a:pt x="14" y="242"/>
                    <a:pt x="20" y="248"/>
                    <a:pt x="25" y="255"/>
                  </a:cubicBezTo>
                  <a:cubicBezTo>
                    <a:pt x="27" y="260"/>
                    <a:pt x="24" y="265"/>
                    <a:pt x="19" y="266"/>
                  </a:cubicBezTo>
                  <a:cubicBezTo>
                    <a:pt x="16" y="267"/>
                    <a:pt x="18" y="271"/>
                    <a:pt x="20" y="271"/>
                  </a:cubicBezTo>
                  <a:cubicBezTo>
                    <a:pt x="21" y="270"/>
                    <a:pt x="22" y="270"/>
                    <a:pt x="23" y="270"/>
                  </a:cubicBezTo>
                  <a:cubicBezTo>
                    <a:pt x="27" y="272"/>
                    <a:pt x="32" y="275"/>
                    <a:pt x="35" y="278"/>
                  </a:cubicBezTo>
                  <a:cubicBezTo>
                    <a:pt x="36" y="286"/>
                    <a:pt x="34" y="293"/>
                    <a:pt x="30" y="297"/>
                  </a:cubicBezTo>
                  <a:cubicBezTo>
                    <a:pt x="28" y="298"/>
                    <a:pt x="28" y="300"/>
                    <a:pt x="28" y="301"/>
                  </a:cubicBezTo>
                  <a:cubicBezTo>
                    <a:pt x="28" y="301"/>
                    <a:pt x="28" y="301"/>
                    <a:pt x="28" y="301"/>
                  </a:cubicBezTo>
                  <a:cubicBezTo>
                    <a:pt x="27" y="301"/>
                    <a:pt x="26" y="303"/>
                    <a:pt x="28" y="303"/>
                  </a:cubicBezTo>
                  <a:cubicBezTo>
                    <a:pt x="31" y="304"/>
                    <a:pt x="33" y="307"/>
                    <a:pt x="32" y="310"/>
                  </a:cubicBezTo>
                  <a:cubicBezTo>
                    <a:pt x="32" y="313"/>
                    <a:pt x="29" y="316"/>
                    <a:pt x="27" y="317"/>
                  </a:cubicBezTo>
                  <a:cubicBezTo>
                    <a:pt x="26" y="318"/>
                    <a:pt x="27" y="320"/>
                    <a:pt x="28" y="319"/>
                  </a:cubicBezTo>
                  <a:cubicBezTo>
                    <a:pt x="31" y="317"/>
                    <a:pt x="35" y="314"/>
                    <a:pt x="35" y="309"/>
                  </a:cubicBezTo>
                  <a:cubicBezTo>
                    <a:pt x="35" y="308"/>
                    <a:pt x="34" y="306"/>
                    <a:pt x="34" y="305"/>
                  </a:cubicBezTo>
                  <a:cubicBezTo>
                    <a:pt x="43" y="316"/>
                    <a:pt x="56" y="325"/>
                    <a:pt x="71" y="326"/>
                  </a:cubicBezTo>
                  <a:cubicBezTo>
                    <a:pt x="86" y="327"/>
                    <a:pt x="101" y="320"/>
                    <a:pt x="108" y="307"/>
                  </a:cubicBezTo>
                  <a:cubicBezTo>
                    <a:pt x="109" y="307"/>
                    <a:pt x="109" y="307"/>
                    <a:pt x="109" y="306"/>
                  </a:cubicBezTo>
                  <a:cubicBezTo>
                    <a:pt x="109" y="306"/>
                    <a:pt x="109" y="306"/>
                    <a:pt x="109" y="305"/>
                  </a:cubicBezTo>
                  <a:cubicBezTo>
                    <a:pt x="109" y="305"/>
                    <a:pt x="109" y="304"/>
                    <a:pt x="109" y="304"/>
                  </a:cubicBezTo>
                  <a:cubicBezTo>
                    <a:pt x="104" y="300"/>
                    <a:pt x="100" y="295"/>
                    <a:pt x="96" y="291"/>
                  </a:cubicBezTo>
                  <a:cubicBezTo>
                    <a:pt x="100" y="263"/>
                    <a:pt x="90" y="235"/>
                    <a:pt x="68" y="217"/>
                  </a:cubicBezTo>
                  <a:cubicBezTo>
                    <a:pt x="68" y="217"/>
                    <a:pt x="68" y="217"/>
                    <a:pt x="69" y="216"/>
                  </a:cubicBezTo>
                  <a:cubicBezTo>
                    <a:pt x="84" y="210"/>
                    <a:pt x="95" y="213"/>
                    <a:pt x="101" y="217"/>
                  </a:cubicBezTo>
                  <a:cubicBezTo>
                    <a:pt x="104" y="218"/>
                    <a:pt x="111" y="225"/>
                    <a:pt x="112" y="221"/>
                  </a:cubicBezTo>
                  <a:cubicBezTo>
                    <a:pt x="113" y="220"/>
                    <a:pt x="113" y="219"/>
                    <a:pt x="113" y="218"/>
                  </a:cubicBezTo>
                  <a:cubicBezTo>
                    <a:pt x="115" y="206"/>
                    <a:pt x="103" y="194"/>
                    <a:pt x="91" y="190"/>
                  </a:cubicBezTo>
                  <a:cubicBezTo>
                    <a:pt x="84" y="188"/>
                    <a:pt x="77" y="188"/>
                    <a:pt x="71" y="192"/>
                  </a:cubicBezTo>
                  <a:cubicBezTo>
                    <a:pt x="71" y="192"/>
                    <a:pt x="67" y="188"/>
                    <a:pt x="61" y="190"/>
                  </a:cubicBezTo>
                  <a:cubicBezTo>
                    <a:pt x="59" y="190"/>
                    <a:pt x="57" y="191"/>
                    <a:pt x="56" y="193"/>
                  </a:cubicBezTo>
                  <a:cubicBezTo>
                    <a:pt x="55" y="192"/>
                    <a:pt x="54" y="190"/>
                    <a:pt x="53" y="188"/>
                  </a:cubicBezTo>
                  <a:cubicBezTo>
                    <a:pt x="65" y="193"/>
                    <a:pt x="79" y="183"/>
                    <a:pt x="80" y="169"/>
                  </a:cubicBezTo>
                  <a:cubicBezTo>
                    <a:pt x="81" y="158"/>
                    <a:pt x="72" y="145"/>
                    <a:pt x="61" y="143"/>
                  </a:cubicBezTo>
                  <a:cubicBezTo>
                    <a:pt x="75" y="134"/>
                    <a:pt x="90" y="126"/>
                    <a:pt x="101" y="113"/>
                  </a:cubicBezTo>
                  <a:cubicBezTo>
                    <a:pt x="102" y="113"/>
                    <a:pt x="102" y="113"/>
                    <a:pt x="102" y="112"/>
                  </a:cubicBezTo>
                  <a:cubicBezTo>
                    <a:pt x="102" y="112"/>
                    <a:pt x="103" y="111"/>
                    <a:pt x="102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0"/>
                    <a:pt x="88" y="102"/>
                    <a:pt x="81" y="99"/>
                  </a:cubicBezTo>
                  <a:cubicBezTo>
                    <a:pt x="88" y="90"/>
                    <a:pt x="93" y="79"/>
                    <a:pt x="94" y="67"/>
                  </a:cubicBezTo>
                  <a:cubicBezTo>
                    <a:pt x="95" y="56"/>
                    <a:pt x="92" y="46"/>
                    <a:pt x="87" y="37"/>
                  </a:cubicBezTo>
                  <a:cubicBezTo>
                    <a:pt x="81" y="26"/>
                    <a:pt x="73" y="15"/>
                    <a:pt x="77" y="3"/>
                  </a:cubicBezTo>
                  <a:cubicBezTo>
                    <a:pt x="77" y="2"/>
                    <a:pt x="77" y="1"/>
                    <a:pt x="76" y="1"/>
                  </a:cubicBezTo>
                  <a:cubicBezTo>
                    <a:pt x="76" y="0"/>
                    <a:pt x="75" y="0"/>
                    <a:pt x="74" y="0"/>
                  </a:cubicBezTo>
                  <a:cubicBezTo>
                    <a:pt x="62" y="6"/>
                    <a:pt x="54" y="15"/>
                    <a:pt x="50" y="27"/>
                  </a:cubicBezTo>
                  <a:cubicBezTo>
                    <a:pt x="49" y="27"/>
                    <a:pt x="49" y="28"/>
                    <a:pt x="49" y="28"/>
                  </a:cubicBezTo>
                  <a:cubicBezTo>
                    <a:pt x="45" y="39"/>
                    <a:pt x="43" y="50"/>
                    <a:pt x="45" y="61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31" y="57"/>
                    <a:pt x="17" y="63"/>
                    <a:pt x="9" y="73"/>
                  </a:cubicBezTo>
                  <a:cubicBezTo>
                    <a:pt x="1" y="84"/>
                    <a:pt x="0" y="99"/>
                    <a:pt x="7" y="111"/>
                  </a:cubicBezTo>
                  <a:close/>
                  <a:moveTo>
                    <a:pt x="20" y="119"/>
                  </a:moveTo>
                  <a:cubicBezTo>
                    <a:pt x="16" y="117"/>
                    <a:pt x="12" y="113"/>
                    <a:pt x="10" y="108"/>
                  </a:cubicBezTo>
                  <a:cubicBezTo>
                    <a:pt x="9" y="106"/>
                    <a:pt x="9" y="105"/>
                    <a:pt x="8" y="103"/>
                  </a:cubicBezTo>
                  <a:cubicBezTo>
                    <a:pt x="12" y="107"/>
                    <a:pt x="17" y="110"/>
                    <a:pt x="23" y="108"/>
                  </a:cubicBezTo>
                  <a:cubicBezTo>
                    <a:pt x="24" y="109"/>
                    <a:pt x="25" y="110"/>
                    <a:pt x="26" y="111"/>
                  </a:cubicBezTo>
                  <a:cubicBezTo>
                    <a:pt x="24" y="111"/>
                    <a:pt x="22" y="111"/>
                    <a:pt x="20" y="111"/>
                  </a:cubicBezTo>
                  <a:cubicBezTo>
                    <a:pt x="19" y="111"/>
                    <a:pt x="18" y="113"/>
                    <a:pt x="20" y="113"/>
                  </a:cubicBezTo>
                  <a:cubicBezTo>
                    <a:pt x="23" y="114"/>
                    <a:pt x="26" y="113"/>
                    <a:pt x="29" y="112"/>
                  </a:cubicBezTo>
                  <a:cubicBezTo>
                    <a:pt x="30" y="112"/>
                    <a:pt x="31" y="113"/>
                    <a:pt x="32" y="113"/>
                  </a:cubicBezTo>
                  <a:cubicBezTo>
                    <a:pt x="34" y="113"/>
                    <a:pt x="35" y="114"/>
                    <a:pt x="37" y="114"/>
                  </a:cubicBezTo>
                  <a:cubicBezTo>
                    <a:pt x="32" y="117"/>
                    <a:pt x="26" y="119"/>
                    <a:pt x="20" y="119"/>
                  </a:cubicBezTo>
                  <a:close/>
                  <a:moveTo>
                    <a:pt x="25" y="104"/>
                  </a:moveTo>
                  <a:cubicBezTo>
                    <a:pt x="25" y="104"/>
                    <a:pt x="25" y="103"/>
                    <a:pt x="25" y="103"/>
                  </a:cubicBezTo>
                  <a:cubicBezTo>
                    <a:pt x="22" y="101"/>
                    <a:pt x="23" y="97"/>
                    <a:pt x="26" y="95"/>
                  </a:cubicBezTo>
                  <a:cubicBezTo>
                    <a:pt x="28" y="93"/>
                    <a:pt x="32" y="95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9" y="101"/>
                    <a:pt x="42" y="104"/>
                    <a:pt x="43" y="108"/>
                  </a:cubicBezTo>
                  <a:cubicBezTo>
                    <a:pt x="42" y="109"/>
                    <a:pt x="40" y="109"/>
                    <a:pt x="39" y="109"/>
                  </a:cubicBezTo>
                  <a:cubicBezTo>
                    <a:pt x="34" y="109"/>
                    <a:pt x="28" y="108"/>
                    <a:pt x="25" y="104"/>
                  </a:cubicBezTo>
                  <a:close/>
                  <a:moveTo>
                    <a:pt x="80" y="72"/>
                  </a:moveTo>
                  <a:cubicBezTo>
                    <a:pt x="81" y="68"/>
                    <a:pt x="81" y="65"/>
                    <a:pt x="81" y="62"/>
                  </a:cubicBezTo>
                  <a:cubicBezTo>
                    <a:pt x="81" y="65"/>
                    <a:pt x="81" y="67"/>
                    <a:pt x="81" y="70"/>
                  </a:cubicBezTo>
                  <a:cubicBezTo>
                    <a:pt x="81" y="89"/>
                    <a:pt x="68" y="107"/>
                    <a:pt x="51" y="114"/>
                  </a:cubicBezTo>
                  <a:cubicBezTo>
                    <a:pt x="52" y="112"/>
                    <a:pt x="54" y="110"/>
                    <a:pt x="55" y="108"/>
                  </a:cubicBezTo>
                  <a:cubicBezTo>
                    <a:pt x="69" y="101"/>
                    <a:pt x="78" y="87"/>
                    <a:pt x="80" y="72"/>
                  </a:cubicBezTo>
                  <a:close/>
                  <a:moveTo>
                    <a:pt x="38" y="91"/>
                  </a:moveTo>
                  <a:cubicBezTo>
                    <a:pt x="44" y="88"/>
                    <a:pt x="52" y="88"/>
                    <a:pt x="58" y="93"/>
                  </a:cubicBezTo>
                  <a:cubicBezTo>
                    <a:pt x="57" y="96"/>
                    <a:pt x="56" y="98"/>
                    <a:pt x="54" y="100"/>
                  </a:cubicBezTo>
                  <a:cubicBezTo>
                    <a:pt x="54" y="100"/>
                    <a:pt x="54" y="101"/>
                    <a:pt x="54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1" y="104"/>
                    <a:pt x="49" y="106"/>
                    <a:pt x="45" y="107"/>
                  </a:cubicBezTo>
                  <a:cubicBezTo>
                    <a:pt x="44" y="103"/>
                    <a:pt x="41" y="100"/>
                    <a:pt x="38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9" y="96"/>
                    <a:pt x="39" y="94"/>
                    <a:pt x="38" y="91"/>
                  </a:cubicBezTo>
                  <a:close/>
                  <a:moveTo>
                    <a:pt x="58" y="91"/>
                  </a:moveTo>
                  <a:cubicBezTo>
                    <a:pt x="52" y="86"/>
                    <a:pt x="44" y="85"/>
                    <a:pt x="37" y="89"/>
                  </a:cubicBezTo>
                  <a:cubicBezTo>
                    <a:pt x="37" y="88"/>
                    <a:pt x="36" y="87"/>
                    <a:pt x="35" y="87"/>
                  </a:cubicBezTo>
                  <a:cubicBezTo>
                    <a:pt x="37" y="78"/>
                    <a:pt x="43" y="70"/>
                    <a:pt x="52" y="71"/>
                  </a:cubicBezTo>
                  <a:cubicBezTo>
                    <a:pt x="56" y="76"/>
                    <a:pt x="59" y="82"/>
                    <a:pt x="59" y="88"/>
                  </a:cubicBezTo>
                  <a:cubicBezTo>
                    <a:pt x="59" y="89"/>
                    <a:pt x="59" y="90"/>
                    <a:pt x="58" y="91"/>
                  </a:cubicBezTo>
                  <a:close/>
                  <a:moveTo>
                    <a:pt x="23" y="152"/>
                  </a:moveTo>
                  <a:cubicBezTo>
                    <a:pt x="25" y="151"/>
                    <a:pt x="26" y="150"/>
                    <a:pt x="27" y="149"/>
                  </a:cubicBezTo>
                  <a:cubicBezTo>
                    <a:pt x="24" y="155"/>
                    <a:pt x="21" y="160"/>
                    <a:pt x="19" y="167"/>
                  </a:cubicBezTo>
                  <a:cubicBezTo>
                    <a:pt x="18" y="168"/>
                    <a:pt x="17" y="168"/>
                    <a:pt x="17" y="169"/>
                  </a:cubicBezTo>
                  <a:cubicBezTo>
                    <a:pt x="18" y="163"/>
                    <a:pt x="20" y="157"/>
                    <a:pt x="23" y="152"/>
                  </a:cubicBezTo>
                  <a:close/>
                  <a:moveTo>
                    <a:pt x="24" y="177"/>
                  </a:moveTo>
                  <a:cubicBezTo>
                    <a:pt x="24" y="177"/>
                    <a:pt x="24" y="177"/>
                    <a:pt x="25" y="176"/>
                  </a:cubicBezTo>
                  <a:cubicBezTo>
                    <a:pt x="25" y="178"/>
                    <a:pt x="25" y="180"/>
                    <a:pt x="25" y="182"/>
                  </a:cubicBezTo>
                  <a:cubicBezTo>
                    <a:pt x="24" y="182"/>
                    <a:pt x="24" y="183"/>
                    <a:pt x="23" y="183"/>
                  </a:cubicBezTo>
                  <a:cubicBezTo>
                    <a:pt x="23" y="181"/>
                    <a:pt x="23" y="179"/>
                    <a:pt x="24" y="177"/>
                  </a:cubicBezTo>
                  <a:close/>
                  <a:moveTo>
                    <a:pt x="23" y="193"/>
                  </a:moveTo>
                  <a:cubicBezTo>
                    <a:pt x="22" y="193"/>
                    <a:pt x="22" y="194"/>
                    <a:pt x="22" y="194"/>
                  </a:cubicBezTo>
                  <a:cubicBezTo>
                    <a:pt x="22" y="193"/>
                    <a:pt x="21" y="192"/>
                    <a:pt x="21" y="191"/>
                  </a:cubicBezTo>
                  <a:cubicBezTo>
                    <a:pt x="21" y="190"/>
                    <a:pt x="21" y="190"/>
                    <a:pt x="22" y="189"/>
                  </a:cubicBezTo>
                  <a:cubicBezTo>
                    <a:pt x="22" y="190"/>
                    <a:pt x="22" y="191"/>
                    <a:pt x="23" y="193"/>
                  </a:cubicBezTo>
                  <a:close/>
                  <a:moveTo>
                    <a:pt x="26" y="173"/>
                  </a:moveTo>
                  <a:cubicBezTo>
                    <a:pt x="25" y="173"/>
                    <a:pt x="25" y="174"/>
                    <a:pt x="24" y="174"/>
                  </a:cubicBezTo>
                  <a:cubicBezTo>
                    <a:pt x="25" y="171"/>
                    <a:pt x="26" y="168"/>
                    <a:pt x="27" y="165"/>
                  </a:cubicBezTo>
                  <a:cubicBezTo>
                    <a:pt x="27" y="163"/>
                    <a:pt x="28" y="162"/>
                    <a:pt x="28" y="161"/>
                  </a:cubicBezTo>
                  <a:cubicBezTo>
                    <a:pt x="30" y="160"/>
                    <a:pt x="32" y="158"/>
                    <a:pt x="33" y="157"/>
                  </a:cubicBezTo>
                  <a:cubicBezTo>
                    <a:pt x="33" y="158"/>
                    <a:pt x="32" y="159"/>
                    <a:pt x="32" y="159"/>
                  </a:cubicBezTo>
                  <a:cubicBezTo>
                    <a:pt x="29" y="163"/>
                    <a:pt x="27" y="168"/>
                    <a:pt x="26" y="173"/>
                  </a:cubicBezTo>
                  <a:close/>
                  <a:moveTo>
                    <a:pt x="31" y="156"/>
                  </a:moveTo>
                  <a:cubicBezTo>
                    <a:pt x="34" y="151"/>
                    <a:pt x="37" y="147"/>
                    <a:pt x="41" y="143"/>
                  </a:cubicBezTo>
                  <a:cubicBezTo>
                    <a:pt x="44" y="142"/>
                    <a:pt x="47" y="141"/>
                    <a:pt x="50" y="140"/>
                  </a:cubicBezTo>
                  <a:cubicBezTo>
                    <a:pt x="45" y="144"/>
                    <a:pt x="42" y="147"/>
                    <a:pt x="38" y="151"/>
                  </a:cubicBezTo>
                  <a:cubicBezTo>
                    <a:pt x="36" y="153"/>
                    <a:pt x="33" y="154"/>
                    <a:pt x="31" y="156"/>
                  </a:cubicBezTo>
                  <a:close/>
                  <a:moveTo>
                    <a:pt x="26" y="160"/>
                  </a:moveTo>
                  <a:cubicBezTo>
                    <a:pt x="25" y="161"/>
                    <a:pt x="24" y="162"/>
                    <a:pt x="23" y="163"/>
                  </a:cubicBezTo>
                  <a:cubicBezTo>
                    <a:pt x="25" y="157"/>
                    <a:pt x="28" y="152"/>
                    <a:pt x="32" y="147"/>
                  </a:cubicBezTo>
                  <a:cubicBezTo>
                    <a:pt x="33" y="146"/>
                    <a:pt x="35" y="146"/>
                    <a:pt x="36" y="145"/>
                  </a:cubicBezTo>
                  <a:cubicBezTo>
                    <a:pt x="32" y="149"/>
                    <a:pt x="29" y="154"/>
                    <a:pt x="26" y="160"/>
                  </a:cubicBezTo>
                  <a:close/>
                  <a:moveTo>
                    <a:pt x="22" y="176"/>
                  </a:moveTo>
                  <a:cubicBezTo>
                    <a:pt x="21" y="177"/>
                    <a:pt x="20" y="178"/>
                    <a:pt x="19" y="178"/>
                  </a:cubicBezTo>
                  <a:cubicBezTo>
                    <a:pt x="20" y="175"/>
                    <a:pt x="20" y="172"/>
                    <a:pt x="21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7"/>
                    <a:pt x="23" y="166"/>
                    <a:pt x="24" y="165"/>
                  </a:cubicBezTo>
                  <a:cubicBezTo>
                    <a:pt x="24" y="165"/>
                    <a:pt x="24" y="166"/>
                    <a:pt x="24" y="167"/>
                  </a:cubicBezTo>
                  <a:cubicBezTo>
                    <a:pt x="23" y="170"/>
                    <a:pt x="22" y="173"/>
                    <a:pt x="22" y="176"/>
                  </a:cubicBezTo>
                  <a:close/>
                  <a:moveTo>
                    <a:pt x="16" y="182"/>
                  </a:moveTo>
                  <a:cubicBezTo>
                    <a:pt x="16" y="180"/>
                    <a:pt x="16" y="177"/>
                    <a:pt x="16" y="175"/>
                  </a:cubicBezTo>
                  <a:cubicBezTo>
                    <a:pt x="16" y="175"/>
                    <a:pt x="16" y="174"/>
                    <a:pt x="16" y="174"/>
                  </a:cubicBezTo>
                  <a:cubicBezTo>
                    <a:pt x="16" y="173"/>
                    <a:pt x="17" y="172"/>
                    <a:pt x="18" y="172"/>
                  </a:cubicBezTo>
                  <a:cubicBezTo>
                    <a:pt x="17" y="175"/>
                    <a:pt x="17" y="178"/>
                    <a:pt x="17" y="181"/>
                  </a:cubicBezTo>
                  <a:cubicBezTo>
                    <a:pt x="17" y="181"/>
                    <a:pt x="16" y="182"/>
                    <a:pt x="16" y="182"/>
                  </a:cubicBezTo>
                  <a:close/>
                  <a:moveTo>
                    <a:pt x="18" y="192"/>
                  </a:moveTo>
                  <a:cubicBezTo>
                    <a:pt x="17" y="190"/>
                    <a:pt x="16" y="188"/>
                    <a:pt x="16" y="186"/>
                  </a:cubicBezTo>
                  <a:cubicBezTo>
                    <a:pt x="16" y="185"/>
                    <a:pt x="17" y="185"/>
                    <a:pt x="17" y="184"/>
                  </a:cubicBezTo>
                  <a:cubicBezTo>
                    <a:pt x="17" y="186"/>
                    <a:pt x="18" y="188"/>
                    <a:pt x="18" y="191"/>
                  </a:cubicBezTo>
                  <a:cubicBezTo>
                    <a:pt x="18" y="191"/>
                    <a:pt x="18" y="192"/>
                    <a:pt x="18" y="192"/>
                  </a:cubicBezTo>
                  <a:close/>
                  <a:moveTo>
                    <a:pt x="19" y="181"/>
                  </a:moveTo>
                  <a:cubicBezTo>
                    <a:pt x="20" y="181"/>
                    <a:pt x="21" y="180"/>
                    <a:pt x="21" y="180"/>
                  </a:cubicBezTo>
                  <a:cubicBezTo>
                    <a:pt x="21" y="182"/>
                    <a:pt x="21" y="184"/>
                    <a:pt x="21" y="186"/>
                  </a:cubicBezTo>
                  <a:cubicBezTo>
                    <a:pt x="21" y="186"/>
                    <a:pt x="20" y="187"/>
                    <a:pt x="20" y="188"/>
                  </a:cubicBezTo>
                  <a:cubicBezTo>
                    <a:pt x="20" y="186"/>
                    <a:pt x="20" y="184"/>
                    <a:pt x="19" y="181"/>
                  </a:cubicBezTo>
                  <a:close/>
                  <a:moveTo>
                    <a:pt x="19" y="196"/>
                  </a:moveTo>
                  <a:cubicBezTo>
                    <a:pt x="19" y="195"/>
                    <a:pt x="19" y="194"/>
                    <a:pt x="20" y="194"/>
                  </a:cubicBezTo>
                  <a:cubicBezTo>
                    <a:pt x="20" y="195"/>
                    <a:pt x="21" y="197"/>
                    <a:pt x="21" y="198"/>
                  </a:cubicBezTo>
                  <a:cubicBezTo>
                    <a:pt x="21" y="199"/>
                    <a:pt x="21" y="199"/>
                    <a:pt x="21" y="200"/>
                  </a:cubicBezTo>
                  <a:cubicBezTo>
                    <a:pt x="20" y="199"/>
                    <a:pt x="20" y="197"/>
                    <a:pt x="19" y="196"/>
                  </a:cubicBezTo>
                  <a:close/>
                  <a:moveTo>
                    <a:pt x="24" y="190"/>
                  </a:moveTo>
                  <a:cubicBezTo>
                    <a:pt x="24" y="189"/>
                    <a:pt x="24" y="188"/>
                    <a:pt x="23" y="187"/>
                  </a:cubicBezTo>
                  <a:cubicBezTo>
                    <a:pt x="24" y="186"/>
                    <a:pt x="24" y="186"/>
                    <a:pt x="25" y="185"/>
                  </a:cubicBezTo>
                  <a:cubicBezTo>
                    <a:pt x="25" y="186"/>
                    <a:pt x="25" y="187"/>
                    <a:pt x="25" y="188"/>
                  </a:cubicBezTo>
                  <a:cubicBezTo>
                    <a:pt x="25" y="189"/>
                    <a:pt x="24" y="189"/>
                    <a:pt x="24" y="190"/>
                  </a:cubicBezTo>
                  <a:close/>
                  <a:moveTo>
                    <a:pt x="28" y="174"/>
                  </a:moveTo>
                  <a:cubicBezTo>
                    <a:pt x="28" y="174"/>
                    <a:pt x="29" y="173"/>
                    <a:pt x="30" y="173"/>
                  </a:cubicBezTo>
                  <a:cubicBezTo>
                    <a:pt x="30" y="175"/>
                    <a:pt x="29" y="177"/>
                    <a:pt x="29" y="178"/>
                  </a:cubicBezTo>
                  <a:cubicBezTo>
                    <a:pt x="28" y="179"/>
                    <a:pt x="28" y="179"/>
                    <a:pt x="27" y="180"/>
                  </a:cubicBezTo>
                  <a:cubicBezTo>
                    <a:pt x="27" y="178"/>
                    <a:pt x="27" y="176"/>
                    <a:pt x="28" y="174"/>
                  </a:cubicBezTo>
                  <a:close/>
                  <a:moveTo>
                    <a:pt x="25" y="200"/>
                  </a:moveTo>
                  <a:cubicBezTo>
                    <a:pt x="24" y="199"/>
                    <a:pt x="24" y="198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7"/>
                    <a:pt x="25" y="197"/>
                    <a:pt x="25" y="198"/>
                  </a:cubicBezTo>
                  <a:cubicBezTo>
                    <a:pt x="25" y="199"/>
                    <a:pt x="25" y="199"/>
                    <a:pt x="25" y="200"/>
                  </a:cubicBezTo>
                  <a:close/>
                  <a:moveTo>
                    <a:pt x="26" y="195"/>
                  </a:moveTo>
                  <a:cubicBezTo>
                    <a:pt x="26" y="195"/>
                    <a:pt x="25" y="194"/>
                    <a:pt x="25" y="193"/>
                  </a:cubicBezTo>
                  <a:cubicBezTo>
                    <a:pt x="25" y="192"/>
                    <a:pt x="26" y="192"/>
                    <a:pt x="26" y="191"/>
                  </a:cubicBezTo>
                  <a:cubicBezTo>
                    <a:pt x="26" y="192"/>
                    <a:pt x="27" y="193"/>
                    <a:pt x="27" y="193"/>
                  </a:cubicBezTo>
                  <a:cubicBezTo>
                    <a:pt x="27" y="194"/>
                    <a:pt x="26" y="195"/>
                    <a:pt x="26" y="195"/>
                  </a:cubicBezTo>
                  <a:close/>
                  <a:moveTo>
                    <a:pt x="33" y="164"/>
                  </a:moveTo>
                  <a:cubicBezTo>
                    <a:pt x="32" y="165"/>
                    <a:pt x="32" y="167"/>
                    <a:pt x="31" y="170"/>
                  </a:cubicBezTo>
                  <a:cubicBezTo>
                    <a:pt x="30" y="170"/>
                    <a:pt x="29" y="171"/>
                    <a:pt x="29" y="171"/>
                  </a:cubicBezTo>
                  <a:cubicBezTo>
                    <a:pt x="30" y="166"/>
                    <a:pt x="33" y="161"/>
                    <a:pt x="37" y="157"/>
                  </a:cubicBezTo>
                  <a:cubicBezTo>
                    <a:pt x="37" y="156"/>
                    <a:pt x="38" y="154"/>
                    <a:pt x="39" y="153"/>
                  </a:cubicBezTo>
                  <a:cubicBezTo>
                    <a:pt x="41" y="152"/>
                    <a:pt x="42" y="152"/>
                    <a:pt x="44" y="151"/>
                  </a:cubicBezTo>
                  <a:cubicBezTo>
                    <a:pt x="40" y="155"/>
                    <a:pt x="36" y="159"/>
                    <a:pt x="33" y="164"/>
                  </a:cubicBezTo>
                  <a:close/>
                  <a:moveTo>
                    <a:pt x="17" y="234"/>
                  </a:moveTo>
                  <a:cubicBezTo>
                    <a:pt x="16" y="229"/>
                    <a:pt x="19" y="222"/>
                    <a:pt x="15" y="216"/>
                  </a:cubicBezTo>
                  <a:cubicBezTo>
                    <a:pt x="15" y="216"/>
                    <a:pt x="20" y="220"/>
                    <a:pt x="19" y="229"/>
                  </a:cubicBezTo>
                  <a:cubicBezTo>
                    <a:pt x="18" y="235"/>
                    <a:pt x="21" y="239"/>
                    <a:pt x="26" y="246"/>
                  </a:cubicBezTo>
                  <a:cubicBezTo>
                    <a:pt x="26" y="246"/>
                    <a:pt x="17" y="239"/>
                    <a:pt x="17" y="234"/>
                  </a:cubicBezTo>
                  <a:close/>
                  <a:moveTo>
                    <a:pt x="37" y="261"/>
                  </a:moveTo>
                  <a:cubicBezTo>
                    <a:pt x="27" y="245"/>
                    <a:pt x="30" y="236"/>
                    <a:pt x="34" y="224"/>
                  </a:cubicBezTo>
                  <a:cubicBezTo>
                    <a:pt x="42" y="207"/>
                    <a:pt x="36" y="194"/>
                    <a:pt x="36" y="194"/>
                  </a:cubicBezTo>
                  <a:cubicBezTo>
                    <a:pt x="42" y="203"/>
                    <a:pt x="43" y="213"/>
                    <a:pt x="36" y="228"/>
                  </a:cubicBezTo>
                  <a:cubicBezTo>
                    <a:pt x="29" y="246"/>
                    <a:pt x="37" y="261"/>
                    <a:pt x="37" y="261"/>
                  </a:cubicBezTo>
                  <a:close/>
                  <a:moveTo>
                    <a:pt x="25" y="268"/>
                  </a:moveTo>
                  <a:cubicBezTo>
                    <a:pt x="27" y="266"/>
                    <a:pt x="29" y="264"/>
                    <a:pt x="30" y="261"/>
                  </a:cubicBezTo>
                  <a:cubicBezTo>
                    <a:pt x="30" y="262"/>
                    <a:pt x="31" y="263"/>
                    <a:pt x="31" y="264"/>
                  </a:cubicBezTo>
                  <a:cubicBezTo>
                    <a:pt x="33" y="267"/>
                    <a:pt x="34" y="271"/>
                    <a:pt x="35" y="275"/>
                  </a:cubicBezTo>
                  <a:cubicBezTo>
                    <a:pt x="32" y="272"/>
                    <a:pt x="29" y="270"/>
                    <a:pt x="25" y="268"/>
                  </a:cubicBezTo>
                  <a:close/>
                  <a:moveTo>
                    <a:pt x="48" y="250"/>
                  </a:moveTo>
                  <a:cubicBezTo>
                    <a:pt x="49" y="247"/>
                    <a:pt x="50" y="243"/>
                    <a:pt x="51" y="239"/>
                  </a:cubicBezTo>
                  <a:cubicBezTo>
                    <a:pt x="60" y="249"/>
                    <a:pt x="67" y="262"/>
                    <a:pt x="65" y="276"/>
                  </a:cubicBezTo>
                  <a:cubicBezTo>
                    <a:pt x="63" y="289"/>
                    <a:pt x="50" y="301"/>
                    <a:pt x="36" y="299"/>
                  </a:cubicBezTo>
                  <a:cubicBezTo>
                    <a:pt x="38" y="296"/>
                    <a:pt x="40" y="294"/>
                    <a:pt x="41" y="292"/>
                  </a:cubicBezTo>
                  <a:cubicBezTo>
                    <a:pt x="51" y="292"/>
                    <a:pt x="57" y="285"/>
                    <a:pt x="59" y="276"/>
                  </a:cubicBezTo>
                  <a:cubicBezTo>
                    <a:pt x="61" y="266"/>
                    <a:pt x="55" y="257"/>
                    <a:pt x="48" y="250"/>
                  </a:cubicBezTo>
                  <a:close/>
                  <a:moveTo>
                    <a:pt x="79" y="258"/>
                  </a:moveTo>
                  <a:cubicBezTo>
                    <a:pt x="79" y="259"/>
                    <a:pt x="80" y="261"/>
                    <a:pt x="80" y="262"/>
                  </a:cubicBezTo>
                  <a:cubicBezTo>
                    <a:pt x="80" y="263"/>
                    <a:pt x="80" y="263"/>
                    <a:pt x="80" y="263"/>
                  </a:cubicBezTo>
                  <a:cubicBezTo>
                    <a:pt x="80" y="281"/>
                    <a:pt x="67" y="297"/>
                    <a:pt x="49" y="301"/>
                  </a:cubicBezTo>
                  <a:cubicBezTo>
                    <a:pt x="52" y="301"/>
                    <a:pt x="54" y="299"/>
                    <a:pt x="56" y="298"/>
                  </a:cubicBezTo>
                  <a:cubicBezTo>
                    <a:pt x="70" y="290"/>
                    <a:pt x="79" y="274"/>
                    <a:pt x="79" y="258"/>
                  </a:cubicBezTo>
                  <a:close/>
                  <a:moveTo>
                    <a:pt x="81" y="274"/>
                  </a:moveTo>
                  <a:cubicBezTo>
                    <a:pt x="81" y="276"/>
                    <a:pt x="81" y="278"/>
                    <a:pt x="81" y="279"/>
                  </a:cubicBezTo>
                  <a:cubicBezTo>
                    <a:pt x="78" y="286"/>
                    <a:pt x="74" y="293"/>
                    <a:pt x="68" y="297"/>
                  </a:cubicBezTo>
                  <a:cubicBezTo>
                    <a:pt x="63" y="300"/>
                    <a:pt x="58" y="302"/>
                    <a:pt x="52" y="303"/>
                  </a:cubicBezTo>
                  <a:cubicBezTo>
                    <a:pt x="60" y="301"/>
                    <a:pt x="67" y="296"/>
                    <a:pt x="73" y="290"/>
                  </a:cubicBezTo>
                  <a:cubicBezTo>
                    <a:pt x="77" y="285"/>
                    <a:pt x="79" y="280"/>
                    <a:pt x="81" y="274"/>
                  </a:cubicBezTo>
                  <a:close/>
                  <a:moveTo>
                    <a:pt x="65" y="288"/>
                  </a:moveTo>
                  <a:cubicBezTo>
                    <a:pt x="66" y="286"/>
                    <a:pt x="67" y="283"/>
                    <a:pt x="68" y="281"/>
                  </a:cubicBezTo>
                  <a:cubicBezTo>
                    <a:pt x="69" y="279"/>
                    <a:pt x="69" y="277"/>
                    <a:pt x="70" y="275"/>
                  </a:cubicBezTo>
                  <a:cubicBezTo>
                    <a:pt x="73" y="263"/>
                    <a:pt x="73" y="251"/>
                    <a:pt x="69" y="239"/>
                  </a:cubicBezTo>
                  <a:cubicBezTo>
                    <a:pt x="72" y="242"/>
                    <a:pt x="74" y="245"/>
                    <a:pt x="76" y="249"/>
                  </a:cubicBezTo>
                  <a:cubicBezTo>
                    <a:pt x="79" y="263"/>
                    <a:pt x="75" y="277"/>
                    <a:pt x="65" y="288"/>
                  </a:cubicBezTo>
                  <a:close/>
                  <a:moveTo>
                    <a:pt x="69" y="265"/>
                  </a:moveTo>
                  <a:cubicBezTo>
                    <a:pt x="69" y="262"/>
                    <a:pt x="68" y="259"/>
                    <a:pt x="67" y="256"/>
                  </a:cubicBezTo>
                  <a:cubicBezTo>
                    <a:pt x="68" y="247"/>
                    <a:pt x="65" y="237"/>
                    <a:pt x="60" y="229"/>
                  </a:cubicBezTo>
                  <a:cubicBezTo>
                    <a:pt x="62" y="230"/>
                    <a:pt x="64" y="232"/>
                    <a:pt x="65" y="233"/>
                  </a:cubicBezTo>
                  <a:cubicBezTo>
                    <a:pt x="69" y="243"/>
                    <a:pt x="71" y="254"/>
                    <a:pt x="69" y="265"/>
                  </a:cubicBezTo>
                  <a:close/>
                  <a:moveTo>
                    <a:pt x="65" y="251"/>
                  </a:moveTo>
                  <a:cubicBezTo>
                    <a:pt x="64" y="249"/>
                    <a:pt x="63" y="248"/>
                    <a:pt x="63" y="247"/>
                  </a:cubicBezTo>
                  <a:cubicBezTo>
                    <a:pt x="62" y="240"/>
                    <a:pt x="60" y="234"/>
                    <a:pt x="57" y="228"/>
                  </a:cubicBezTo>
                  <a:cubicBezTo>
                    <a:pt x="62" y="235"/>
                    <a:pt x="64" y="243"/>
                    <a:pt x="65" y="251"/>
                  </a:cubicBezTo>
                  <a:close/>
                  <a:moveTo>
                    <a:pt x="59" y="242"/>
                  </a:moveTo>
                  <a:cubicBezTo>
                    <a:pt x="59" y="241"/>
                    <a:pt x="58" y="240"/>
                    <a:pt x="57" y="239"/>
                  </a:cubicBezTo>
                  <a:cubicBezTo>
                    <a:pt x="57" y="236"/>
                    <a:pt x="56" y="233"/>
                    <a:pt x="55" y="230"/>
                  </a:cubicBezTo>
                  <a:cubicBezTo>
                    <a:pt x="55" y="230"/>
                    <a:pt x="55" y="229"/>
                    <a:pt x="55" y="229"/>
                  </a:cubicBezTo>
                  <a:cubicBezTo>
                    <a:pt x="57" y="233"/>
                    <a:pt x="58" y="238"/>
                    <a:pt x="59" y="242"/>
                  </a:cubicBezTo>
                  <a:close/>
                  <a:moveTo>
                    <a:pt x="85" y="311"/>
                  </a:moveTo>
                  <a:cubicBezTo>
                    <a:pt x="84" y="313"/>
                    <a:pt x="86" y="314"/>
                    <a:pt x="87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91" y="314"/>
                    <a:pt x="95" y="313"/>
                    <a:pt x="99" y="312"/>
                  </a:cubicBezTo>
                  <a:cubicBezTo>
                    <a:pt x="91" y="319"/>
                    <a:pt x="80" y="322"/>
                    <a:pt x="70" y="321"/>
                  </a:cubicBezTo>
                  <a:cubicBezTo>
                    <a:pt x="58" y="320"/>
                    <a:pt x="47" y="314"/>
                    <a:pt x="40" y="305"/>
                  </a:cubicBezTo>
                  <a:cubicBezTo>
                    <a:pt x="50" y="307"/>
                    <a:pt x="61" y="305"/>
                    <a:pt x="70" y="298"/>
                  </a:cubicBezTo>
                  <a:cubicBezTo>
                    <a:pt x="73" y="296"/>
                    <a:pt x="76" y="292"/>
                    <a:pt x="79" y="289"/>
                  </a:cubicBezTo>
                  <a:cubicBezTo>
                    <a:pt x="76" y="297"/>
                    <a:pt x="73" y="304"/>
                    <a:pt x="67" y="311"/>
                  </a:cubicBezTo>
                  <a:cubicBezTo>
                    <a:pt x="65" y="313"/>
                    <a:pt x="69" y="316"/>
                    <a:pt x="71" y="314"/>
                  </a:cubicBezTo>
                  <a:cubicBezTo>
                    <a:pt x="83" y="299"/>
                    <a:pt x="88" y="280"/>
                    <a:pt x="84" y="261"/>
                  </a:cubicBezTo>
                  <a:cubicBezTo>
                    <a:pt x="81" y="246"/>
                    <a:pt x="72" y="232"/>
                    <a:pt x="60" y="223"/>
                  </a:cubicBezTo>
                  <a:cubicBezTo>
                    <a:pt x="61" y="222"/>
                    <a:pt x="62" y="220"/>
                    <a:pt x="63" y="220"/>
                  </a:cubicBezTo>
                  <a:cubicBezTo>
                    <a:pt x="91" y="241"/>
                    <a:pt x="100" y="279"/>
                    <a:pt x="85" y="311"/>
                  </a:cubicBezTo>
                  <a:close/>
                  <a:moveTo>
                    <a:pt x="59" y="209"/>
                  </a:moveTo>
                  <a:cubicBezTo>
                    <a:pt x="84" y="191"/>
                    <a:pt x="101" y="203"/>
                    <a:pt x="102" y="204"/>
                  </a:cubicBezTo>
                  <a:cubicBezTo>
                    <a:pt x="104" y="205"/>
                    <a:pt x="106" y="206"/>
                    <a:pt x="105" y="208"/>
                  </a:cubicBezTo>
                  <a:cubicBezTo>
                    <a:pt x="105" y="209"/>
                    <a:pt x="103" y="209"/>
                    <a:pt x="101" y="208"/>
                  </a:cubicBezTo>
                  <a:cubicBezTo>
                    <a:pt x="98" y="206"/>
                    <a:pt x="87" y="199"/>
                    <a:pt x="66" y="209"/>
                  </a:cubicBezTo>
                  <a:cubicBezTo>
                    <a:pt x="53" y="216"/>
                    <a:pt x="48" y="226"/>
                    <a:pt x="45" y="235"/>
                  </a:cubicBezTo>
                  <a:cubicBezTo>
                    <a:pt x="39" y="252"/>
                    <a:pt x="43" y="265"/>
                    <a:pt x="42" y="265"/>
                  </a:cubicBezTo>
                  <a:cubicBezTo>
                    <a:pt x="40" y="265"/>
                    <a:pt x="40" y="260"/>
                    <a:pt x="39" y="253"/>
                  </a:cubicBezTo>
                  <a:cubicBezTo>
                    <a:pt x="39" y="251"/>
                    <a:pt x="38" y="243"/>
                    <a:pt x="41" y="234"/>
                  </a:cubicBezTo>
                  <a:cubicBezTo>
                    <a:pt x="44" y="226"/>
                    <a:pt x="48" y="218"/>
                    <a:pt x="59" y="209"/>
                  </a:cubicBezTo>
                  <a:close/>
                  <a:moveTo>
                    <a:pt x="73" y="177"/>
                  </a:moveTo>
                  <a:cubicBezTo>
                    <a:pt x="72" y="179"/>
                    <a:pt x="70" y="181"/>
                    <a:pt x="68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8" y="182"/>
                    <a:pt x="67" y="183"/>
                    <a:pt x="67" y="183"/>
                  </a:cubicBezTo>
                  <a:cubicBezTo>
                    <a:pt x="62" y="186"/>
                    <a:pt x="56" y="186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1"/>
                    <a:pt x="50" y="181"/>
                    <a:pt x="50" y="180"/>
                  </a:cubicBezTo>
                  <a:cubicBezTo>
                    <a:pt x="48" y="176"/>
                    <a:pt x="48" y="172"/>
                    <a:pt x="51" y="169"/>
                  </a:cubicBezTo>
                  <a:cubicBezTo>
                    <a:pt x="55" y="164"/>
                    <a:pt x="62" y="171"/>
                    <a:pt x="57" y="173"/>
                  </a:cubicBezTo>
                  <a:cubicBezTo>
                    <a:pt x="54" y="174"/>
                    <a:pt x="56" y="178"/>
                    <a:pt x="59" y="177"/>
                  </a:cubicBezTo>
                  <a:cubicBezTo>
                    <a:pt x="62" y="176"/>
                    <a:pt x="65" y="170"/>
                    <a:pt x="62" y="166"/>
                  </a:cubicBezTo>
                  <a:cubicBezTo>
                    <a:pt x="59" y="162"/>
                    <a:pt x="54" y="162"/>
                    <a:pt x="49" y="165"/>
                  </a:cubicBezTo>
                  <a:cubicBezTo>
                    <a:pt x="44" y="168"/>
                    <a:pt x="43" y="175"/>
                    <a:pt x="45" y="181"/>
                  </a:cubicBezTo>
                  <a:cubicBezTo>
                    <a:pt x="46" y="187"/>
                    <a:pt x="49" y="192"/>
                    <a:pt x="53" y="197"/>
                  </a:cubicBezTo>
                  <a:cubicBezTo>
                    <a:pt x="53" y="198"/>
                    <a:pt x="53" y="199"/>
                    <a:pt x="53" y="201"/>
                  </a:cubicBezTo>
                  <a:cubicBezTo>
                    <a:pt x="52" y="203"/>
                    <a:pt x="49" y="202"/>
                    <a:pt x="49" y="198"/>
                  </a:cubicBezTo>
                  <a:cubicBezTo>
                    <a:pt x="48" y="193"/>
                    <a:pt x="44" y="189"/>
                    <a:pt x="40" y="187"/>
                  </a:cubicBezTo>
                  <a:cubicBezTo>
                    <a:pt x="40" y="187"/>
                    <a:pt x="39" y="186"/>
                    <a:pt x="39" y="186"/>
                  </a:cubicBezTo>
                  <a:cubicBezTo>
                    <a:pt x="36" y="182"/>
                    <a:pt x="36" y="177"/>
                    <a:pt x="39" y="172"/>
                  </a:cubicBezTo>
                  <a:cubicBezTo>
                    <a:pt x="41" y="166"/>
                    <a:pt x="48" y="162"/>
                    <a:pt x="54" y="161"/>
                  </a:cubicBezTo>
                  <a:cubicBezTo>
                    <a:pt x="61" y="159"/>
                    <a:pt x="68" y="161"/>
                    <a:pt x="72" y="167"/>
                  </a:cubicBezTo>
                  <a:cubicBezTo>
                    <a:pt x="75" y="170"/>
                    <a:pt x="75" y="174"/>
                    <a:pt x="73" y="177"/>
                  </a:cubicBezTo>
                  <a:close/>
                  <a:moveTo>
                    <a:pt x="74" y="161"/>
                  </a:moveTo>
                  <a:cubicBezTo>
                    <a:pt x="75" y="164"/>
                    <a:pt x="76" y="166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3" y="160"/>
                    <a:pt x="64" y="157"/>
                    <a:pt x="56" y="158"/>
                  </a:cubicBezTo>
                  <a:cubicBezTo>
                    <a:pt x="49" y="159"/>
                    <a:pt x="43" y="163"/>
                    <a:pt x="38" y="168"/>
                  </a:cubicBezTo>
                  <a:cubicBezTo>
                    <a:pt x="41" y="164"/>
                    <a:pt x="44" y="160"/>
                    <a:pt x="48" y="157"/>
                  </a:cubicBezTo>
                  <a:cubicBezTo>
                    <a:pt x="56" y="151"/>
                    <a:pt x="69" y="152"/>
                    <a:pt x="74" y="161"/>
                  </a:cubicBezTo>
                  <a:close/>
                  <a:moveTo>
                    <a:pt x="70" y="154"/>
                  </a:moveTo>
                  <a:cubicBezTo>
                    <a:pt x="64" y="150"/>
                    <a:pt x="55" y="150"/>
                    <a:pt x="48" y="154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60" y="146"/>
                    <a:pt x="66" y="149"/>
                    <a:pt x="70" y="154"/>
                  </a:cubicBezTo>
                  <a:close/>
                  <a:moveTo>
                    <a:pt x="95" y="113"/>
                  </a:moveTo>
                  <a:cubicBezTo>
                    <a:pt x="93" y="114"/>
                    <a:pt x="88" y="120"/>
                    <a:pt x="87" y="121"/>
                  </a:cubicBezTo>
                  <a:cubicBezTo>
                    <a:pt x="75" y="130"/>
                    <a:pt x="62" y="137"/>
                    <a:pt x="50" y="146"/>
                  </a:cubicBezTo>
                  <a:cubicBezTo>
                    <a:pt x="48" y="147"/>
                    <a:pt x="46" y="147"/>
                    <a:pt x="44" y="148"/>
                  </a:cubicBezTo>
                  <a:cubicBezTo>
                    <a:pt x="52" y="141"/>
                    <a:pt x="61" y="135"/>
                    <a:pt x="70" y="129"/>
                  </a:cubicBezTo>
                  <a:cubicBezTo>
                    <a:pt x="71" y="129"/>
                    <a:pt x="70" y="127"/>
                    <a:pt x="69" y="127"/>
                  </a:cubicBezTo>
                  <a:cubicBezTo>
                    <a:pt x="64" y="130"/>
                    <a:pt x="58" y="134"/>
                    <a:pt x="54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0" y="138"/>
                    <a:pt x="47" y="139"/>
                    <a:pt x="45" y="139"/>
                  </a:cubicBezTo>
                  <a:cubicBezTo>
                    <a:pt x="47" y="137"/>
                    <a:pt x="49" y="135"/>
                    <a:pt x="51" y="133"/>
                  </a:cubicBezTo>
                  <a:cubicBezTo>
                    <a:pt x="52" y="132"/>
                    <a:pt x="50" y="131"/>
                    <a:pt x="49" y="132"/>
                  </a:cubicBezTo>
                  <a:cubicBezTo>
                    <a:pt x="46" y="135"/>
                    <a:pt x="43" y="138"/>
                    <a:pt x="40" y="141"/>
                  </a:cubicBezTo>
                  <a:cubicBezTo>
                    <a:pt x="38" y="142"/>
                    <a:pt x="37" y="142"/>
                    <a:pt x="35" y="143"/>
                  </a:cubicBezTo>
                  <a:cubicBezTo>
                    <a:pt x="38" y="140"/>
                    <a:pt x="41" y="136"/>
                    <a:pt x="44" y="133"/>
                  </a:cubicBezTo>
                  <a:cubicBezTo>
                    <a:pt x="45" y="132"/>
                    <a:pt x="44" y="131"/>
                    <a:pt x="43" y="132"/>
                  </a:cubicBezTo>
                  <a:cubicBezTo>
                    <a:pt x="38" y="136"/>
                    <a:pt x="34" y="140"/>
                    <a:pt x="30" y="145"/>
                  </a:cubicBezTo>
                  <a:cubicBezTo>
                    <a:pt x="29" y="146"/>
                    <a:pt x="27" y="147"/>
                    <a:pt x="26" y="148"/>
                  </a:cubicBezTo>
                  <a:cubicBezTo>
                    <a:pt x="29" y="142"/>
                    <a:pt x="33" y="137"/>
                    <a:pt x="37" y="132"/>
                  </a:cubicBezTo>
                  <a:cubicBezTo>
                    <a:pt x="38" y="130"/>
                    <a:pt x="39" y="129"/>
                    <a:pt x="40" y="127"/>
                  </a:cubicBezTo>
                  <a:cubicBezTo>
                    <a:pt x="46" y="126"/>
                    <a:pt x="52" y="124"/>
                    <a:pt x="57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3"/>
                    <a:pt x="57" y="124"/>
                    <a:pt x="58" y="124"/>
                  </a:cubicBezTo>
                  <a:cubicBezTo>
                    <a:pt x="62" y="120"/>
                    <a:pt x="67" y="117"/>
                    <a:pt x="72" y="114"/>
                  </a:cubicBezTo>
                  <a:cubicBezTo>
                    <a:pt x="79" y="111"/>
                    <a:pt x="87" y="111"/>
                    <a:pt x="95" y="113"/>
                  </a:cubicBezTo>
                  <a:close/>
                  <a:moveTo>
                    <a:pt x="78" y="31"/>
                  </a:moveTo>
                  <a:cubicBezTo>
                    <a:pt x="84" y="42"/>
                    <a:pt x="90" y="51"/>
                    <a:pt x="90" y="63"/>
                  </a:cubicBezTo>
                  <a:cubicBezTo>
                    <a:pt x="90" y="82"/>
                    <a:pt x="78" y="99"/>
                    <a:pt x="65" y="113"/>
                  </a:cubicBezTo>
                  <a:cubicBezTo>
                    <a:pt x="58" y="118"/>
                    <a:pt x="51" y="122"/>
                    <a:pt x="43" y="124"/>
                  </a:cubicBezTo>
                  <a:cubicBezTo>
                    <a:pt x="44" y="122"/>
                    <a:pt x="46" y="120"/>
                    <a:pt x="48" y="118"/>
                  </a:cubicBezTo>
                  <a:cubicBezTo>
                    <a:pt x="66" y="111"/>
                    <a:pt x="80" y="96"/>
                    <a:pt x="83" y="76"/>
                  </a:cubicBezTo>
                  <a:cubicBezTo>
                    <a:pt x="85" y="66"/>
                    <a:pt x="83" y="57"/>
                    <a:pt x="79" y="47"/>
                  </a:cubicBezTo>
                  <a:cubicBezTo>
                    <a:pt x="77" y="38"/>
                    <a:pt x="73" y="30"/>
                    <a:pt x="73" y="20"/>
                  </a:cubicBezTo>
                  <a:cubicBezTo>
                    <a:pt x="75" y="24"/>
                    <a:pt x="76" y="28"/>
                    <a:pt x="78" y="31"/>
                  </a:cubicBezTo>
                  <a:close/>
                  <a:moveTo>
                    <a:pt x="79" y="64"/>
                  </a:moveTo>
                  <a:cubicBezTo>
                    <a:pt x="79" y="79"/>
                    <a:pt x="71" y="95"/>
                    <a:pt x="58" y="104"/>
                  </a:cubicBezTo>
                  <a:cubicBezTo>
                    <a:pt x="60" y="101"/>
                    <a:pt x="61" y="99"/>
                    <a:pt x="62" y="97"/>
                  </a:cubicBezTo>
                  <a:cubicBezTo>
                    <a:pt x="71" y="89"/>
                    <a:pt x="77" y="77"/>
                    <a:pt x="77" y="65"/>
                  </a:cubicBezTo>
                  <a:cubicBezTo>
                    <a:pt x="77" y="52"/>
                    <a:pt x="70" y="38"/>
                    <a:pt x="69" y="25"/>
                  </a:cubicBezTo>
                  <a:cubicBezTo>
                    <a:pt x="71" y="38"/>
                    <a:pt x="78" y="51"/>
                    <a:pt x="79" y="64"/>
                  </a:cubicBezTo>
                  <a:close/>
                  <a:moveTo>
                    <a:pt x="74" y="56"/>
                  </a:moveTo>
                  <a:cubicBezTo>
                    <a:pt x="76" y="68"/>
                    <a:pt x="73" y="80"/>
                    <a:pt x="66" y="89"/>
                  </a:cubicBezTo>
                  <a:cubicBezTo>
                    <a:pt x="71" y="78"/>
                    <a:pt x="74" y="65"/>
                    <a:pt x="70" y="52"/>
                  </a:cubicBezTo>
                  <a:cubicBezTo>
                    <a:pt x="69" y="51"/>
                    <a:pt x="68" y="50"/>
                    <a:pt x="67" y="51"/>
                  </a:cubicBezTo>
                  <a:cubicBezTo>
                    <a:pt x="68" y="43"/>
                    <a:pt x="67" y="36"/>
                    <a:pt x="67" y="28"/>
                  </a:cubicBezTo>
                  <a:cubicBezTo>
                    <a:pt x="68" y="38"/>
                    <a:pt x="72" y="47"/>
                    <a:pt x="74" y="56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8"/>
                  </a:cubicBezTo>
                  <a:cubicBezTo>
                    <a:pt x="58" y="23"/>
                    <a:pt x="74" y="50"/>
                    <a:pt x="59" y="64"/>
                  </a:cubicBezTo>
                  <a:cubicBezTo>
                    <a:pt x="57" y="62"/>
                    <a:pt x="56" y="60"/>
                    <a:pt x="55" y="57"/>
                  </a:cubicBezTo>
                  <a:cubicBezTo>
                    <a:pt x="48" y="38"/>
                    <a:pt x="54" y="17"/>
                    <a:pt x="72" y="7"/>
                  </a:cubicBezTo>
                  <a:close/>
                  <a:moveTo>
                    <a:pt x="31" y="65"/>
                  </a:moveTo>
                  <a:cubicBezTo>
                    <a:pt x="34" y="64"/>
                    <a:pt x="38" y="64"/>
                    <a:pt x="41" y="65"/>
                  </a:cubicBezTo>
                  <a:cubicBezTo>
                    <a:pt x="44" y="66"/>
                    <a:pt x="47" y="67"/>
                    <a:pt x="49" y="69"/>
                  </a:cubicBezTo>
                  <a:cubicBezTo>
                    <a:pt x="41" y="70"/>
                    <a:pt x="35" y="77"/>
                    <a:pt x="33" y="85"/>
                  </a:cubicBezTo>
                  <a:cubicBezTo>
                    <a:pt x="32" y="85"/>
                    <a:pt x="32" y="84"/>
                    <a:pt x="31" y="84"/>
                  </a:cubicBezTo>
                  <a:cubicBezTo>
                    <a:pt x="26" y="78"/>
                    <a:pt x="26" y="71"/>
                    <a:pt x="31" y="65"/>
                  </a:cubicBezTo>
                  <a:close/>
                  <a:moveTo>
                    <a:pt x="28" y="65"/>
                  </a:moveTo>
                  <a:cubicBezTo>
                    <a:pt x="24" y="71"/>
                    <a:pt x="24" y="78"/>
                    <a:pt x="28" y="84"/>
                  </a:cubicBezTo>
                  <a:cubicBezTo>
                    <a:pt x="27" y="84"/>
                    <a:pt x="26" y="85"/>
                    <a:pt x="25" y="85"/>
                  </a:cubicBezTo>
                  <a:cubicBezTo>
                    <a:pt x="22" y="80"/>
                    <a:pt x="20" y="74"/>
                    <a:pt x="21" y="68"/>
                  </a:cubicBezTo>
                  <a:cubicBezTo>
                    <a:pt x="23" y="67"/>
                    <a:pt x="25" y="66"/>
                    <a:pt x="28" y="65"/>
                  </a:cubicBezTo>
                  <a:close/>
                  <a:moveTo>
                    <a:pt x="19" y="70"/>
                  </a:moveTo>
                  <a:cubicBezTo>
                    <a:pt x="18" y="76"/>
                    <a:pt x="20" y="81"/>
                    <a:pt x="23" y="86"/>
                  </a:cubicBezTo>
                  <a:cubicBezTo>
                    <a:pt x="23" y="86"/>
                    <a:pt x="22" y="87"/>
                    <a:pt x="21" y="87"/>
                  </a:cubicBezTo>
                  <a:cubicBezTo>
                    <a:pt x="17" y="83"/>
                    <a:pt x="15" y="78"/>
                    <a:pt x="16" y="73"/>
                  </a:cubicBezTo>
                  <a:cubicBezTo>
                    <a:pt x="17" y="72"/>
                    <a:pt x="18" y="71"/>
                    <a:pt x="19" y="70"/>
                  </a:cubicBezTo>
                  <a:close/>
                  <a:moveTo>
                    <a:pt x="10" y="90"/>
                  </a:moveTo>
                  <a:cubicBezTo>
                    <a:pt x="9" y="89"/>
                    <a:pt x="9" y="88"/>
                    <a:pt x="8" y="87"/>
                  </a:cubicBezTo>
                  <a:cubicBezTo>
                    <a:pt x="9" y="83"/>
                    <a:pt x="11" y="79"/>
                    <a:pt x="13" y="76"/>
                  </a:cubicBezTo>
                  <a:cubicBezTo>
                    <a:pt x="14" y="81"/>
                    <a:pt x="16" y="85"/>
                    <a:pt x="20" y="89"/>
                  </a:cubicBezTo>
                  <a:cubicBezTo>
                    <a:pt x="19" y="91"/>
                    <a:pt x="18" y="93"/>
                    <a:pt x="18" y="96"/>
                  </a:cubicBezTo>
                  <a:cubicBezTo>
                    <a:pt x="16" y="95"/>
                    <a:pt x="14" y="94"/>
                    <a:pt x="13" y="92"/>
                  </a:cubicBezTo>
                  <a:cubicBezTo>
                    <a:pt x="12" y="91"/>
                    <a:pt x="10" y="92"/>
                    <a:pt x="11" y="94"/>
                  </a:cubicBezTo>
                  <a:cubicBezTo>
                    <a:pt x="12" y="96"/>
                    <a:pt x="15" y="97"/>
                    <a:pt x="18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01"/>
                    <a:pt x="19" y="104"/>
                    <a:pt x="21" y="106"/>
                  </a:cubicBezTo>
                  <a:cubicBezTo>
                    <a:pt x="15" y="107"/>
                    <a:pt x="9" y="103"/>
                    <a:pt x="7" y="96"/>
                  </a:cubicBezTo>
                  <a:cubicBezTo>
                    <a:pt x="7" y="94"/>
                    <a:pt x="7" y="92"/>
                    <a:pt x="7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9" y="92"/>
                    <a:pt x="10" y="91"/>
                    <a:pt x="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5432" y="4124"/>
              <a:ext cx="1153" cy="405"/>
            </a:xfrm>
            <a:custGeom>
              <a:avLst/>
              <a:gdLst>
                <a:gd name="T0" fmla="*/ 0 w 327"/>
                <a:gd name="T1" fmla="*/ 74 h 115"/>
                <a:gd name="T2" fmla="*/ 111 w 327"/>
                <a:gd name="T3" fmla="*/ 102 h 115"/>
                <a:gd name="T4" fmla="*/ 188 w 327"/>
                <a:gd name="T5" fmla="*/ 53 h 115"/>
                <a:gd name="T6" fmla="*/ 221 w 327"/>
                <a:gd name="T7" fmla="*/ 112 h 115"/>
                <a:gd name="T8" fmla="*/ 305 w 327"/>
                <a:gd name="T9" fmla="*/ 109 h 115"/>
                <a:gd name="T10" fmla="*/ 319 w 327"/>
                <a:gd name="T11" fmla="*/ 28 h 115"/>
                <a:gd name="T12" fmla="*/ 297 w 327"/>
                <a:gd name="T13" fmla="*/ 30 h 115"/>
                <a:gd name="T14" fmla="*/ 236 w 327"/>
                <a:gd name="T15" fmla="*/ 10 h 115"/>
                <a:gd name="T16" fmla="*/ 182 w 327"/>
                <a:gd name="T17" fmla="*/ 11 h 115"/>
                <a:gd name="T18" fmla="*/ 113 w 327"/>
                <a:gd name="T19" fmla="*/ 32 h 115"/>
                <a:gd name="T20" fmla="*/ 103 w 327"/>
                <a:gd name="T21" fmla="*/ 8 h 115"/>
                <a:gd name="T22" fmla="*/ 99 w 327"/>
                <a:gd name="T23" fmla="*/ 35 h 115"/>
                <a:gd name="T24" fmla="*/ 103 w 327"/>
                <a:gd name="T25" fmla="*/ 25 h 115"/>
                <a:gd name="T26" fmla="*/ 62 w 327"/>
                <a:gd name="T27" fmla="*/ 81 h 115"/>
                <a:gd name="T28" fmla="*/ 101 w 327"/>
                <a:gd name="T29" fmla="*/ 53 h 115"/>
                <a:gd name="T30" fmla="*/ 88 w 327"/>
                <a:gd name="T31" fmla="*/ 59 h 115"/>
                <a:gd name="T32" fmla="*/ 169 w 327"/>
                <a:gd name="T33" fmla="*/ 17 h 115"/>
                <a:gd name="T34" fmla="*/ 182 w 327"/>
                <a:gd name="T35" fmla="*/ 25 h 115"/>
                <a:gd name="T36" fmla="*/ 194 w 327"/>
                <a:gd name="T37" fmla="*/ 22 h 115"/>
                <a:gd name="T38" fmla="*/ 165 w 327"/>
                <a:gd name="T39" fmla="*/ 27 h 115"/>
                <a:gd name="T40" fmla="*/ 143 w 327"/>
                <a:gd name="T41" fmla="*/ 41 h 115"/>
                <a:gd name="T42" fmla="*/ 160 w 327"/>
                <a:gd name="T43" fmla="*/ 26 h 115"/>
                <a:gd name="T44" fmla="*/ 178 w 327"/>
                <a:gd name="T45" fmla="*/ 19 h 115"/>
                <a:gd name="T46" fmla="*/ 175 w 327"/>
                <a:gd name="T47" fmla="*/ 16 h 115"/>
                <a:gd name="T48" fmla="*/ 192 w 327"/>
                <a:gd name="T49" fmla="*/ 18 h 115"/>
                <a:gd name="T50" fmla="*/ 187 w 327"/>
                <a:gd name="T51" fmla="*/ 20 h 115"/>
                <a:gd name="T52" fmla="*/ 188 w 327"/>
                <a:gd name="T53" fmla="*/ 25 h 115"/>
                <a:gd name="T54" fmla="*/ 178 w 327"/>
                <a:gd name="T55" fmla="*/ 29 h 115"/>
                <a:gd name="T56" fmla="*/ 197 w 327"/>
                <a:gd name="T57" fmla="*/ 24 h 115"/>
                <a:gd name="T58" fmla="*/ 195 w 327"/>
                <a:gd name="T59" fmla="*/ 26 h 115"/>
                <a:gd name="T60" fmla="*/ 170 w 327"/>
                <a:gd name="T61" fmla="*/ 31 h 115"/>
                <a:gd name="T62" fmla="*/ 234 w 327"/>
                <a:gd name="T63" fmla="*/ 17 h 115"/>
                <a:gd name="T64" fmla="*/ 228 w 327"/>
                <a:gd name="T65" fmla="*/ 36 h 115"/>
                <a:gd name="T66" fmla="*/ 276 w 327"/>
                <a:gd name="T67" fmla="*/ 59 h 115"/>
                <a:gd name="T68" fmla="*/ 276 w 327"/>
                <a:gd name="T69" fmla="*/ 59 h 115"/>
                <a:gd name="T70" fmla="*/ 298 w 327"/>
                <a:gd name="T71" fmla="*/ 56 h 115"/>
                <a:gd name="T72" fmla="*/ 290 w 327"/>
                <a:gd name="T73" fmla="*/ 73 h 115"/>
                <a:gd name="T74" fmla="*/ 249 w 327"/>
                <a:gd name="T75" fmla="*/ 76 h 115"/>
                <a:gd name="T76" fmla="*/ 228 w 327"/>
                <a:gd name="T77" fmla="*/ 57 h 115"/>
                <a:gd name="T78" fmla="*/ 239 w 327"/>
                <a:gd name="T79" fmla="*/ 57 h 115"/>
                <a:gd name="T80" fmla="*/ 314 w 327"/>
                <a:gd name="T81" fmla="*/ 71 h 115"/>
                <a:gd name="T82" fmla="*/ 312 w 327"/>
                <a:gd name="T83" fmla="*/ 99 h 115"/>
                <a:gd name="T84" fmla="*/ 253 w 327"/>
                <a:gd name="T85" fmla="*/ 39 h 115"/>
                <a:gd name="T86" fmla="*/ 204 w 327"/>
                <a:gd name="T87" fmla="*/ 102 h 115"/>
                <a:gd name="T88" fmla="*/ 186 w 327"/>
                <a:gd name="T89" fmla="*/ 39 h 115"/>
                <a:gd name="T90" fmla="*/ 165 w 327"/>
                <a:gd name="T91" fmla="*/ 49 h 115"/>
                <a:gd name="T92" fmla="*/ 181 w 327"/>
                <a:gd name="T93" fmla="*/ 50 h 115"/>
                <a:gd name="T94" fmla="*/ 167 w 327"/>
                <a:gd name="T95" fmla="*/ 72 h 115"/>
                <a:gd name="T96" fmla="*/ 161 w 327"/>
                <a:gd name="T97" fmla="*/ 75 h 115"/>
                <a:gd name="T98" fmla="*/ 114 w 327"/>
                <a:gd name="T99" fmla="*/ 72 h 115"/>
                <a:gd name="T100" fmla="*/ 148 w 327"/>
                <a:gd name="T101" fmla="*/ 26 h 115"/>
                <a:gd name="T102" fmla="*/ 132 w 327"/>
                <a:gd name="T103" fmla="*/ 49 h 115"/>
                <a:gd name="T104" fmla="*/ 129 w 327"/>
                <a:gd name="T105" fmla="*/ 70 h 115"/>
                <a:gd name="T106" fmla="*/ 20 w 327"/>
                <a:gd name="T107" fmla="*/ 73 h 115"/>
                <a:gd name="T108" fmla="*/ 63 w 327"/>
                <a:gd name="T109" fmla="*/ 90 h 115"/>
                <a:gd name="T110" fmla="*/ 103 w 327"/>
                <a:gd name="T111" fmla="*/ 58 h 115"/>
                <a:gd name="T112" fmla="*/ 89 w 327"/>
                <a:gd name="T113" fmla="*/ 66 h 115"/>
                <a:gd name="T114" fmla="*/ 7 w 327"/>
                <a:gd name="T115" fmla="*/ 72 h 115"/>
                <a:gd name="T116" fmla="*/ 65 w 327"/>
                <a:gd name="T117" fmla="*/ 31 h 115"/>
                <a:gd name="T118" fmla="*/ 68 w 327"/>
                <a:gd name="T119" fmla="*/ 21 h 115"/>
                <a:gd name="T120" fmla="*/ 91 w 327"/>
                <a:gd name="T121" fmla="*/ 8 h 115"/>
                <a:gd name="T122" fmla="*/ 94 w 327"/>
                <a:gd name="T123" fmla="*/ 11 h 115"/>
                <a:gd name="T124" fmla="*/ 90 w 327"/>
                <a:gd name="T125" fmla="*/ 1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73" y="9"/>
                  </a:moveTo>
                  <a:cubicBezTo>
                    <a:pt x="63" y="17"/>
                    <a:pt x="57" y="31"/>
                    <a:pt x="61" y="43"/>
                  </a:cubicBezTo>
                  <a:cubicBezTo>
                    <a:pt x="61" y="44"/>
                    <a:pt x="61" y="44"/>
                    <a:pt x="61" y="45"/>
                  </a:cubicBezTo>
                  <a:cubicBezTo>
                    <a:pt x="50" y="44"/>
                    <a:pt x="38" y="45"/>
                    <a:pt x="28" y="49"/>
                  </a:cubicBezTo>
                  <a:cubicBezTo>
                    <a:pt x="28" y="49"/>
                    <a:pt x="27" y="49"/>
                    <a:pt x="27" y="50"/>
                  </a:cubicBezTo>
                  <a:cubicBezTo>
                    <a:pt x="15" y="54"/>
                    <a:pt x="6" y="62"/>
                    <a:pt x="0" y="74"/>
                  </a:cubicBezTo>
                  <a:cubicBezTo>
                    <a:pt x="0" y="75"/>
                    <a:pt x="0" y="76"/>
                    <a:pt x="1" y="77"/>
                  </a:cubicBezTo>
                  <a:cubicBezTo>
                    <a:pt x="1" y="77"/>
                    <a:pt x="2" y="77"/>
                    <a:pt x="3" y="77"/>
                  </a:cubicBezTo>
                  <a:cubicBezTo>
                    <a:pt x="15" y="74"/>
                    <a:pt x="26" y="81"/>
                    <a:pt x="37" y="87"/>
                  </a:cubicBezTo>
                  <a:cubicBezTo>
                    <a:pt x="46" y="92"/>
                    <a:pt x="56" y="95"/>
                    <a:pt x="67" y="94"/>
                  </a:cubicBezTo>
                  <a:cubicBezTo>
                    <a:pt x="79" y="93"/>
                    <a:pt x="90" y="88"/>
                    <a:pt x="99" y="81"/>
                  </a:cubicBezTo>
                  <a:cubicBezTo>
                    <a:pt x="102" y="88"/>
                    <a:pt x="110" y="102"/>
                    <a:pt x="111" y="102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111" y="103"/>
                    <a:pt x="112" y="102"/>
                    <a:pt x="112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26" y="90"/>
                    <a:pt x="134" y="75"/>
                    <a:pt x="143" y="61"/>
                  </a:cubicBezTo>
                  <a:cubicBezTo>
                    <a:pt x="145" y="72"/>
                    <a:pt x="158" y="81"/>
                    <a:pt x="169" y="80"/>
                  </a:cubicBezTo>
                  <a:cubicBezTo>
                    <a:pt x="183" y="79"/>
                    <a:pt x="193" y="65"/>
                    <a:pt x="188" y="53"/>
                  </a:cubicBezTo>
                  <a:cubicBezTo>
                    <a:pt x="190" y="54"/>
                    <a:pt x="191" y="55"/>
                    <a:pt x="193" y="56"/>
                  </a:cubicBezTo>
                  <a:cubicBezTo>
                    <a:pt x="191" y="57"/>
                    <a:pt x="190" y="59"/>
                    <a:pt x="189" y="61"/>
                  </a:cubicBezTo>
                  <a:cubicBezTo>
                    <a:pt x="188" y="67"/>
                    <a:pt x="192" y="72"/>
                    <a:pt x="192" y="72"/>
                  </a:cubicBezTo>
                  <a:cubicBezTo>
                    <a:pt x="188" y="77"/>
                    <a:pt x="188" y="84"/>
                    <a:pt x="190" y="91"/>
                  </a:cubicBezTo>
                  <a:cubicBezTo>
                    <a:pt x="194" y="103"/>
                    <a:pt x="206" y="115"/>
                    <a:pt x="218" y="113"/>
                  </a:cubicBezTo>
                  <a:cubicBezTo>
                    <a:pt x="219" y="113"/>
                    <a:pt x="220" y="113"/>
                    <a:pt x="221" y="112"/>
                  </a:cubicBezTo>
                  <a:cubicBezTo>
                    <a:pt x="225" y="111"/>
                    <a:pt x="218" y="104"/>
                    <a:pt x="217" y="101"/>
                  </a:cubicBezTo>
                  <a:cubicBezTo>
                    <a:pt x="213" y="95"/>
                    <a:pt x="210" y="84"/>
                    <a:pt x="216" y="69"/>
                  </a:cubicBezTo>
                  <a:cubicBezTo>
                    <a:pt x="217" y="68"/>
                    <a:pt x="217" y="68"/>
                    <a:pt x="217" y="68"/>
                  </a:cubicBezTo>
                  <a:cubicBezTo>
                    <a:pt x="235" y="90"/>
                    <a:pt x="263" y="100"/>
                    <a:pt x="291" y="96"/>
                  </a:cubicBezTo>
                  <a:cubicBezTo>
                    <a:pt x="295" y="100"/>
                    <a:pt x="299" y="105"/>
                    <a:pt x="304" y="109"/>
                  </a:cubicBezTo>
                  <a:cubicBezTo>
                    <a:pt x="304" y="109"/>
                    <a:pt x="305" y="109"/>
                    <a:pt x="305" y="109"/>
                  </a:cubicBezTo>
                  <a:cubicBezTo>
                    <a:pt x="306" y="109"/>
                    <a:pt x="306" y="109"/>
                    <a:pt x="306" y="109"/>
                  </a:cubicBezTo>
                  <a:cubicBezTo>
                    <a:pt x="307" y="109"/>
                    <a:pt x="307" y="109"/>
                    <a:pt x="307" y="108"/>
                  </a:cubicBezTo>
                  <a:cubicBezTo>
                    <a:pt x="320" y="101"/>
                    <a:pt x="327" y="86"/>
                    <a:pt x="326" y="71"/>
                  </a:cubicBezTo>
                  <a:cubicBezTo>
                    <a:pt x="325" y="56"/>
                    <a:pt x="316" y="43"/>
                    <a:pt x="305" y="34"/>
                  </a:cubicBezTo>
                  <a:cubicBezTo>
                    <a:pt x="306" y="34"/>
                    <a:pt x="308" y="35"/>
                    <a:pt x="309" y="35"/>
                  </a:cubicBezTo>
                  <a:cubicBezTo>
                    <a:pt x="314" y="35"/>
                    <a:pt x="317" y="31"/>
                    <a:pt x="319" y="28"/>
                  </a:cubicBezTo>
                  <a:cubicBezTo>
                    <a:pt x="320" y="27"/>
                    <a:pt x="318" y="26"/>
                    <a:pt x="317" y="27"/>
                  </a:cubicBezTo>
                  <a:cubicBezTo>
                    <a:pt x="316" y="29"/>
                    <a:pt x="313" y="32"/>
                    <a:pt x="310" y="32"/>
                  </a:cubicBezTo>
                  <a:cubicBezTo>
                    <a:pt x="307" y="33"/>
                    <a:pt x="304" y="31"/>
                    <a:pt x="303" y="28"/>
                  </a:cubicBezTo>
                  <a:cubicBezTo>
                    <a:pt x="303" y="27"/>
                    <a:pt x="301" y="27"/>
                    <a:pt x="301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0" y="28"/>
                    <a:pt x="298" y="28"/>
                    <a:pt x="297" y="30"/>
                  </a:cubicBezTo>
                  <a:cubicBezTo>
                    <a:pt x="293" y="34"/>
                    <a:pt x="286" y="36"/>
                    <a:pt x="278" y="35"/>
                  </a:cubicBezTo>
                  <a:cubicBezTo>
                    <a:pt x="275" y="32"/>
                    <a:pt x="272" y="27"/>
                    <a:pt x="270" y="23"/>
                  </a:cubicBezTo>
                  <a:cubicBezTo>
                    <a:pt x="270" y="22"/>
                    <a:pt x="270" y="21"/>
                    <a:pt x="270" y="21"/>
                  </a:cubicBezTo>
                  <a:cubicBezTo>
                    <a:pt x="271" y="18"/>
                    <a:pt x="267" y="16"/>
                    <a:pt x="266" y="19"/>
                  </a:cubicBezTo>
                  <a:cubicBezTo>
                    <a:pt x="265" y="24"/>
                    <a:pt x="260" y="27"/>
                    <a:pt x="255" y="25"/>
                  </a:cubicBezTo>
                  <a:cubicBezTo>
                    <a:pt x="248" y="20"/>
                    <a:pt x="242" y="14"/>
                    <a:pt x="236" y="10"/>
                  </a:cubicBezTo>
                  <a:cubicBezTo>
                    <a:pt x="228" y="5"/>
                    <a:pt x="223" y="11"/>
                    <a:pt x="219" y="10"/>
                  </a:cubicBezTo>
                  <a:cubicBezTo>
                    <a:pt x="214" y="10"/>
                    <a:pt x="209" y="8"/>
                    <a:pt x="209" y="11"/>
                  </a:cubicBezTo>
                  <a:cubicBezTo>
                    <a:pt x="210" y="13"/>
                    <a:pt x="210" y="18"/>
                    <a:pt x="212" y="21"/>
                  </a:cubicBezTo>
                  <a:cubicBezTo>
                    <a:pt x="214" y="23"/>
                    <a:pt x="215" y="24"/>
                    <a:pt x="212" y="23"/>
                  </a:cubicBezTo>
                  <a:cubicBezTo>
                    <a:pt x="211" y="23"/>
                    <a:pt x="211" y="23"/>
                    <a:pt x="210" y="23"/>
                  </a:cubicBezTo>
                  <a:cubicBezTo>
                    <a:pt x="203" y="16"/>
                    <a:pt x="192" y="11"/>
                    <a:pt x="182" y="11"/>
                  </a:cubicBezTo>
                  <a:cubicBezTo>
                    <a:pt x="166" y="11"/>
                    <a:pt x="152" y="17"/>
                    <a:pt x="140" y="25"/>
                  </a:cubicBezTo>
                  <a:cubicBezTo>
                    <a:pt x="136" y="28"/>
                    <a:pt x="132" y="31"/>
                    <a:pt x="127" y="35"/>
                  </a:cubicBezTo>
                  <a:cubicBezTo>
                    <a:pt x="128" y="23"/>
                    <a:pt x="122" y="12"/>
                    <a:pt x="111" y="7"/>
                  </a:cubicBezTo>
                  <a:cubicBezTo>
                    <a:pt x="99" y="0"/>
                    <a:pt x="84" y="1"/>
                    <a:pt x="73" y="9"/>
                  </a:cubicBezTo>
                  <a:close/>
                  <a:moveTo>
                    <a:pt x="114" y="37"/>
                  </a:moveTo>
                  <a:cubicBezTo>
                    <a:pt x="114" y="35"/>
                    <a:pt x="113" y="34"/>
                    <a:pt x="113" y="32"/>
                  </a:cubicBezTo>
                  <a:cubicBezTo>
                    <a:pt x="113" y="31"/>
                    <a:pt x="112" y="30"/>
                    <a:pt x="112" y="29"/>
                  </a:cubicBezTo>
                  <a:cubicBezTo>
                    <a:pt x="113" y="26"/>
                    <a:pt x="114" y="23"/>
                    <a:pt x="113" y="20"/>
                  </a:cubicBezTo>
                  <a:cubicBezTo>
                    <a:pt x="113" y="18"/>
                    <a:pt x="111" y="19"/>
                    <a:pt x="111" y="20"/>
                  </a:cubicBezTo>
                  <a:cubicBezTo>
                    <a:pt x="111" y="22"/>
                    <a:pt x="111" y="24"/>
                    <a:pt x="111" y="27"/>
                  </a:cubicBezTo>
                  <a:cubicBezTo>
                    <a:pt x="110" y="25"/>
                    <a:pt x="109" y="24"/>
                    <a:pt x="108" y="23"/>
                  </a:cubicBezTo>
                  <a:cubicBezTo>
                    <a:pt x="110" y="17"/>
                    <a:pt x="107" y="12"/>
                    <a:pt x="103" y="8"/>
                  </a:cubicBezTo>
                  <a:cubicBezTo>
                    <a:pt x="105" y="9"/>
                    <a:pt x="106" y="9"/>
                    <a:pt x="108" y="10"/>
                  </a:cubicBezTo>
                  <a:cubicBezTo>
                    <a:pt x="113" y="13"/>
                    <a:pt x="117" y="16"/>
                    <a:pt x="119" y="20"/>
                  </a:cubicBezTo>
                  <a:cubicBezTo>
                    <a:pt x="119" y="26"/>
                    <a:pt x="117" y="32"/>
                    <a:pt x="114" y="37"/>
                  </a:cubicBezTo>
                  <a:close/>
                  <a:moveTo>
                    <a:pt x="109" y="39"/>
                  </a:moveTo>
                  <a:cubicBezTo>
                    <a:pt x="109" y="40"/>
                    <a:pt x="108" y="42"/>
                    <a:pt x="108" y="43"/>
                  </a:cubicBezTo>
                  <a:cubicBezTo>
                    <a:pt x="104" y="42"/>
                    <a:pt x="101" y="39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8" y="34"/>
                    <a:pt x="98" y="34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5" y="32"/>
                    <a:pt x="93" y="28"/>
                    <a:pt x="95" y="26"/>
                  </a:cubicBezTo>
                  <a:cubicBezTo>
                    <a:pt x="97" y="23"/>
                    <a:pt x="101" y="22"/>
                    <a:pt x="103" y="25"/>
                  </a:cubicBezTo>
                  <a:cubicBezTo>
                    <a:pt x="103" y="25"/>
                    <a:pt x="104" y="25"/>
                    <a:pt x="104" y="25"/>
                  </a:cubicBezTo>
                  <a:cubicBezTo>
                    <a:pt x="107" y="28"/>
                    <a:pt x="109" y="34"/>
                    <a:pt x="109" y="39"/>
                  </a:cubicBezTo>
                  <a:close/>
                  <a:moveTo>
                    <a:pt x="108" y="55"/>
                  </a:moveTo>
                  <a:cubicBezTo>
                    <a:pt x="110" y="54"/>
                    <a:pt x="112" y="52"/>
                    <a:pt x="114" y="51"/>
                  </a:cubicBezTo>
                  <a:cubicBezTo>
                    <a:pt x="107" y="68"/>
                    <a:pt x="89" y="81"/>
                    <a:pt x="70" y="81"/>
                  </a:cubicBezTo>
                  <a:cubicBezTo>
                    <a:pt x="67" y="81"/>
                    <a:pt x="64" y="81"/>
                    <a:pt x="62" y="81"/>
                  </a:cubicBezTo>
                  <a:cubicBezTo>
                    <a:pt x="65" y="81"/>
                    <a:pt x="68" y="81"/>
                    <a:pt x="72" y="81"/>
                  </a:cubicBezTo>
                  <a:cubicBezTo>
                    <a:pt x="87" y="78"/>
                    <a:pt x="101" y="69"/>
                    <a:pt x="108" y="55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0" y="41"/>
                    <a:pt x="103" y="44"/>
                    <a:pt x="107" y="45"/>
                  </a:cubicBezTo>
                  <a:cubicBezTo>
                    <a:pt x="106" y="49"/>
                    <a:pt x="104" y="51"/>
                    <a:pt x="101" y="53"/>
                  </a:cubicBezTo>
                  <a:cubicBezTo>
                    <a:pt x="101" y="53"/>
                    <a:pt x="101" y="53"/>
                    <a:pt x="101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8" y="56"/>
                    <a:pt x="96" y="57"/>
                    <a:pt x="93" y="58"/>
                  </a:cubicBezTo>
                  <a:cubicBezTo>
                    <a:pt x="88" y="52"/>
                    <a:pt x="87" y="45"/>
                    <a:pt x="91" y="38"/>
                  </a:cubicBezTo>
                  <a:cubicBezTo>
                    <a:pt x="93" y="39"/>
                    <a:pt x="96" y="39"/>
                    <a:pt x="98" y="38"/>
                  </a:cubicBezTo>
                  <a:close/>
                  <a:moveTo>
                    <a:pt x="88" y="59"/>
                  </a:moveTo>
                  <a:cubicBezTo>
                    <a:pt x="82" y="59"/>
                    <a:pt x="76" y="56"/>
                    <a:pt x="71" y="52"/>
                  </a:cubicBezTo>
                  <a:cubicBezTo>
                    <a:pt x="70" y="43"/>
                    <a:pt x="78" y="37"/>
                    <a:pt x="87" y="35"/>
                  </a:cubicBezTo>
                  <a:cubicBezTo>
                    <a:pt x="87" y="36"/>
                    <a:pt x="88" y="37"/>
                    <a:pt x="89" y="37"/>
                  </a:cubicBezTo>
                  <a:cubicBezTo>
                    <a:pt x="85" y="44"/>
                    <a:pt x="86" y="52"/>
                    <a:pt x="91" y="58"/>
                  </a:cubicBezTo>
                  <a:cubicBezTo>
                    <a:pt x="90" y="59"/>
                    <a:pt x="89" y="59"/>
                    <a:pt x="88" y="59"/>
                  </a:cubicBezTo>
                  <a:close/>
                  <a:moveTo>
                    <a:pt x="169" y="17"/>
                  </a:moveTo>
                  <a:cubicBezTo>
                    <a:pt x="168" y="17"/>
                    <a:pt x="168" y="18"/>
                    <a:pt x="167" y="19"/>
                  </a:cubicBezTo>
                  <a:cubicBezTo>
                    <a:pt x="160" y="21"/>
                    <a:pt x="155" y="24"/>
                    <a:pt x="149" y="27"/>
                  </a:cubicBezTo>
                  <a:cubicBezTo>
                    <a:pt x="150" y="26"/>
                    <a:pt x="151" y="25"/>
                    <a:pt x="152" y="23"/>
                  </a:cubicBezTo>
                  <a:cubicBezTo>
                    <a:pt x="157" y="20"/>
                    <a:pt x="163" y="18"/>
                    <a:pt x="169" y="17"/>
                  </a:cubicBezTo>
                  <a:close/>
                  <a:moveTo>
                    <a:pt x="183" y="23"/>
                  </a:moveTo>
                  <a:cubicBezTo>
                    <a:pt x="183" y="24"/>
                    <a:pt x="182" y="24"/>
                    <a:pt x="182" y="25"/>
                  </a:cubicBezTo>
                  <a:cubicBezTo>
                    <a:pt x="180" y="25"/>
                    <a:pt x="178" y="25"/>
                    <a:pt x="176" y="25"/>
                  </a:cubicBezTo>
                  <a:cubicBezTo>
                    <a:pt x="177" y="25"/>
                    <a:pt x="177" y="24"/>
                    <a:pt x="177" y="24"/>
                  </a:cubicBezTo>
                  <a:cubicBezTo>
                    <a:pt x="179" y="23"/>
                    <a:pt x="181" y="23"/>
                    <a:pt x="183" y="23"/>
                  </a:cubicBezTo>
                  <a:close/>
                  <a:moveTo>
                    <a:pt x="189" y="22"/>
                  </a:moveTo>
                  <a:cubicBezTo>
                    <a:pt x="190" y="22"/>
                    <a:pt x="190" y="21"/>
                    <a:pt x="191" y="21"/>
                  </a:cubicBezTo>
                  <a:cubicBezTo>
                    <a:pt x="192" y="21"/>
                    <a:pt x="193" y="22"/>
                    <a:pt x="194" y="22"/>
                  </a:cubicBezTo>
                  <a:cubicBezTo>
                    <a:pt x="193" y="22"/>
                    <a:pt x="193" y="22"/>
                    <a:pt x="192" y="23"/>
                  </a:cubicBezTo>
                  <a:cubicBezTo>
                    <a:pt x="191" y="22"/>
                    <a:pt x="190" y="22"/>
                    <a:pt x="189" y="22"/>
                  </a:cubicBezTo>
                  <a:close/>
                  <a:moveTo>
                    <a:pt x="159" y="32"/>
                  </a:moveTo>
                  <a:cubicBezTo>
                    <a:pt x="159" y="32"/>
                    <a:pt x="158" y="33"/>
                    <a:pt x="157" y="33"/>
                  </a:cubicBezTo>
                  <a:cubicBezTo>
                    <a:pt x="158" y="32"/>
                    <a:pt x="160" y="30"/>
                    <a:pt x="161" y="28"/>
                  </a:cubicBezTo>
                  <a:cubicBezTo>
                    <a:pt x="162" y="28"/>
                    <a:pt x="163" y="27"/>
                    <a:pt x="165" y="27"/>
                  </a:cubicBezTo>
                  <a:cubicBezTo>
                    <a:pt x="168" y="26"/>
                    <a:pt x="171" y="25"/>
                    <a:pt x="174" y="24"/>
                  </a:cubicBezTo>
                  <a:cubicBezTo>
                    <a:pt x="174" y="25"/>
                    <a:pt x="173" y="25"/>
                    <a:pt x="173" y="26"/>
                  </a:cubicBezTo>
                  <a:cubicBezTo>
                    <a:pt x="168" y="27"/>
                    <a:pt x="163" y="29"/>
                    <a:pt x="159" y="32"/>
                  </a:cubicBezTo>
                  <a:close/>
                  <a:moveTo>
                    <a:pt x="151" y="38"/>
                  </a:moveTo>
                  <a:cubicBezTo>
                    <a:pt x="147" y="42"/>
                    <a:pt x="144" y="46"/>
                    <a:pt x="140" y="50"/>
                  </a:cubicBezTo>
                  <a:cubicBezTo>
                    <a:pt x="141" y="47"/>
                    <a:pt x="142" y="44"/>
                    <a:pt x="143" y="41"/>
                  </a:cubicBezTo>
                  <a:cubicBezTo>
                    <a:pt x="147" y="37"/>
                    <a:pt x="151" y="34"/>
                    <a:pt x="156" y="31"/>
                  </a:cubicBezTo>
                  <a:cubicBezTo>
                    <a:pt x="154" y="33"/>
                    <a:pt x="153" y="36"/>
                    <a:pt x="151" y="38"/>
                  </a:cubicBezTo>
                  <a:close/>
                  <a:moveTo>
                    <a:pt x="145" y="36"/>
                  </a:moveTo>
                  <a:cubicBezTo>
                    <a:pt x="146" y="35"/>
                    <a:pt x="146" y="33"/>
                    <a:pt x="147" y="32"/>
                  </a:cubicBezTo>
                  <a:cubicBezTo>
                    <a:pt x="152" y="28"/>
                    <a:pt x="157" y="25"/>
                    <a:pt x="163" y="23"/>
                  </a:cubicBezTo>
                  <a:cubicBezTo>
                    <a:pt x="162" y="24"/>
                    <a:pt x="161" y="25"/>
                    <a:pt x="160" y="26"/>
                  </a:cubicBezTo>
                  <a:cubicBezTo>
                    <a:pt x="154" y="29"/>
                    <a:pt x="149" y="33"/>
                    <a:pt x="145" y="36"/>
                  </a:cubicBezTo>
                  <a:close/>
                  <a:moveTo>
                    <a:pt x="166" y="24"/>
                  </a:moveTo>
                  <a:cubicBezTo>
                    <a:pt x="166" y="24"/>
                    <a:pt x="165" y="24"/>
                    <a:pt x="165" y="24"/>
                  </a:cubicBezTo>
                  <a:cubicBezTo>
                    <a:pt x="166" y="23"/>
                    <a:pt x="167" y="22"/>
                    <a:pt x="168" y="21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72" y="20"/>
                    <a:pt x="175" y="20"/>
                    <a:pt x="178" y="19"/>
                  </a:cubicBezTo>
                  <a:cubicBezTo>
                    <a:pt x="177" y="20"/>
                    <a:pt x="177" y="21"/>
                    <a:pt x="176" y="22"/>
                  </a:cubicBezTo>
                  <a:cubicBezTo>
                    <a:pt x="173" y="22"/>
                    <a:pt x="170" y="23"/>
                    <a:pt x="166" y="24"/>
                  </a:cubicBezTo>
                  <a:close/>
                  <a:moveTo>
                    <a:pt x="181" y="17"/>
                  </a:moveTo>
                  <a:cubicBezTo>
                    <a:pt x="178" y="17"/>
                    <a:pt x="175" y="17"/>
                    <a:pt x="172" y="18"/>
                  </a:cubicBezTo>
                  <a:cubicBezTo>
                    <a:pt x="172" y="17"/>
                    <a:pt x="173" y="17"/>
                    <a:pt x="174" y="16"/>
                  </a:cubicBezTo>
                  <a:cubicBezTo>
                    <a:pt x="174" y="16"/>
                    <a:pt x="175" y="16"/>
                    <a:pt x="175" y="16"/>
                  </a:cubicBezTo>
                  <a:cubicBezTo>
                    <a:pt x="177" y="16"/>
                    <a:pt x="180" y="16"/>
                    <a:pt x="182" y="16"/>
                  </a:cubicBezTo>
                  <a:cubicBezTo>
                    <a:pt x="182" y="16"/>
                    <a:pt x="181" y="17"/>
                    <a:pt x="181" y="17"/>
                  </a:cubicBezTo>
                  <a:close/>
                  <a:moveTo>
                    <a:pt x="190" y="18"/>
                  </a:moveTo>
                  <a:cubicBezTo>
                    <a:pt x="188" y="18"/>
                    <a:pt x="186" y="18"/>
                    <a:pt x="184" y="17"/>
                  </a:cubicBezTo>
                  <a:cubicBezTo>
                    <a:pt x="184" y="17"/>
                    <a:pt x="185" y="17"/>
                    <a:pt x="186" y="16"/>
                  </a:cubicBezTo>
                  <a:cubicBezTo>
                    <a:pt x="188" y="16"/>
                    <a:pt x="190" y="17"/>
                    <a:pt x="192" y="18"/>
                  </a:cubicBezTo>
                  <a:cubicBezTo>
                    <a:pt x="192" y="18"/>
                    <a:pt x="191" y="18"/>
                    <a:pt x="190" y="18"/>
                  </a:cubicBezTo>
                  <a:close/>
                  <a:moveTo>
                    <a:pt x="187" y="20"/>
                  </a:moveTo>
                  <a:cubicBezTo>
                    <a:pt x="187" y="21"/>
                    <a:pt x="186" y="21"/>
                    <a:pt x="186" y="21"/>
                  </a:cubicBezTo>
                  <a:cubicBezTo>
                    <a:pt x="184" y="21"/>
                    <a:pt x="182" y="21"/>
                    <a:pt x="180" y="21"/>
                  </a:cubicBezTo>
                  <a:cubicBezTo>
                    <a:pt x="180" y="21"/>
                    <a:pt x="181" y="20"/>
                    <a:pt x="181" y="19"/>
                  </a:cubicBezTo>
                  <a:cubicBezTo>
                    <a:pt x="183" y="20"/>
                    <a:pt x="185" y="20"/>
                    <a:pt x="187" y="20"/>
                  </a:cubicBezTo>
                  <a:close/>
                  <a:moveTo>
                    <a:pt x="200" y="21"/>
                  </a:moveTo>
                  <a:cubicBezTo>
                    <a:pt x="199" y="21"/>
                    <a:pt x="199" y="21"/>
                    <a:pt x="198" y="21"/>
                  </a:cubicBezTo>
                  <a:cubicBezTo>
                    <a:pt x="196" y="21"/>
                    <a:pt x="195" y="20"/>
                    <a:pt x="194" y="20"/>
                  </a:cubicBezTo>
                  <a:cubicBezTo>
                    <a:pt x="194" y="19"/>
                    <a:pt x="195" y="19"/>
                    <a:pt x="196" y="19"/>
                  </a:cubicBezTo>
                  <a:cubicBezTo>
                    <a:pt x="197" y="20"/>
                    <a:pt x="199" y="20"/>
                    <a:pt x="200" y="21"/>
                  </a:cubicBezTo>
                  <a:close/>
                  <a:moveTo>
                    <a:pt x="188" y="25"/>
                  </a:moveTo>
                  <a:cubicBezTo>
                    <a:pt x="187" y="25"/>
                    <a:pt x="186" y="25"/>
                    <a:pt x="185" y="25"/>
                  </a:cubicBezTo>
                  <a:cubicBezTo>
                    <a:pt x="186" y="24"/>
                    <a:pt x="186" y="24"/>
                    <a:pt x="187" y="24"/>
                  </a:cubicBezTo>
                  <a:cubicBezTo>
                    <a:pt x="188" y="24"/>
                    <a:pt x="189" y="24"/>
                    <a:pt x="190" y="24"/>
                  </a:cubicBezTo>
                  <a:cubicBezTo>
                    <a:pt x="189" y="24"/>
                    <a:pt x="189" y="25"/>
                    <a:pt x="188" y="25"/>
                  </a:cubicBezTo>
                  <a:close/>
                  <a:moveTo>
                    <a:pt x="180" y="27"/>
                  </a:moveTo>
                  <a:cubicBezTo>
                    <a:pt x="179" y="28"/>
                    <a:pt x="179" y="28"/>
                    <a:pt x="178" y="29"/>
                  </a:cubicBezTo>
                  <a:cubicBezTo>
                    <a:pt x="177" y="29"/>
                    <a:pt x="175" y="30"/>
                    <a:pt x="173" y="30"/>
                  </a:cubicBezTo>
                  <a:cubicBezTo>
                    <a:pt x="173" y="29"/>
                    <a:pt x="174" y="29"/>
                    <a:pt x="174" y="28"/>
                  </a:cubicBezTo>
                  <a:cubicBezTo>
                    <a:pt x="176" y="27"/>
                    <a:pt x="178" y="27"/>
                    <a:pt x="180" y="27"/>
                  </a:cubicBezTo>
                  <a:close/>
                  <a:moveTo>
                    <a:pt x="198" y="25"/>
                  </a:moveTo>
                  <a:cubicBezTo>
                    <a:pt x="197" y="25"/>
                    <a:pt x="197" y="24"/>
                    <a:pt x="196" y="24"/>
                  </a:cubicBezTo>
                  <a:cubicBezTo>
                    <a:pt x="196" y="24"/>
                    <a:pt x="197" y="24"/>
                    <a:pt x="197" y="24"/>
                  </a:cubicBezTo>
                  <a:cubicBezTo>
                    <a:pt x="198" y="24"/>
                    <a:pt x="199" y="25"/>
                    <a:pt x="199" y="25"/>
                  </a:cubicBezTo>
                  <a:cubicBezTo>
                    <a:pt x="199" y="25"/>
                    <a:pt x="199" y="25"/>
                    <a:pt x="198" y="25"/>
                  </a:cubicBezTo>
                  <a:close/>
                  <a:moveTo>
                    <a:pt x="193" y="27"/>
                  </a:moveTo>
                  <a:cubicBezTo>
                    <a:pt x="192" y="27"/>
                    <a:pt x="192" y="26"/>
                    <a:pt x="191" y="26"/>
                  </a:cubicBezTo>
                  <a:cubicBezTo>
                    <a:pt x="191" y="26"/>
                    <a:pt x="192" y="25"/>
                    <a:pt x="193" y="25"/>
                  </a:cubicBezTo>
                  <a:cubicBezTo>
                    <a:pt x="194" y="25"/>
                    <a:pt x="195" y="26"/>
                    <a:pt x="195" y="26"/>
                  </a:cubicBezTo>
                  <a:cubicBezTo>
                    <a:pt x="195" y="26"/>
                    <a:pt x="194" y="27"/>
                    <a:pt x="193" y="27"/>
                  </a:cubicBezTo>
                  <a:close/>
                  <a:moveTo>
                    <a:pt x="151" y="44"/>
                  </a:moveTo>
                  <a:cubicBezTo>
                    <a:pt x="152" y="42"/>
                    <a:pt x="152" y="41"/>
                    <a:pt x="153" y="39"/>
                  </a:cubicBezTo>
                  <a:cubicBezTo>
                    <a:pt x="154" y="38"/>
                    <a:pt x="155" y="38"/>
                    <a:pt x="157" y="37"/>
                  </a:cubicBezTo>
                  <a:cubicBezTo>
                    <a:pt x="161" y="33"/>
                    <a:pt x="166" y="30"/>
                    <a:pt x="171" y="29"/>
                  </a:cubicBezTo>
                  <a:cubicBezTo>
                    <a:pt x="171" y="29"/>
                    <a:pt x="170" y="30"/>
                    <a:pt x="170" y="31"/>
                  </a:cubicBezTo>
                  <a:cubicBezTo>
                    <a:pt x="167" y="32"/>
                    <a:pt x="165" y="32"/>
                    <a:pt x="164" y="33"/>
                  </a:cubicBezTo>
                  <a:cubicBezTo>
                    <a:pt x="159" y="36"/>
                    <a:pt x="155" y="40"/>
                    <a:pt x="151" y="44"/>
                  </a:cubicBezTo>
                  <a:close/>
                  <a:moveTo>
                    <a:pt x="246" y="26"/>
                  </a:moveTo>
                  <a:cubicBezTo>
                    <a:pt x="239" y="21"/>
                    <a:pt x="235" y="18"/>
                    <a:pt x="229" y="19"/>
                  </a:cubicBezTo>
                  <a:cubicBezTo>
                    <a:pt x="220" y="20"/>
                    <a:pt x="216" y="15"/>
                    <a:pt x="216" y="15"/>
                  </a:cubicBezTo>
                  <a:cubicBezTo>
                    <a:pt x="222" y="19"/>
                    <a:pt x="229" y="16"/>
                    <a:pt x="234" y="17"/>
                  </a:cubicBezTo>
                  <a:cubicBezTo>
                    <a:pt x="239" y="17"/>
                    <a:pt x="246" y="26"/>
                    <a:pt x="246" y="26"/>
                  </a:cubicBezTo>
                  <a:close/>
                  <a:moveTo>
                    <a:pt x="228" y="36"/>
                  </a:moveTo>
                  <a:cubicBezTo>
                    <a:pt x="212" y="43"/>
                    <a:pt x="203" y="42"/>
                    <a:pt x="194" y="36"/>
                  </a:cubicBezTo>
                  <a:cubicBezTo>
                    <a:pt x="194" y="36"/>
                    <a:pt x="207" y="42"/>
                    <a:pt x="224" y="34"/>
                  </a:cubicBezTo>
                  <a:cubicBezTo>
                    <a:pt x="236" y="30"/>
                    <a:pt x="245" y="27"/>
                    <a:pt x="261" y="37"/>
                  </a:cubicBezTo>
                  <a:cubicBezTo>
                    <a:pt x="261" y="37"/>
                    <a:pt x="246" y="29"/>
                    <a:pt x="228" y="36"/>
                  </a:cubicBezTo>
                  <a:close/>
                  <a:moveTo>
                    <a:pt x="275" y="35"/>
                  </a:moveTo>
                  <a:cubicBezTo>
                    <a:pt x="271" y="35"/>
                    <a:pt x="267" y="33"/>
                    <a:pt x="264" y="31"/>
                  </a:cubicBezTo>
                  <a:cubicBezTo>
                    <a:pt x="263" y="31"/>
                    <a:pt x="262" y="30"/>
                    <a:pt x="261" y="30"/>
                  </a:cubicBezTo>
                  <a:cubicBezTo>
                    <a:pt x="264" y="29"/>
                    <a:pt x="266" y="27"/>
                    <a:pt x="268" y="25"/>
                  </a:cubicBezTo>
                  <a:cubicBezTo>
                    <a:pt x="270" y="29"/>
                    <a:pt x="272" y="32"/>
                    <a:pt x="275" y="35"/>
                  </a:cubicBezTo>
                  <a:close/>
                  <a:moveTo>
                    <a:pt x="276" y="59"/>
                  </a:moveTo>
                  <a:cubicBezTo>
                    <a:pt x="284" y="57"/>
                    <a:pt x="292" y="51"/>
                    <a:pt x="292" y="42"/>
                  </a:cubicBezTo>
                  <a:cubicBezTo>
                    <a:pt x="294" y="40"/>
                    <a:pt x="296" y="38"/>
                    <a:pt x="298" y="36"/>
                  </a:cubicBezTo>
                  <a:cubicBezTo>
                    <a:pt x="301" y="50"/>
                    <a:pt x="289" y="63"/>
                    <a:pt x="276" y="65"/>
                  </a:cubicBezTo>
                  <a:cubicBezTo>
                    <a:pt x="262" y="67"/>
                    <a:pt x="249" y="60"/>
                    <a:pt x="239" y="51"/>
                  </a:cubicBezTo>
                  <a:cubicBezTo>
                    <a:pt x="243" y="50"/>
                    <a:pt x="247" y="49"/>
                    <a:pt x="250" y="48"/>
                  </a:cubicBezTo>
                  <a:cubicBezTo>
                    <a:pt x="257" y="55"/>
                    <a:pt x="266" y="61"/>
                    <a:pt x="276" y="59"/>
                  </a:cubicBezTo>
                  <a:close/>
                  <a:moveTo>
                    <a:pt x="298" y="56"/>
                  </a:moveTo>
                  <a:cubicBezTo>
                    <a:pt x="299" y="54"/>
                    <a:pt x="301" y="52"/>
                    <a:pt x="301" y="49"/>
                  </a:cubicBezTo>
                  <a:cubicBezTo>
                    <a:pt x="297" y="67"/>
                    <a:pt x="281" y="80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1" y="80"/>
                    <a:pt x="259" y="79"/>
                    <a:pt x="258" y="79"/>
                  </a:cubicBezTo>
                  <a:cubicBezTo>
                    <a:pt x="274" y="79"/>
                    <a:pt x="290" y="70"/>
                    <a:pt x="298" y="56"/>
                  </a:cubicBezTo>
                  <a:close/>
                  <a:moveTo>
                    <a:pt x="290" y="73"/>
                  </a:moveTo>
                  <a:cubicBezTo>
                    <a:pt x="296" y="67"/>
                    <a:pt x="301" y="60"/>
                    <a:pt x="303" y="53"/>
                  </a:cubicBezTo>
                  <a:cubicBezTo>
                    <a:pt x="302" y="58"/>
                    <a:pt x="300" y="63"/>
                    <a:pt x="297" y="68"/>
                  </a:cubicBezTo>
                  <a:cubicBezTo>
                    <a:pt x="292" y="74"/>
                    <a:pt x="286" y="78"/>
                    <a:pt x="279" y="81"/>
                  </a:cubicBezTo>
                  <a:cubicBezTo>
                    <a:pt x="278" y="81"/>
                    <a:pt x="276" y="81"/>
                    <a:pt x="274" y="81"/>
                  </a:cubicBezTo>
                  <a:cubicBezTo>
                    <a:pt x="280" y="80"/>
                    <a:pt x="285" y="77"/>
                    <a:pt x="290" y="73"/>
                  </a:cubicBezTo>
                  <a:close/>
                  <a:moveTo>
                    <a:pt x="249" y="76"/>
                  </a:moveTo>
                  <a:cubicBezTo>
                    <a:pt x="245" y="74"/>
                    <a:pt x="242" y="72"/>
                    <a:pt x="239" y="70"/>
                  </a:cubicBezTo>
                  <a:cubicBezTo>
                    <a:pt x="250" y="73"/>
                    <a:pt x="263" y="73"/>
                    <a:pt x="275" y="70"/>
                  </a:cubicBezTo>
                  <a:cubicBezTo>
                    <a:pt x="277" y="69"/>
                    <a:pt x="279" y="69"/>
                    <a:pt x="281" y="68"/>
                  </a:cubicBezTo>
                  <a:cubicBezTo>
                    <a:pt x="283" y="67"/>
                    <a:pt x="286" y="66"/>
                    <a:pt x="288" y="65"/>
                  </a:cubicBezTo>
                  <a:cubicBezTo>
                    <a:pt x="277" y="75"/>
                    <a:pt x="263" y="79"/>
                    <a:pt x="249" y="76"/>
                  </a:cubicBezTo>
                  <a:close/>
                  <a:moveTo>
                    <a:pt x="233" y="65"/>
                  </a:moveTo>
                  <a:cubicBezTo>
                    <a:pt x="232" y="64"/>
                    <a:pt x="230" y="62"/>
                    <a:pt x="229" y="61"/>
                  </a:cubicBezTo>
                  <a:cubicBezTo>
                    <a:pt x="237" y="65"/>
                    <a:pt x="247" y="68"/>
                    <a:pt x="256" y="67"/>
                  </a:cubicBezTo>
                  <a:cubicBezTo>
                    <a:pt x="259" y="68"/>
                    <a:pt x="262" y="69"/>
                    <a:pt x="265" y="70"/>
                  </a:cubicBezTo>
                  <a:cubicBezTo>
                    <a:pt x="254" y="71"/>
                    <a:pt x="243" y="70"/>
                    <a:pt x="233" y="65"/>
                  </a:cubicBezTo>
                  <a:close/>
                  <a:moveTo>
                    <a:pt x="228" y="57"/>
                  </a:moveTo>
                  <a:cubicBezTo>
                    <a:pt x="234" y="60"/>
                    <a:pt x="240" y="62"/>
                    <a:pt x="247" y="63"/>
                  </a:cubicBezTo>
                  <a:cubicBezTo>
                    <a:pt x="248" y="63"/>
                    <a:pt x="249" y="64"/>
                    <a:pt x="251" y="65"/>
                  </a:cubicBezTo>
                  <a:cubicBezTo>
                    <a:pt x="243" y="64"/>
                    <a:pt x="235" y="62"/>
                    <a:pt x="228" y="57"/>
                  </a:cubicBezTo>
                  <a:close/>
                  <a:moveTo>
                    <a:pt x="229" y="55"/>
                  </a:moveTo>
                  <a:cubicBezTo>
                    <a:pt x="229" y="55"/>
                    <a:pt x="230" y="55"/>
                    <a:pt x="230" y="55"/>
                  </a:cubicBezTo>
                  <a:cubicBezTo>
                    <a:pt x="233" y="56"/>
                    <a:pt x="236" y="57"/>
                    <a:pt x="239" y="57"/>
                  </a:cubicBezTo>
                  <a:cubicBezTo>
                    <a:pt x="240" y="58"/>
                    <a:pt x="241" y="59"/>
                    <a:pt x="242" y="59"/>
                  </a:cubicBezTo>
                  <a:cubicBezTo>
                    <a:pt x="238" y="58"/>
                    <a:pt x="233" y="57"/>
                    <a:pt x="229" y="55"/>
                  </a:cubicBezTo>
                  <a:close/>
                  <a:moveTo>
                    <a:pt x="219" y="63"/>
                  </a:moveTo>
                  <a:cubicBezTo>
                    <a:pt x="220" y="62"/>
                    <a:pt x="221" y="61"/>
                    <a:pt x="223" y="60"/>
                  </a:cubicBezTo>
                  <a:cubicBezTo>
                    <a:pt x="232" y="72"/>
                    <a:pt x="246" y="81"/>
                    <a:pt x="261" y="84"/>
                  </a:cubicBezTo>
                  <a:cubicBezTo>
                    <a:pt x="280" y="88"/>
                    <a:pt x="299" y="83"/>
                    <a:pt x="314" y="71"/>
                  </a:cubicBezTo>
                  <a:cubicBezTo>
                    <a:pt x="316" y="69"/>
                    <a:pt x="313" y="65"/>
                    <a:pt x="311" y="67"/>
                  </a:cubicBezTo>
                  <a:cubicBezTo>
                    <a:pt x="304" y="73"/>
                    <a:pt x="297" y="77"/>
                    <a:pt x="289" y="79"/>
                  </a:cubicBezTo>
                  <a:cubicBezTo>
                    <a:pt x="292" y="76"/>
                    <a:pt x="296" y="74"/>
                    <a:pt x="298" y="70"/>
                  </a:cubicBezTo>
                  <a:cubicBezTo>
                    <a:pt x="305" y="61"/>
                    <a:pt x="307" y="50"/>
                    <a:pt x="305" y="40"/>
                  </a:cubicBezTo>
                  <a:cubicBezTo>
                    <a:pt x="314" y="48"/>
                    <a:pt x="320" y="58"/>
                    <a:pt x="321" y="70"/>
                  </a:cubicBezTo>
                  <a:cubicBezTo>
                    <a:pt x="322" y="80"/>
                    <a:pt x="319" y="91"/>
                    <a:pt x="312" y="99"/>
                  </a:cubicBezTo>
                  <a:cubicBezTo>
                    <a:pt x="313" y="95"/>
                    <a:pt x="314" y="91"/>
                    <a:pt x="314" y="87"/>
                  </a:cubicBezTo>
                  <a:cubicBezTo>
                    <a:pt x="314" y="87"/>
                    <a:pt x="314" y="87"/>
                    <a:pt x="314" y="87"/>
                  </a:cubicBezTo>
                  <a:cubicBezTo>
                    <a:pt x="314" y="86"/>
                    <a:pt x="313" y="84"/>
                    <a:pt x="311" y="85"/>
                  </a:cubicBezTo>
                  <a:cubicBezTo>
                    <a:pt x="279" y="100"/>
                    <a:pt x="241" y="91"/>
                    <a:pt x="219" y="63"/>
                  </a:cubicBezTo>
                  <a:close/>
                  <a:moveTo>
                    <a:pt x="234" y="41"/>
                  </a:moveTo>
                  <a:cubicBezTo>
                    <a:pt x="243" y="38"/>
                    <a:pt x="251" y="39"/>
                    <a:pt x="253" y="39"/>
                  </a:cubicBezTo>
                  <a:cubicBezTo>
                    <a:pt x="260" y="40"/>
                    <a:pt x="265" y="40"/>
                    <a:pt x="265" y="42"/>
                  </a:cubicBezTo>
                  <a:cubicBezTo>
                    <a:pt x="265" y="43"/>
                    <a:pt x="252" y="39"/>
                    <a:pt x="235" y="45"/>
                  </a:cubicBezTo>
                  <a:cubicBezTo>
                    <a:pt x="226" y="48"/>
                    <a:pt x="216" y="53"/>
                    <a:pt x="209" y="66"/>
                  </a:cubicBezTo>
                  <a:cubicBezTo>
                    <a:pt x="199" y="87"/>
                    <a:pt x="206" y="98"/>
                    <a:pt x="208" y="101"/>
                  </a:cubicBezTo>
                  <a:cubicBezTo>
                    <a:pt x="209" y="103"/>
                    <a:pt x="209" y="105"/>
                    <a:pt x="208" y="105"/>
                  </a:cubicBezTo>
                  <a:cubicBezTo>
                    <a:pt x="206" y="106"/>
                    <a:pt x="205" y="104"/>
                    <a:pt x="204" y="102"/>
                  </a:cubicBezTo>
                  <a:cubicBezTo>
                    <a:pt x="203" y="101"/>
                    <a:pt x="191" y="84"/>
                    <a:pt x="209" y="59"/>
                  </a:cubicBezTo>
                  <a:cubicBezTo>
                    <a:pt x="218" y="48"/>
                    <a:pt x="226" y="44"/>
                    <a:pt x="234" y="41"/>
                  </a:cubicBezTo>
                  <a:close/>
                  <a:moveTo>
                    <a:pt x="167" y="72"/>
                  </a:moveTo>
                  <a:cubicBezTo>
                    <a:pt x="161" y="68"/>
                    <a:pt x="159" y="61"/>
                    <a:pt x="161" y="54"/>
                  </a:cubicBezTo>
                  <a:cubicBezTo>
                    <a:pt x="162" y="48"/>
                    <a:pt x="166" y="41"/>
                    <a:pt x="172" y="39"/>
                  </a:cubicBezTo>
                  <a:cubicBezTo>
                    <a:pt x="177" y="36"/>
                    <a:pt x="182" y="36"/>
                    <a:pt x="186" y="39"/>
                  </a:cubicBezTo>
                  <a:cubicBezTo>
                    <a:pt x="186" y="39"/>
                    <a:pt x="187" y="40"/>
                    <a:pt x="187" y="40"/>
                  </a:cubicBezTo>
                  <a:cubicBezTo>
                    <a:pt x="189" y="44"/>
                    <a:pt x="193" y="48"/>
                    <a:pt x="198" y="49"/>
                  </a:cubicBezTo>
                  <a:cubicBezTo>
                    <a:pt x="202" y="49"/>
                    <a:pt x="203" y="52"/>
                    <a:pt x="201" y="53"/>
                  </a:cubicBezTo>
                  <a:cubicBezTo>
                    <a:pt x="199" y="53"/>
                    <a:pt x="198" y="53"/>
                    <a:pt x="197" y="53"/>
                  </a:cubicBezTo>
                  <a:cubicBezTo>
                    <a:pt x="192" y="49"/>
                    <a:pt x="187" y="46"/>
                    <a:pt x="181" y="45"/>
                  </a:cubicBezTo>
                  <a:cubicBezTo>
                    <a:pt x="175" y="44"/>
                    <a:pt x="168" y="44"/>
                    <a:pt x="165" y="49"/>
                  </a:cubicBezTo>
                  <a:cubicBezTo>
                    <a:pt x="162" y="54"/>
                    <a:pt x="162" y="59"/>
                    <a:pt x="166" y="62"/>
                  </a:cubicBezTo>
                  <a:cubicBezTo>
                    <a:pt x="170" y="65"/>
                    <a:pt x="176" y="63"/>
                    <a:pt x="177" y="59"/>
                  </a:cubicBezTo>
                  <a:cubicBezTo>
                    <a:pt x="178" y="56"/>
                    <a:pt x="174" y="54"/>
                    <a:pt x="173" y="57"/>
                  </a:cubicBezTo>
                  <a:cubicBezTo>
                    <a:pt x="171" y="62"/>
                    <a:pt x="164" y="55"/>
                    <a:pt x="169" y="51"/>
                  </a:cubicBezTo>
                  <a:cubicBezTo>
                    <a:pt x="172" y="48"/>
                    <a:pt x="176" y="48"/>
                    <a:pt x="180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6" y="56"/>
                    <a:pt x="186" y="62"/>
                    <a:pt x="183" y="6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70"/>
                    <a:pt x="179" y="72"/>
                    <a:pt x="177" y="73"/>
                  </a:cubicBezTo>
                  <a:cubicBezTo>
                    <a:pt x="174" y="75"/>
                    <a:pt x="170" y="75"/>
                    <a:pt x="167" y="72"/>
                  </a:cubicBezTo>
                  <a:close/>
                  <a:moveTo>
                    <a:pt x="157" y="48"/>
                  </a:moveTo>
                  <a:cubicBezTo>
                    <a:pt x="160" y="44"/>
                    <a:pt x="164" y="41"/>
                    <a:pt x="168" y="38"/>
                  </a:cubicBezTo>
                  <a:cubicBezTo>
                    <a:pt x="163" y="43"/>
                    <a:pt x="159" y="49"/>
                    <a:pt x="158" y="56"/>
                  </a:cubicBezTo>
                  <a:cubicBezTo>
                    <a:pt x="157" y="64"/>
                    <a:pt x="160" y="73"/>
                    <a:pt x="169" y="76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166" y="76"/>
                    <a:pt x="163" y="75"/>
                    <a:pt x="161" y="75"/>
                  </a:cubicBezTo>
                  <a:cubicBezTo>
                    <a:pt x="152" y="69"/>
                    <a:pt x="151" y="56"/>
                    <a:pt x="157" y="48"/>
                  </a:cubicBezTo>
                  <a:close/>
                  <a:moveTo>
                    <a:pt x="149" y="54"/>
                  </a:moveTo>
                  <a:cubicBezTo>
                    <a:pt x="154" y="48"/>
                    <a:pt x="154" y="48"/>
                    <a:pt x="154" y="48"/>
                  </a:cubicBezTo>
                  <a:cubicBezTo>
                    <a:pt x="150" y="55"/>
                    <a:pt x="150" y="64"/>
                    <a:pt x="154" y="70"/>
                  </a:cubicBezTo>
                  <a:cubicBezTo>
                    <a:pt x="149" y="66"/>
                    <a:pt x="146" y="60"/>
                    <a:pt x="149" y="54"/>
                  </a:cubicBezTo>
                  <a:close/>
                  <a:moveTo>
                    <a:pt x="114" y="72"/>
                  </a:moveTo>
                  <a:cubicBezTo>
                    <a:pt x="117" y="67"/>
                    <a:pt x="120" y="62"/>
                    <a:pt x="124" y="58"/>
                  </a:cubicBezTo>
                  <a:cubicBezTo>
                    <a:pt x="124" y="57"/>
                    <a:pt x="123" y="55"/>
                    <a:pt x="121" y="57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4" y="52"/>
                    <a:pt x="126" y="46"/>
                    <a:pt x="127" y="40"/>
                  </a:cubicBezTo>
                  <a:cubicBezTo>
                    <a:pt x="129" y="39"/>
                    <a:pt x="130" y="38"/>
                    <a:pt x="132" y="37"/>
                  </a:cubicBezTo>
                  <a:cubicBezTo>
                    <a:pt x="137" y="33"/>
                    <a:pt x="142" y="29"/>
                    <a:pt x="148" y="26"/>
                  </a:cubicBezTo>
                  <a:cubicBezTo>
                    <a:pt x="147" y="27"/>
                    <a:pt x="146" y="29"/>
                    <a:pt x="145" y="31"/>
                  </a:cubicBezTo>
                  <a:cubicBezTo>
                    <a:pt x="140" y="34"/>
                    <a:pt x="136" y="38"/>
                    <a:pt x="132" y="43"/>
                  </a:cubicBezTo>
                  <a:cubicBezTo>
                    <a:pt x="131" y="44"/>
                    <a:pt x="132" y="45"/>
                    <a:pt x="133" y="44"/>
                  </a:cubicBezTo>
                  <a:cubicBezTo>
                    <a:pt x="136" y="41"/>
                    <a:pt x="140" y="38"/>
                    <a:pt x="143" y="35"/>
                  </a:cubicBezTo>
                  <a:cubicBezTo>
                    <a:pt x="142" y="37"/>
                    <a:pt x="142" y="38"/>
                    <a:pt x="141" y="40"/>
                  </a:cubicBezTo>
                  <a:cubicBezTo>
                    <a:pt x="138" y="43"/>
                    <a:pt x="135" y="46"/>
                    <a:pt x="132" y="49"/>
                  </a:cubicBezTo>
                  <a:cubicBezTo>
                    <a:pt x="131" y="50"/>
                    <a:pt x="132" y="52"/>
                    <a:pt x="133" y="51"/>
                  </a:cubicBezTo>
                  <a:cubicBezTo>
                    <a:pt x="135" y="49"/>
                    <a:pt x="137" y="47"/>
                    <a:pt x="139" y="45"/>
                  </a:cubicBezTo>
                  <a:cubicBezTo>
                    <a:pt x="139" y="47"/>
                    <a:pt x="138" y="50"/>
                    <a:pt x="137" y="53"/>
                  </a:cubicBezTo>
                  <a:cubicBezTo>
                    <a:pt x="137" y="53"/>
                    <a:pt x="137" y="53"/>
                    <a:pt x="137" y="54"/>
                  </a:cubicBezTo>
                  <a:cubicBezTo>
                    <a:pt x="134" y="59"/>
                    <a:pt x="130" y="64"/>
                    <a:pt x="127" y="69"/>
                  </a:cubicBezTo>
                  <a:cubicBezTo>
                    <a:pt x="127" y="70"/>
                    <a:pt x="129" y="71"/>
                    <a:pt x="129" y="70"/>
                  </a:cubicBezTo>
                  <a:cubicBezTo>
                    <a:pt x="135" y="61"/>
                    <a:pt x="141" y="52"/>
                    <a:pt x="148" y="44"/>
                  </a:cubicBezTo>
                  <a:cubicBezTo>
                    <a:pt x="147" y="46"/>
                    <a:pt x="146" y="48"/>
                    <a:pt x="146" y="50"/>
                  </a:cubicBezTo>
                  <a:cubicBezTo>
                    <a:pt x="137" y="62"/>
                    <a:pt x="130" y="75"/>
                    <a:pt x="121" y="87"/>
                  </a:cubicBezTo>
                  <a:cubicBezTo>
                    <a:pt x="120" y="88"/>
                    <a:pt x="114" y="93"/>
                    <a:pt x="113" y="95"/>
                  </a:cubicBezTo>
                  <a:cubicBezTo>
                    <a:pt x="111" y="87"/>
                    <a:pt x="111" y="79"/>
                    <a:pt x="114" y="72"/>
                  </a:cubicBezTo>
                  <a:close/>
                  <a:moveTo>
                    <a:pt x="20" y="73"/>
                  </a:moveTo>
                  <a:cubicBezTo>
                    <a:pt x="29" y="73"/>
                    <a:pt x="38" y="77"/>
                    <a:pt x="47" y="80"/>
                  </a:cubicBezTo>
                  <a:cubicBezTo>
                    <a:pt x="57" y="83"/>
                    <a:pt x="66" y="85"/>
                    <a:pt x="76" y="83"/>
                  </a:cubicBezTo>
                  <a:cubicBezTo>
                    <a:pt x="96" y="80"/>
                    <a:pt x="111" y="66"/>
                    <a:pt x="118" y="48"/>
                  </a:cubicBezTo>
                  <a:cubicBezTo>
                    <a:pt x="120" y="46"/>
                    <a:pt x="122" y="44"/>
                    <a:pt x="124" y="43"/>
                  </a:cubicBezTo>
                  <a:cubicBezTo>
                    <a:pt x="122" y="51"/>
                    <a:pt x="118" y="58"/>
                    <a:pt x="113" y="65"/>
                  </a:cubicBezTo>
                  <a:cubicBezTo>
                    <a:pt x="99" y="78"/>
                    <a:pt x="82" y="90"/>
                    <a:pt x="63" y="90"/>
                  </a:cubicBezTo>
                  <a:cubicBezTo>
                    <a:pt x="51" y="90"/>
                    <a:pt x="41" y="84"/>
                    <a:pt x="31" y="78"/>
                  </a:cubicBezTo>
                  <a:cubicBezTo>
                    <a:pt x="28" y="76"/>
                    <a:pt x="24" y="75"/>
                    <a:pt x="20" y="73"/>
                  </a:cubicBezTo>
                  <a:close/>
                  <a:moveTo>
                    <a:pt x="25" y="69"/>
                  </a:moveTo>
                  <a:cubicBezTo>
                    <a:pt x="38" y="70"/>
                    <a:pt x="52" y="77"/>
                    <a:pt x="64" y="77"/>
                  </a:cubicBezTo>
                  <a:cubicBezTo>
                    <a:pt x="77" y="77"/>
                    <a:pt x="89" y="71"/>
                    <a:pt x="97" y="62"/>
                  </a:cubicBezTo>
                  <a:cubicBezTo>
                    <a:pt x="99" y="61"/>
                    <a:pt x="101" y="60"/>
                    <a:pt x="103" y="58"/>
                  </a:cubicBezTo>
                  <a:cubicBezTo>
                    <a:pt x="95" y="71"/>
                    <a:pt x="79" y="79"/>
                    <a:pt x="64" y="79"/>
                  </a:cubicBezTo>
                  <a:cubicBezTo>
                    <a:pt x="51" y="78"/>
                    <a:pt x="38" y="71"/>
                    <a:pt x="25" y="69"/>
                  </a:cubicBezTo>
                  <a:close/>
                  <a:moveTo>
                    <a:pt x="28" y="68"/>
                  </a:moveTo>
                  <a:cubicBezTo>
                    <a:pt x="35" y="67"/>
                    <a:pt x="43" y="68"/>
                    <a:pt x="50" y="67"/>
                  </a:cubicBezTo>
                  <a:cubicBezTo>
                    <a:pt x="50" y="68"/>
                    <a:pt x="51" y="69"/>
                    <a:pt x="52" y="70"/>
                  </a:cubicBezTo>
                  <a:cubicBezTo>
                    <a:pt x="65" y="74"/>
                    <a:pt x="78" y="71"/>
                    <a:pt x="89" y="66"/>
                  </a:cubicBezTo>
                  <a:cubicBezTo>
                    <a:pt x="80" y="73"/>
                    <a:pt x="68" y="76"/>
                    <a:pt x="56" y="74"/>
                  </a:cubicBezTo>
                  <a:cubicBezTo>
                    <a:pt x="47" y="72"/>
                    <a:pt x="37" y="69"/>
                    <a:pt x="28" y="68"/>
                  </a:cubicBezTo>
                  <a:close/>
                  <a:moveTo>
                    <a:pt x="57" y="56"/>
                  </a:moveTo>
                  <a:cubicBezTo>
                    <a:pt x="60" y="56"/>
                    <a:pt x="62" y="58"/>
                    <a:pt x="64" y="59"/>
                  </a:cubicBezTo>
                  <a:cubicBezTo>
                    <a:pt x="50" y="74"/>
                    <a:pt x="23" y="58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7" y="54"/>
                    <a:pt x="38" y="48"/>
                    <a:pt x="57" y="56"/>
                  </a:cubicBezTo>
                  <a:close/>
                  <a:moveTo>
                    <a:pt x="84" y="31"/>
                  </a:moveTo>
                  <a:cubicBezTo>
                    <a:pt x="84" y="32"/>
                    <a:pt x="85" y="33"/>
                    <a:pt x="85" y="33"/>
                  </a:cubicBezTo>
                  <a:cubicBezTo>
                    <a:pt x="77" y="35"/>
                    <a:pt x="69" y="41"/>
                    <a:pt x="69" y="49"/>
                  </a:cubicBezTo>
                  <a:cubicBezTo>
                    <a:pt x="67" y="47"/>
                    <a:pt x="66" y="44"/>
                    <a:pt x="65" y="41"/>
                  </a:cubicBezTo>
                  <a:cubicBezTo>
                    <a:pt x="64" y="38"/>
                    <a:pt x="64" y="34"/>
                    <a:pt x="65" y="31"/>
                  </a:cubicBezTo>
                  <a:cubicBezTo>
                    <a:pt x="70" y="27"/>
                    <a:pt x="78" y="26"/>
                    <a:pt x="84" y="31"/>
                  </a:cubicBezTo>
                  <a:close/>
                  <a:moveTo>
                    <a:pt x="68" y="21"/>
                  </a:moveTo>
                  <a:cubicBezTo>
                    <a:pt x="74" y="20"/>
                    <a:pt x="80" y="22"/>
                    <a:pt x="85" y="25"/>
                  </a:cubicBezTo>
                  <a:cubicBezTo>
                    <a:pt x="85" y="26"/>
                    <a:pt x="84" y="27"/>
                    <a:pt x="84" y="28"/>
                  </a:cubicBezTo>
                  <a:cubicBezTo>
                    <a:pt x="78" y="24"/>
                    <a:pt x="71" y="24"/>
                    <a:pt x="65" y="28"/>
                  </a:cubicBezTo>
                  <a:cubicBezTo>
                    <a:pt x="66" y="25"/>
                    <a:pt x="67" y="23"/>
                    <a:pt x="68" y="21"/>
                  </a:cubicBezTo>
                  <a:close/>
                  <a:moveTo>
                    <a:pt x="73" y="16"/>
                  </a:moveTo>
                  <a:cubicBezTo>
                    <a:pt x="78" y="15"/>
                    <a:pt x="83" y="17"/>
                    <a:pt x="87" y="21"/>
                  </a:cubicBezTo>
                  <a:cubicBezTo>
                    <a:pt x="87" y="22"/>
                    <a:pt x="86" y="23"/>
                    <a:pt x="86" y="23"/>
                  </a:cubicBezTo>
                  <a:cubicBezTo>
                    <a:pt x="81" y="20"/>
                    <a:pt x="76" y="18"/>
                    <a:pt x="70" y="19"/>
                  </a:cubicBezTo>
                  <a:cubicBezTo>
                    <a:pt x="71" y="18"/>
                    <a:pt x="72" y="17"/>
                    <a:pt x="73" y="16"/>
                  </a:cubicBezTo>
                  <a:close/>
                  <a:moveTo>
                    <a:pt x="91" y="8"/>
                  </a:moveTo>
                  <a:cubicBezTo>
                    <a:pt x="91" y="8"/>
                    <a:pt x="91" y="8"/>
                    <a:pt x="90" y="7"/>
                  </a:cubicBezTo>
                  <a:cubicBezTo>
                    <a:pt x="92" y="7"/>
                    <a:pt x="94" y="7"/>
                    <a:pt x="96" y="7"/>
                  </a:cubicBezTo>
                  <a:cubicBezTo>
                    <a:pt x="103" y="9"/>
                    <a:pt x="107" y="15"/>
                    <a:pt x="106" y="21"/>
                  </a:cubicBezTo>
                  <a:cubicBezTo>
                    <a:pt x="104" y="19"/>
                    <a:pt x="101" y="18"/>
                    <a:pt x="98" y="18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7" y="15"/>
                    <a:pt x="96" y="12"/>
                    <a:pt x="94" y="11"/>
                  </a:cubicBezTo>
                  <a:cubicBezTo>
                    <a:pt x="92" y="10"/>
                    <a:pt x="91" y="12"/>
                    <a:pt x="92" y="13"/>
                  </a:cubicBezTo>
                  <a:cubicBezTo>
                    <a:pt x="94" y="14"/>
                    <a:pt x="95" y="16"/>
                    <a:pt x="96" y="18"/>
                  </a:cubicBezTo>
                  <a:cubicBezTo>
                    <a:pt x="93" y="18"/>
                    <a:pt x="91" y="19"/>
                    <a:pt x="89" y="20"/>
                  </a:cubicBezTo>
                  <a:cubicBezTo>
                    <a:pt x="85" y="16"/>
                    <a:pt x="81" y="14"/>
                    <a:pt x="75" y="14"/>
                  </a:cubicBezTo>
                  <a:cubicBezTo>
                    <a:pt x="79" y="11"/>
                    <a:pt x="83" y="9"/>
                    <a:pt x="87" y="8"/>
                  </a:cubicBezTo>
                  <a:cubicBezTo>
                    <a:pt x="88" y="9"/>
                    <a:pt x="89" y="9"/>
                    <a:pt x="90" y="10"/>
                  </a:cubicBezTo>
                  <a:cubicBezTo>
                    <a:pt x="91" y="11"/>
                    <a:pt x="92" y="9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6564" y="181"/>
              <a:ext cx="218" cy="219"/>
            </a:xfrm>
            <a:custGeom>
              <a:avLst/>
              <a:gdLst>
                <a:gd name="T0" fmla="*/ 11 w 62"/>
                <a:gd name="T1" fmla="*/ 11 h 62"/>
                <a:gd name="T2" fmla="*/ 11 w 62"/>
                <a:gd name="T3" fmla="*/ 51 h 62"/>
                <a:gd name="T4" fmla="*/ 51 w 62"/>
                <a:gd name="T5" fmla="*/ 51 h 62"/>
                <a:gd name="T6" fmla="*/ 51 w 62"/>
                <a:gd name="T7" fmla="*/ 11 h 62"/>
                <a:gd name="T8" fmla="*/ 11 w 62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11"/>
                  </a:moveTo>
                  <a:cubicBezTo>
                    <a:pt x="0" y="22"/>
                    <a:pt x="0" y="40"/>
                    <a:pt x="11" y="51"/>
                  </a:cubicBezTo>
                  <a:cubicBezTo>
                    <a:pt x="22" y="62"/>
                    <a:pt x="40" y="62"/>
                    <a:pt x="51" y="51"/>
                  </a:cubicBezTo>
                  <a:cubicBezTo>
                    <a:pt x="62" y="40"/>
                    <a:pt x="62" y="22"/>
                    <a:pt x="51" y="11"/>
                  </a:cubicBezTo>
                  <a:cubicBezTo>
                    <a:pt x="40" y="0"/>
                    <a:pt x="22" y="0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6592" y="206"/>
              <a:ext cx="166" cy="166"/>
            </a:xfrm>
            <a:custGeom>
              <a:avLst/>
              <a:gdLst>
                <a:gd name="T0" fmla="*/ 8 w 47"/>
                <a:gd name="T1" fmla="*/ 8 h 47"/>
                <a:gd name="T2" fmla="*/ 8 w 47"/>
                <a:gd name="T3" fmla="*/ 39 h 47"/>
                <a:gd name="T4" fmla="*/ 39 w 47"/>
                <a:gd name="T5" fmla="*/ 39 h 47"/>
                <a:gd name="T6" fmla="*/ 39 w 47"/>
                <a:gd name="T7" fmla="*/ 8 h 47"/>
                <a:gd name="T8" fmla="*/ 8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8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6" y="47"/>
                    <a:pt x="30" y="47"/>
                    <a:pt x="39" y="39"/>
                  </a:cubicBezTo>
                  <a:cubicBezTo>
                    <a:pt x="47" y="31"/>
                    <a:pt x="47" y="17"/>
                    <a:pt x="39" y="8"/>
                  </a:cubicBezTo>
                  <a:cubicBezTo>
                    <a:pt x="30" y="0"/>
                    <a:pt x="16" y="0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6349" y="210"/>
              <a:ext cx="405" cy="405"/>
            </a:xfrm>
            <a:custGeom>
              <a:avLst/>
              <a:gdLst>
                <a:gd name="T0" fmla="*/ 32 w 115"/>
                <a:gd name="T1" fmla="*/ 50 h 115"/>
                <a:gd name="T2" fmla="*/ 35 w 115"/>
                <a:gd name="T3" fmla="*/ 83 h 115"/>
                <a:gd name="T4" fmla="*/ 105 w 115"/>
                <a:gd name="T5" fmla="*/ 105 h 115"/>
                <a:gd name="T6" fmla="*/ 112 w 115"/>
                <a:gd name="T7" fmla="*/ 44 h 115"/>
                <a:gd name="T8" fmla="*/ 103 w 115"/>
                <a:gd name="T9" fmla="*/ 50 h 115"/>
                <a:gd name="T10" fmla="*/ 78 w 115"/>
                <a:gd name="T11" fmla="*/ 48 h 115"/>
                <a:gd name="T12" fmla="*/ 66 w 115"/>
                <a:gd name="T13" fmla="*/ 52 h 115"/>
                <a:gd name="T14" fmla="*/ 63 w 115"/>
                <a:gd name="T15" fmla="*/ 49 h 115"/>
                <a:gd name="T16" fmla="*/ 67 w 115"/>
                <a:gd name="T17" fmla="*/ 37 h 115"/>
                <a:gd name="T18" fmla="*/ 65 w 115"/>
                <a:gd name="T19" fmla="*/ 12 h 115"/>
                <a:gd name="T20" fmla="*/ 71 w 115"/>
                <a:gd name="T21" fmla="*/ 3 h 115"/>
                <a:gd name="T22" fmla="*/ 10 w 115"/>
                <a:gd name="T23" fmla="*/ 10 h 115"/>
                <a:gd name="T24" fmla="*/ 46 w 115"/>
                <a:gd name="T25" fmla="*/ 51 h 115"/>
                <a:gd name="T26" fmla="*/ 52 w 115"/>
                <a:gd name="T27" fmla="*/ 77 h 115"/>
                <a:gd name="T28" fmla="*/ 37 w 115"/>
                <a:gd name="T29" fmla="*/ 54 h 115"/>
                <a:gd name="T30" fmla="*/ 50 w 115"/>
                <a:gd name="T31" fmla="*/ 68 h 115"/>
                <a:gd name="T32" fmla="*/ 52 w 115"/>
                <a:gd name="T33" fmla="*/ 77 h 115"/>
                <a:gd name="T34" fmla="*/ 93 w 115"/>
                <a:gd name="T35" fmla="*/ 104 h 115"/>
                <a:gd name="T36" fmla="*/ 99 w 115"/>
                <a:gd name="T37" fmla="*/ 88 h 115"/>
                <a:gd name="T38" fmla="*/ 91 w 115"/>
                <a:gd name="T39" fmla="*/ 74 h 115"/>
                <a:gd name="T40" fmla="*/ 94 w 115"/>
                <a:gd name="T41" fmla="*/ 63 h 115"/>
                <a:gd name="T42" fmla="*/ 94 w 115"/>
                <a:gd name="T43" fmla="*/ 66 h 115"/>
                <a:gd name="T44" fmla="*/ 89 w 115"/>
                <a:gd name="T45" fmla="*/ 70 h 115"/>
                <a:gd name="T46" fmla="*/ 81 w 115"/>
                <a:gd name="T47" fmla="*/ 74 h 115"/>
                <a:gd name="T48" fmla="*/ 79 w 115"/>
                <a:gd name="T49" fmla="*/ 80 h 115"/>
                <a:gd name="T50" fmla="*/ 78 w 115"/>
                <a:gd name="T51" fmla="*/ 83 h 115"/>
                <a:gd name="T52" fmla="*/ 75 w 115"/>
                <a:gd name="T53" fmla="*/ 88 h 115"/>
                <a:gd name="T54" fmla="*/ 90 w 115"/>
                <a:gd name="T55" fmla="*/ 96 h 115"/>
                <a:gd name="T56" fmla="*/ 85 w 115"/>
                <a:gd name="T57" fmla="*/ 98 h 115"/>
                <a:gd name="T58" fmla="*/ 76 w 115"/>
                <a:gd name="T59" fmla="*/ 95 h 115"/>
                <a:gd name="T60" fmla="*/ 76 w 115"/>
                <a:gd name="T61" fmla="*/ 93 h 115"/>
                <a:gd name="T62" fmla="*/ 68 w 115"/>
                <a:gd name="T63" fmla="*/ 72 h 115"/>
                <a:gd name="T64" fmla="*/ 68 w 115"/>
                <a:gd name="T65" fmla="*/ 70 h 115"/>
                <a:gd name="T66" fmla="*/ 64 w 115"/>
                <a:gd name="T67" fmla="*/ 54 h 115"/>
                <a:gd name="T68" fmla="*/ 63 w 115"/>
                <a:gd name="T69" fmla="*/ 55 h 115"/>
                <a:gd name="T70" fmla="*/ 65 w 115"/>
                <a:gd name="T71" fmla="*/ 62 h 115"/>
                <a:gd name="T72" fmla="*/ 61 w 115"/>
                <a:gd name="T73" fmla="*/ 58 h 115"/>
                <a:gd name="T74" fmla="*/ 53 w 115"/>
                <a:gd name="T75" fmla="*/ 65 h 115"/>
                <a:gd name="T76" fmla="*/ 58 w 115"/>
                <a:gd name="T77" fmla="*/ 49 h 115"/>
                <a:gd name="T78" fmla="*/ 57 w 115"/>
                <a:gd name="T79" fmla="*/ 49 h 115"/>
                <a:gd name="T80" fmla="*/ 55 w 115"/>
                <a:gd name="T81" fmla="*/ 56 h 115"/>
                <a:gd name="T82" fmla="*/ 57 w 115"/>
                <a:gd name="T83" fmla="*/ 54 h 115"/>
                <a:gd name="T84" fmla="*/ 48 w 115"/>
                <a:gd name="T85" fmla="*/ 35 h 115"/>
                <a:gd name="T86" fmla="*/ 56 w 115"/>
                <a:gd name="T87" fmla="*/ 12 h 115"/>
                <a:gd name="T88" fmla="*/ 43 w 115"/>
                <a:gd name="T89" fmla="*/ 38 h 115"/>
                <a:gd name="T90" fmla="*/ 22 w 115"/>
                <a:gd name="T91" fmla="*/ 41 h 115"/>
                <a:gd name="T92" fmla="*/ 22 w 115"/>
                <a:gd name="T93" fmla="*/ 36 h 115"/>
                <a:gd name="T94" fmla="*/ 17 w 115"/>
                <a:gd name="T95" fmla="*/ 36 h 115"/>
                <a:gd name="T96" fmla="*/ 15 w 115"/>
                <a:gd name="T97" fmla="*/ 33 h 115"/>
                <a:gd name="T98" fmla="*/ 22 w 115"/>
                <a:gd name="T99" fmla="*/ 32 h 115"/>
                <a:gd name="T100" fmla="*/ 30 w 115"/>
                <a:gd name="T101" fmla="*/ 40 h 115"/>
                <a:gd name="T102" fmla="*/ 32 w 115"/>
                <a:gd name="T103" fmla="*/ 42 h 115"/>
                <a:gd name="T104" fmla="*/ 40 w 115"/>
                <a:gd name="T105" fmla="*/ 34 h 115"/>
                <a:gd name="T106" fmla="*/ 43 w 115"/>
                <a:gd name="T107" fmla="*/ 34 h 115"/>
                <a:gd name="T108" fmla="*/ 45 w 115"/>
                <a:gd name="T109" fmla="*/ 25 h 115"/>
                <a:gd name="T110" fmla="*/ 41 w 115"/>
                <a:gd name="T111" fmla="*/ 20 h 115"/>
                <a:gd name="T112" fmla="*/ 29 w 115"/>
                <a:gd name="T113" fmla="*/ 24 h 115"/>
                <a:gd name="T114" fmla="*/ 11 w 115"/>
                <a:gd name="T115" fmla="*/ 2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5">
                  <a:moveTo>
                    <a:pt x="10" y="10"/>
                  </a:moveTo>
                  <a:cubicBezTo>
                    <a:pt x="0" y="22"/>
                    <a:pt x="10" y="39"/>
                    <a:pt x="22" y="46"/>
                  </a:cubicBezTo>
                  <a:cubicBezTo>
                    <a:pt x="25" y="48"/>
                    <a:pt x="28" y="49"/>
                    <a:pt x="32" y="50"/>
                  </a:cubicBezTo>
                  <a:cubicBezTo>
                    <a:pt x="35" y="60"/>
                    <a:pt x="32" y="70"/>
                    <a:pt x="32" y="80"/>
                  </a:cubicBezTo>
                  <a:cubicBezTo>
                    <a:pt x="32" y="81"/>
                    <a:pt x="33" y="81"/>
                    <a:pt x="33" y="82"/>
                  </a:cubicBezTo>
                  <a:cubicBezTo>
                    <a:pt x="34" y="82"/>
                    <a:pt x="34" y="83"/>
                    <a:pt x="35" y="83"/>
                  </a:cubicBezTo>
                  <a:cubicBezTo>
                    <a:pt x="45" y="83"/>
                    <a:pt x="55" y="80"/>
                    <a:pt x="65" y="83"/>
                  </a:cubicBezTo>
                  <a:cubicBezTo>
                    <a:pt x="66" y="87"/>
                    <a:pt x="67" y="90"/>
                    <a:pt x="69" y="93"/>
                  </a:cubicBezTo>
                  <a:cubicBezTo>
                    <a:pt x="76" y="105"/>
                    <a:pt x="93" y="115"/>
                    <a:pt x="105" y="105"/>
                  </a:cubicBezTo>
                  <a:cubicBezTo>
                    <a:pt x="115" y="97"/>
                    <a:pt x="114" y="85"/>
                    <a:pt x="106" y="76"/>
                  </a:cubicBezTo>
                  <a:cubicBezTo>
                    <a:pt x="104" y="74"/>
                    <a:pt x="102" y="72"/>
                    <a:pt x="99" y="71"/>
                  </a:cubicBezTo>
                  <a:cubicBezTo>
                    <a:pt x="108" y="65"/>
                    <a:pt x="113" y="55"/>
                    <a:pt x="112" y="44"/>
                  </a:cubicBezTo>
                  <a:cubicBezTo>
                    <a:pt x="111" y="41"/>
                    <a:pt x="107" y="42"/>
                    <a:pt x="107" y="45"/>
                  </a:cubicBezTo>
                  <a:cubicBezTo>
                    <a:pt x="107" y="46"/>
                    <a:pt x="108" y="47"/>
                    <a:pt x="108" y="48"/>
                  </a:cubicBezTo>
                  <a:cubicBezTo>
                    <a:pt x="106" y="49"/>
                    <a:pt x="105" y="49"/>
                    <a:pt x="103" y="50"/>
                  </a:cubicBezTo>
                  <a:cubicBezTo>
                    <a:pt x="100" y="52"/>
                    <a:pt x="96" y="53"/>
                    <a:pt x="93" y="53"/>
                  </a:cubicBezTo>
                  <a:cubicBezTo>
                    <a:pt x="88" y="53"/>
                    <a:pt x="81" y="52"/>
                    <a:pt x="77" y="49"/>
                  </a:cubicBezTo>
                  <a:cubicBezTo>
                    <a:pt x="77" y="49"/>
                    <a:pt x="77" y="49"/>
                    <a:pt x="78" y="48"/>
                  </a:cubicBezTo>
                  <a:cubicBezTo>
                    <a:pt x="80" y="46"/>
                    <a:pt x="77" y="43"/>
                    <a:pt x="74" y="45"/>
                  </a:cubicBezTo>
                  <a:cubicBezTo>
                    <a:pt x="72" y="48"/>
                    <a:pt x="69" y="51"/>
                    <a:pt x="68" y="5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3"/>
                    <a:pt x="72" y="40"/>
                    <a:pt x="70" y="42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4" y="46"/>
                    <a:pt x="67" y="43"/>
                    <a:pt x="70" y="41"/>
                  </a:cubicBezTo>
                  <a:cubicBezTo>
                    <a:pt x="72" y="38"/>
                    <a:pt x="69" y="35"/>
                    <a:pt x="67" y="37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3" y="34"/>
                    <a:pt x="62" y="27"/>
                    <a:pt x="62" y="22"/>
                  </a:cubicBezTo>
                  <a:cubicBezTo>
                    <a:pt x="62" y="19"/>
                    <a:pt x="63" y="15"/>
                    <a:pt x="65" y="12"/>
                  </a:cubicBezTo>
                  <a:cubicBezTo>
                    <a:pt x="66" y="10"/>
                    <a:pt x="66" y="9"/>
                    <a:pt x="67" y="7"/>
                  </a:cubicBezTo>
                  <a:cubicBezTo>
                    <a:pt x="68" y="7"/>
                    <a:pt x="69" y="7"/>
                    <a:pt x="70" y="8"/>
                  </a:cubicBezTo>
                  <a:cubicBezTo>
                    <a:pt x="73" y="8"/>
                    <a:pt x="74" y="4"/>
                    <a:pt x="71" y="3"/>
                  </a:cubicBezTo>
                  <a:cubicBezTo>
                    <a:pt x="60" y="2"/>
                    <a:pt x="50" y="7"/>
                    <a:pt x="44" y="16"/>
                  </a:cubicBezTo>
                  <a:cubicBezTo>
                    <a:pt x="43" y="13"/>
                    <a:pt x="41" y="11"/>
                    <a:pt x="39" y="9"/>
                  </a:cubicBezTo>
                  <a:cubicBezTo>
                    <a:pt x="30" y="1"/>
                    <a:pt x="18" y="0"/>
                    <a:pt x="10" y="10"/>
                  </a:cubicBezTo>
                  <a:close/>
                  <a:moveTo>
                    <a:pt x="50" y="62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4" y="51"/>
                    <a:pt x="46" y="51"/>
                  </a:cubicBezTo>
                  <a:cubicBezTo>
                    <a:pt x="53" y="59"/>
                    <a:pt x="53" y="59"/>
                    <a:pt x="53" y="59"/>
                  </a:cubicBezTo>
                  <a:lnTo>
                    <a:pt x="50" y="62"/>
                  </a:lnTo>
                  <a:close/>
                  <a:moveTo>
                    <a:pt x="52" y="77"/>
                  </a:moveTo>
                  <a:cubicBezTo>
                    <a:pt x="47" y="77"/>
                    <a:pt x="42" y="78"/>
                    <a:pt x="37" y="78"/>
                  </a:cubicBezTo>
                  <a:cubicBezTo>
                    <a:pt x="37" y="73"/>
                    <a:pt x="38" y="68"/>
                    <a:pt x="38" y="63"/>
                  </a:cubicBezTo>
                  <a:cubicBezTo>
                    <a:pt x="38" y="60"/>
                    <a:pt x="38" y="57"/>
                    <a:pt x="37" y="5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4" y="67"/>
                    <a:pt x="48" y="71"/>
                    <a:pt x="50" y="6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58" y="77"/>
                    <a:pt x="55" y="77"/>
                    <a:pt x="52" y="77"/>
                  </a:cubicBezTo>
                  <a:close/>
                  <a:moveTo>
                    <a:pt x="95" y="74"/>
                  </a:moveTo>
                  <a:cubicBezTo>
                    <a:pt x="103" y="75"/>
                    <a:pt x="110" y="87"/>
                    <a:pt x="107" y="95"/>
                  </a:cubicBezTo>
                  <a:cubicBezTo>
                    <a:pt x="105" y="101"/>
                    <a:pt x="99" y="104"/>
                    <a:pt x="93" y="104"/>
                  </a:cubicBezTo>
                  <a:cubicBezTo>
                    <a:pt x="92" y="104"/>
                    <a:pt x="92" y="104"/>
                    <a:pt x="91" y="104"/>
                  </a:cubicBezTo>
                  <a:cubicBezTo>
                    <a:pt x="93" y="102"/>
                    <a:pt x="93" y="98"/>
                    <a:pt x="93" y="95"/>
                  </a:cubicBezTo>
                  <a:cubicBezTo>
                    <a:pt x="92" y="94"/>
                    <a:pt x="99" y="91"/>
                    <a:pt x="99" y="88"/>
                  </a:cubicBezTo>
                  <a:cubicBezTo>
                    <a:pt x="99" y="84"/>
                    <a:pt x="94" y="87"/>
                    <a:pt x="91" y="86"/>
                  </a:cubicBezTo>
                  <a:cubicBezTo>
                    <a:pt x="88" y="86"/>
                    <a:pt x="84" y="82"/>
                    <a:pt x="85" y="78"/>
                  </a:cubicBezTo>
                  <a:cubicBezTo>
                    <a:pt x="86" y="76"/>
                    <a:pt x="88" y="74"/>
                    <a:pt x="91" y="74"/>
                  </a:cubicBezTo>
                  <a:cubicBezTo>
                    <a:pt x="92" y="73"/>
                    <a:pt x="93" y="73"/>
                    <a:pt x="95" y="74"/>
                  </a:cubicBezTo>
                  <a:close/>
                  <a:moveTo>
                    <a:pt x="103" y="59"/>
                  </a:moveTo>
                  <a:cubicBezTo>
                    <a:pt x="100" y="61"/>
                    <a:pt x="97" y="62"/>
                    <a:pt x="94" y="63"/>
                  </a:cubicBezTo>
                  <a:cubicBezTo>
                    <a:pt x="90" y="65"/>
                    <a:pt x="85" y="66"/>
                    <a:pt x="80" y="65"/>
                  </a:cubicBezTo>
                  <a:cubicBezTo>
                    <a:pt x="79" y="65"/>
                    <a:pt x="78" y="67"/>
                    <a:pt x="80" y="67"/>
                  </a:cubicBezTo>
                  <a:cubicBezTo>
                    <a:pt x="85" y="68"/>
                    <a:pt x="89" y="67"/>
                    <a:pt x="94" y="66"/>
                  </a:cubicBezTo>
                  <a:cubicBezTo>
                    <a:pt x="97" y="65"/>
                    <a:pt x="100" y="63"/>
                    <a:pt x="103" y="62"/>
                  </a:cubicBezTo>
                  <a:cubicBezTo>
                    <a:pt x="99" y="65"/>
                    <a:pt x="95" y="68"/>
                    <a:pt x="90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7" y="70"/>
                    <a:pt x="86" y="71"/>
                    <a:pt x="85" y="72"/>
                  </a:cubicBezTo>
                  <a:cubicBezTo>
                    <a:pt x="83" y="72"/>
                    <a:pt x="82" y="72"/>
                    <a:pt x="81" y="72"/>
                  </a:cubicBezTo>
                  <a:cubicBezTo>
                    <a:pt x="79" y="72"/>
                    <a:pt x="79" y="74"/>
                    <a:pt x="81" y="74"/>
                  </a:cubicBezTo>
                  <a:cubicBezTo>
                    <a:pt x="81" y="74"/>
                    <a:pt x="81" y="74"/>
                    <a:pt x="82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7"/>
                    <a:pt x="79" y="79"/>
                    <a:pt x="79" y="80"/>
                  </a:cubicBezTo>
                  <a:cubicBezTo>
                    <a:pt x="77" y="81"/>
                    <a:pt x="75" y="81"/>
                    <a:pt x="73" y="81"/>
                  </a:cubicBezTo>
                  <a:cubicBezTo>
                    <a:pt x="72" y="80"/>
                    <a:pt x="71" y="82"/>
                    <a:pt x="73" y="83"/>
                  </a:cubicBezTo>
                  <a:cubicBezTo>
                    <a:pt x="75" y="83"/>
                    <a:pt x="77" y="83"/>
                    <a:pt x="78" y="83"/>
                  </a:cubicBezTo>
                  <a:cubicBezTo>
                    <a:pt x="78" y="84"/>
                    <a:pt x="78" y="84"/>
                    <a:pt x="79" y="85"/>
                  </a:cubicBezTo>
                  <a:cubicBezTo>
                    <a:pt x="77" y="85"/>
                    <a:pt x="76" y="85"/>
                    <a:pt x="75" y="85"/>
                  </a:cubicBezTo>
                  <a:cubicBezTo>
                    <a:pt x="74" y="85"/>
                    <a:pt x="74" y="88"/>
                    <a:pt x="75" y="88"/>
                  </a:cubicBezTo>
                  <a:cubicBezTo>
                    <a:pt x="76" y="88"/>
                    <a:pt x="78" y="88"/>
                    <a:pt x="79" y="87"/>
                  </a:cubicBezTo>
                  <a:cubicBezTo>
                    <a:pt x="80" y="90"/>
                    <a:pt x="81" y="92"/>
                    <a:pt x="83" y="93"/>
                  </a:cubicBezTo>
                  <a:cubicBezTo>
                    <a:pt x="86" y="96"/>
                    <a:pt x="88" y="96"/>
                    <a:pt x="90" y="96"/>
                  </a:cubicBezTo>
                  <a:cubicBezTo>
                    <a:pt x="91" y="98"/>
                    <a:pt x="90" y="102"/>
                    <a:pt x="89" y="104"/>
                  </a:cubicBezTo>
                  <a:cubicBezTo>
                    <a:pt x="86" y="103"/>
                    <a:pt x="84" y="102"/>
                    <a:pt x="82" y="100"/>
                  </a:cubicBezTo>
                  <a:cubicBezTo>
                    <a:pt x="83" y="100"/>
                    <a:pt x="84" y="99"/>
                    <a:pt x="85" y="98"/>
                  </a:cubicBezTo>
                  <a:cubicBezTo>
                    <a:pt x="86" y="97"/>
                    <a:pt x="85" y="96"/>
                    <a:pt x="84" y="97"/>
                  </a:cubicBezTo>
                  <a:cubicBezTo>
                    <a:pt x="83" y="98"/>
                    <a:pt x="81" y="98"/>
                    <a:pt x="79" y="98"/>
                  </a:cubicBezTo>
                  <a:cubicBezTo>
                    <a:pt x="78" y="97"/>
                    <a:pt x="77" y="96"/>
                    <a:pt x="76" y="95"/>
                  </a:cubicBezTo>
                  <a:cubicBezTo>
                    <a:pt x="77" y="95"/>
                    <a:pt x="78" y="95"/>
                    <a:pt x="79" y="95"/>
                  </a:cubicBezTo>
                  <a:cubicBezTo>
                    <a:pt x="81" y="95"/>
                    <a:pt x="80" y="93"/>
                    <a:pt x="79" y="93"/>
                  </a:cubicBezTo>
                  <a:cubicBezTo>
                    <a:pt x="78" y="93"/>
                    <a:pt x="77" y="93"/>
                    <a:pt x="76" y="93"/>
                  </a:cubicBezTo>
                  <a:cubicBezTo>
                    <a:pt x="76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0" y="87"/>
                    <a:pt x="68" y="80"/>
                    <a:pt x="68" y="72"/>
                  </a:cubicBezTo>
                  <a:cubicBezTo>
                    <a:pt x="71" y="74"/>
                    <a:pt x="74" y="74"/>
                    <a:pt x="77" y="74"/>
                  </a:cubicBezTo>
                  <a:cubicBezTo>
                    <a:pt x="79" y="74"/>
                    <a:pt x="79" y="72"/>
                    <a:pt x="77" y="72"/>
                  </a:cubicBezTo>
                  <a:cubicBezTo>
                    <a:pt x="74" y="72"/>
                    <a:pt x="71" y="72"/>
                    <a:pt x="68" y="70"/>
                  </a:cubicBezTo>
                  <a:cubicBezTo>
                    <a:pt x="68" y="66"/>
                    <a:pt x="69" y="62"/>
                    <a:pt x="71" y="58"/>
                  </a:cubicBezTo>
                  <a:cubicBezTo>
                    <a:pt x="81" y="64"/>
                    <a:pt x="93" y="64"/>
                    <a:pt x="103" y="59"/>
                  </a:cubicBezTo>
                  <a:close/>
                  <a:moveTo>
                    <a:pt x="64" y="54"/>
                  </a:move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6" y="58"/>
                    <a:pt x="66" y="58"/>
                  </a:cubicBezTo>
                  <a:cubicBezTo>
                    <a:pt x="63" y="55"/>
                    <a:pt x="63" y="55"/>
                    <a:pt x="63" y="55"/>
                  </a:cubicBezTo>
                  <a:lnTo>
                    <a:pt x="64" y="54"/>
                  </a:lnTo>
                  <a:close/>
                  <a:moveTo>
                    <a:pt x="61" y="58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3"/>
                    <a:pt x="64" y="64"/>
                    <a:pt x="64" y="65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61" y="58"/>
                  </a:lnTo>
                  <a:close/>
                  <a:moveTo>
                    <a:pt x="64" y="69"/>
                  </a:moveTo>
                  <a:cubicBezTo>
                    <a:pt x="64" y="71"/>
                    <a:pt x="64" y="73"/>
                    <a:pt x="64" y="7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6" y="62"/>
                    <a:pt x="56" y="62"/>
                    <a:pt x="56" y="62"/>
                  </a:cubicBezTo>
                  <a:lnTo>
                    <a:pt x="64" y="69"/>
                  </a:lnTo>
                  <a:close/>
                  <a:moveTo>
                    <a:pt x="58" y="49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57" y="54"/>
                  </a:moveTo>
                  <a:cubicBezTo>
                    <a:pt x="55" y="56"/>
                    <a:pt x="55" y="56"/>
                    <a:pt x="55" y="56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2" y="50"/>
                    <a:pt x="53" y="50"/>
                  </a:cubicBezTo>
                  <a:lnTo>
                    <a:pt x="57" y="54"/>
                  </a:lnTo>
                  <a:close/>
                  <a:moveTo>
                    <a:pt x="53" y="12"/>
                  </a:moveTo>
                  <a:cubicBezTo>
                    <a:pt x="52" y="15"/>
                    <a:pt x="50" y="18"/>
                    <a:pt x="49" y="21"/>
                  </a:cubicBezTo>
                  <a:cubicBezTo>
                    <a:pt x="48" y="26"/>
                    <a:pt x="47" y="30"/>
                    <a:pt x="48" y="35"/>
                  </a:cubicBezTo>
                  <a:cubicBezTo>
                    <a:pt x="48" y="37"/>
                    <a:pt x="50" y="36"/>
                    <a:pt x="50" y="35"/>
                  </a:cubicBezTo>
                  <a:cubicBezTo>
                    <a:pt x="49" y="30"/>
                    <a:pt x="50" y="25"/>
                    <a:pt x="52" y="21"/>
                  </a:cubicBezTo>
                  <a:cubicBezTo>
                    <a:pt x="53" y="18"/>
                    <a:pt x="54" y="15"/>
                    <a:pt x="56" y="12"/>
                  </a:cubicBezTo>
                  <a:cubicBezTo>
                    <a:pt x="51" y="22"/>
                    <a:pt x="51" y="34"/>
                    <a:pt x="57" y="44"/>
                  </a:cubicBezTo>
                  <a:cubicBezTo>
                    <a:pt x="53" y="46"/>
                    <a:pt x="49" y="46"/>
                    <a:pt x="45" y="47"/>
                  </a:cubicBezTo>
                  <a:cubicBezTo>
                    <a:pt x="43" y="44"/>
                    <a:pt x="43" y="41"/>
                    <a:pt x="43" y="38"/>
                  </a:cubicBezTo>
                  <a:cubicBezTo>
                    <a:pt x="43" y="36"/>
                    <a:pt x="41" y="36"/>
                    <a:pt x="41" y="38"/>
                  </a:cubicBezTo>
                  <a:cubicBezTo>
                    <a:pt x="41" y="41"/>
                    <a:pt x="41" y="44"/>
                    <a:pt x="43" y="47"/>
                  </a:cubicBezTo>
                  <a:cubicBezTo>
                    <a:pt x="35" y="47"/>
                    <a:pt x="28" y="45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2" y="38"/>
                    <a:pt x="22" y="37"/>
                    <a:pt x="22" y="36"/>
                  </a:cubicBezTo>
                  <a:cubicBezTo>
                    <a:pt x="22" y="35"/>
                    <a:pt x="20" y="34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19" y="38"/>
                    <a:pt x="18" y="37"/>
                    <a:pt x="17" y="36"/>
                  </a:cubicBezTo>
                  <a:cubicBezTo>
                    <a:pt x="17" y="34"/>
                    <a:pt x="17" y="32"/>
                    <a:pt x="18" y="31"/>
                  </a:cubicBezTo>
                  <a:cubicBezTo>
                    <a:pt x="19" y="30"/>
                    <a:pt x="18" y="29"/>
                    <a:pt x="17" y="30"/>
                  </a:cubicBezTo>
                  <a:cubicBezTo>
                    <a:pt x="16" y="31"/>
                    <a:pt x="15" y="32"/>
                    <a:pt x="15" y="33"/>
                  </a:cubicBezTo>
                  <a:cubicBezTo>
                    <a:pt x="13" y="31"/>
                    <a:pt x="12" y="29"/>
                    <a:pt x="11" y="26"/>
                  </a:cubicBezTo>
                  <a:cubicBezTo>
                    <a:pt x="13" y="25"/>
                    <a:pt x="17" y="24"/>
                    <a:pt x="19" y="25"/>
                  </a:cubicBezTo>
                  <a:cubicBezTo>
                    <a:pt x="19" y="27"/>
                    <a:pt x="19" y="29"/>
                    <a:pt x="22" y="32"/>
                  </a:cubicBezTo>
                  <a:cubicBezTo>
                    <a:pt x="23" y="34"/>
                    <a:pt x="25" y="35"/>
                    <a:pt x="28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7" y="41"/>
                    <a:pt x="30" y="41"/>
                    <a:pt x="30" y="40"/>
                  </a:cubicBezTo>
                  <a:cubicBezTo>
                    <a:pt x="30" y="39"/>
                    <a:pt x="30" y="38"/>
                    <a:pt x="30" y="36"/>
                  </a:cubicBezTo>
                  <a:cubicBezTo>
                    <a:pt x="31" y="37"/>
                    <a:pt x="31" y="37"/>
                    <a:pt x="32" y="37"/>
                  </a:cubicBezTo>
                  <a:cubicBezTo>
                    <a:pt x="32" y="38"/>
                    <a:pt x="32" y="40"/>
                    <a:pt x="32" y="42"/>
                  </a:cubicBezTo>
                  <a:cubicBezTo>
                    <a:pt x="33" y="44"/>
                    <a:pt x="35" y="43"/>
                    <a:pt x="34" y="42"/>
                  </a:cubicBezTo>
                  <a:cubicBezTo>
                    <a:pt x="34" y="40"/>
                    <a:pt x="34" y="38"/>
                    <a:pt x="34" y="36"/>
                  </a:cubicBezTo>
                  <a:cubicBezTo>
                    <a:pt x="36" y="36"/>
                    <a:pt x="38" y="35"/>
                    <a:pt x="40" y="34"/>
                  </a:cubicBezTo>
                  <a:cubicBezTo>
                    <a:pt x="40" y="34"/>
                    <a:pt x="40" y="34"/>
                    <a:pt x="41" y="3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6"/>
                    <a:pt x="43" y="36"/>
                    <a:pt x="43" y="34"/>
                  </a:cubicBezTo>
                  <a:cubicBezTo>
                    <a:pt x="43" y="33"/>
                    <a:pt x="43" y="32"/>
                    <a:pt x="43" y="30"/>
                  </a:cubicBezTo>
                  <a:cubicBezTo>
                    <a:pt x="44" y="29"/>
                    <a:pt x="45" y="28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ubicBezTo>
                    <a:pt x="47" y="20"/>
                    <a:pt x="50" y="16"/>
                    <a:pt x="53" y="12"/>
                  </a:cubicBezTo>
                  <a:close/>
                  <a:moveTo>
                    <a:pt x="20" y="8"/>
                  </a:moveTo>
                  <a:cubicBezTo>
                    <a:pt x="28" y="5"/>
                    <a:pt x="40" y="12"/>
                    <a:pt x="41" y="20"/>
                  </a:cubicBezTo>
                  <a:cubicBezTo>
                    <a:pt x="42" y="22"/>
                    <a:pt x="42" y="23"/>
                    <a:pt x="41" y="24"/>
                  </a:cubicBezTo>
                  <a:cubicBezTo>
                    <a:pt x="41" y="27"/>
                    <a:pt x="39" y="29"/>
                    <a:pt x="37" y="30"/>
                  </a:cubicBezTo>
                  <a:cubicBezTo>
                    <a:pt x="33" y="31"/>
                    <a:pt x="29" y="27"/>
                    <a:pt x="29" y="24"/>
                  </a:cubicBezTo>
                  <a:cubicBezTo>
                    <a:pt x="28" y="21"/>
                    <a:pt x="31" y="16"/>
                    <a:pt x="27" y="16"/>
                  </a:cubicBezTo>
                  <a:cubicBezTo>
                    <a:pt x="24" y="16"/>
                    <a:pt x="21" y="23"/>
                    <a:pt x="20" y="22"/>
                  </a:cubicBezTo>
                  <a:cubicBezTo>
                    <a:pt x="17" y="22"/>
                    <a:pt x="13" y="22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16"/>
                    <a:pt x="14" y="10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10" y="379"/>
              <a:ext cx="405" cy="1154"/>
            </a:xfrm>
            <a:custGeom>
              <a:avLst/>
              <a:gdLst>
                <a:gd name="T0" fmla="*/ 74 w 115"/>
                <a:gd name="T1" fmla="*/ 327 h 327"/>
                <a:gd name="T2" fmla="*/ 102 w 115"/>
                <a:gd name="T3" fmla="*/ 217 h 327"/>
                <a:gd name="T4" fmla="*/ 53 w 115"/>
                <a:gd name="T5" fmla="*/ 139 h 327"/>
                <a:gd name="T6" fmla="*/ 112 w 115"/>
                <a:gd name="T7" fmla="*/ 106 h 327"/>
                <a:gd name="T8" fmla="*/ 109 w 115"/>
                <a:gd name="T9" fmla="*/ 22 h 327"/>
                <a:gd name="T10" fmla="*/ 28 w 115"/>
                <a:gd name="T11" fmla="*/ 8 h 327"/>
                <a:gd name="T12" fmla="*/ 30 w 115"/>
                <a:gd name="T13" fmla="*/ 30 h 327"/>
                <a:gd name="T14" fmla="*/ 10 w 115"/>
                <a:gd name="T15" fmla="*/ 91 h 327"/>
                <a:gd name="T16" fmla="*/ 11 w 115"/>
                <a:gd name="T17" fmla="*/ 146 h 327"/>
                <a:gd name="T18" fmla="*/ 32 w 115"/>
                <a:gd name="T19" fmla="*/ 214 h 327"/>
                <a:gd name="T20" fmla="*/ 8 w 115"/>
                <a:gd name="T21" fmla="*/ 224 h 327"/>
                <a:gd name="T22" fmla="*/ 35 w 115"/>
                <a:gd name="T23" fmla="*/ 228 h 327"/>
                <a:gd name="T24" fmla="*/ 25 w 115"/>
                <a:gd name="T25" fmla="*/ 224 h 327"/>
                <a:gd name="T26" fmla="*/ 81 w 115"/>
                <a:gd name="T27" fmla="*/ 265 h 327"/>
                <a:gd name="T28" fmla="*/ 53 w 115"/>
                <a:gd name="T29" fmla="*/ 226 h 327"/>
                <a:gd name="T30" fmla="*/ 59 w 115"/>
                <a:gd name="T31" fmla="*/ 239 h 327"/>
                <a:gd name="T32" fmla="*/ 17 w 115"/>
                <a:gd name="T33" fmla="*/ 158 h 327"/>
                <a:gd name="T34" fmla="*/ 25 w 115"/>
                <a:gd name="T35" fmla="*/ 145 h 327"/>
                <a:gd name="T36" fmla="*/ 22 w 115"/>
                <a:gd name="T37" fmla="*/ 133 h 327"/>
                <a:gd name="T38" fmla="*/ 27 w 115"/>
                <a:gd name="T39" fmla="*/ 163 h 327"/>
                <a:gd name="T40" fmla="*/ 41 w 115"/>
                <a:gd name="T41" fmla="*/ 184 h 327"/>
                <a:gd name="T42" fmla="*/ 26 w 115"/>
                <a:gd name="T43" fmla="*/ 168 h 327"/>
                <a:gd name="T44" fmla="*/ 19 w 115"/>
                <a:gd name="T45" fmla="*/ 149 h 327"/>
                <a:gd name="T46" fmla="*/ 16 w 115"/>
                <a:gd name="T47" fmla="*/ 152 h 327"/>
                <a:gd name="T48" fmla="*/ 18 w 115"/>
                <a:gd name="T49" fmla="*/ 135 h 327"/>
                <a:gd name="T50" fmla="*/ 20 w 115"/>
                <a:gd name="T51" fmla="*/ 140 h 327"/>
                <a:gd name="T52" fmla="*/ 25 w 115"/>
                <a:gd name="T53" fmla="*/ 139 h 327"/>
                <a:gd name="T54" fmla="*/ 29 w 115"/>
                <a:gd name="T55" fmla="*/ 149 h 327"/>
                <a:gd name="T56" fmla="*/ 24 w 115"/>
                <a:gd name="T57" fmla="*/ 130 h 327"/>
                <a:gd name="T58" fmla="*/ 26 w 115"/>
                <a:gd name="T59" fmla="*/ 132 h 327"/>
                <a:gd name="T60" fmla="*/ 31 w 115"/>
                <a:gd name="T61" fmla="*/ 157 h 327"/>
                <a:gd name="T62" fmla="*/ 17 w 115"/>
                <a:gd name="T63" fmla="*/ 93 h 327"/>
                <a:gd name="T64" fmla="*/ 36 w 115"/>
                <a:gd name="T65" fmla="*/ 99 h 327"/>
                <a:gd name="T66" fmla="*/ 59 w 115"/>
                <a:gd name="T67" fmla="*/ 51 h 327"/>
                <a:gd name="T68" fmla="*/ 59 w 115"/>
                <a:gd name="T69" fmla="*/ 51 h 327"/>
                <a:gd name="T70" fmla="*/ 56 w 115"/>
                <a:gd name="T71" fmla="*/ 29 h 327"/>
                <a:gd name="T72" fmla="*/ 73 w 115"/>
                <a:gd name="T73" fmla="*/ 37 h 327"/>
                <a:gd name="T74" fmla="*/ 76 w 115"/>
                <a:gd name="T75" fmla="*/ 78 h 327"/>
                <a:gd name="T76" fmla="*/ 57 w 115"/>
                <a:gd name="T77" fmla="*/ 99 h 327"/>
                <a:gd name="T78" fmla="*/ 57 w 115"/>
                <a:gd name="T79" fmla="*/ 88 h 327"/>
                <a:gd name="T80" fmla="*/ 71 w 115"/>
                <a:gd name="T81" fmla="*/ 14 h 327"/>
                <a:gd name="T82" fmla="*/ 99 w 115"/>
                <a:gd name="T83" fmla="*/ 15 h 327"/>
                <a:gd name="T84" fmla="*/ 39 w 115"/>
                <a:gd name="T85" fmla="*/ 74 h 327"/>
                <a:gd name="T86" fmla="*/ 102 w 115"/>
                <a:gd name="T87" fmla="*/ 124 h 327"/>
                <a:gd name="T88" fmla="*/ 39 w 115"/>
                <a:gd name="T89" fmla="*/ 141 h 327"/>
                <a:gd name="T90" fmla="*/ 49 w 115"/>
                <a:gd name="T91" fmla="*/ 163 h 327"/>
                <a:gd name="T92" fmla="*/ 50 w 115"/>
                <a:gd name="T93" fmla="*/ 146 h 327"/>
                <a:gd name="T94" fmla="*/ 72 w 115"/>
                <a:gd name="T95" fmla="*/ 160 h 327"/>
                <a:gd name="T96" fmla="*/ 74 w 115"/>
                <a:gd name="T97" fmla="*/ 166 h 327"/>
                <a:gd name="T98" fmla="*/ 72 w 115"/>
                <a:gd name="T99" fmla="*/ 213 h 327"/>
                <a:gd name="T100" fmla="*/ 26 w 115"/>
                <a:gd name="T101" fmla="*/ 179 h 327"/>
                <a:gd name="T102" fmla="*/ 49 w 115"/>
                <a:gd name="T103" fmla="*/ 196 h 327"/>
                <a:gd name="T104" fmla="*/ 70 w 115"/>
                <a:gd name="T105" fmla="*/ 198 h 327"/>
                <a:gd name="T106" fmla="*/ 73 w 115"/>
                <a:gd name="T107" fmla="*/ 307 h 327"/>
                <a:gd name="T108" fmla="*/ 90 w 115"/>
                <a:gd name="T109" fmla="*/ 265 h 327"/>
                <a:gd name="T110" fmla="*/ 58 w 115"/>
                <a:gd name="T111" fmla="*/ 224 h 327"/>
                <a:gd name="T112" fmla="*/ 66 w 115"/>
                <a:gd name="T113" fmla="*/ 238 h 327"/>
                <a:gd name="T114" fmla="*/ 72 w 115"/>
                <a:gd name="T115" fmla="*/ 321 h 327"/>
                <a:gd name="T116" fmla="*/ 31 w 115"/>
                <a:gd name="T117" fmla="*/ 263 h 327"/>
                <a:gd name="T118" fmla="*/ 21 w 115"/>
                <a:gd name="T119" fmla="*/ 259 h 327"/>
                <a:gd name="T120" fmla="*/ 8 w 115"/>
                <a:gd name="T121" fmla="*/ 236 h 327"/>
                <a:gd name="T122" fmla="*/ 11 w 115"/>
                <a:gd name="T123" fmla="*/ 234 h 327"/>
                <a:gd name="T124" fmla="*/ 10 w 115"/>
                <a:gd name="T125" fmla="*/ 23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9" y="254"/>
                  </a:moveTo>
                  <a:cubicBezTo>
                    <a:pt x="17" y="264"/>
                    <a:pt x="31" y="270"/>
                    <a:pt x="43" y="266"/>
                  </a:cubicBezTo>
                  <a:cubicBezTo>
                    <a:pt x="44" y="266"/>
                    <a:pt x="44" y="266"/>
                    <a:pt x="45" y="266"/>
                  </a:cubicBezTo>
                  <a:cubicBezTo>
                    <a:pt x="43" y="277"/>
                    <a:pt x="45" y="289"/>
                    <a:pt x="49" y="299"/>
                  </a:cubicBezTo>
                  <a:cubicBezTo>
                    <a:pt x="49" y="300"/>
                    <a:pt x="49" y="300"/>
                    <a:pt x="50" y="300"/>
                  </a:cubicBezTo>
                  <a:cubicBezTo>
                    <a:pt x="54" y="312"/>
                    <a:pt x="62" y="322"/>
                    <a:pt x="74" y="327"/>
                  </a:cubicBezTo>
                  <a:cubicBezTo>
                    <a:pt x="75" y="327"/>
                    <a:pt x="76" y="327"/>
                    <a:pt x="76" y="326"/>
                  </a:cubicBezTo>
                  <a:cubicBezTo>
                    <a:pt x="77" y="326"/>
                    <a:pt x="77" y="325"/>
                    <a:pt x="77" y="324"/>
                  </a:cubicBezTo>
                  <a:cubicBezTo>
                    <a:pt x="73" y="312"/>
                    <a:pt x="81" y="301"/>
                    <a:pt x="87" y="290"/>
                  </a:cubicBezTo>
                  <a:cubicBezTo>
                    <a:pt x="92" y="281"/>
                    <a:pt x="95" y="271"/>
                    <a:pt x="94" y="260"/>
                  </a:cubicBezTo>
                  <a:cubicBezTo>
                    <a:pt x="93" y="248"/>
                    <a:pt x="88" y="237"/>
                    <a:pt x="81" y="228"/>
                  </a:cubicBezTo>
                  <a:cubicBezTo>
                    <a:pt x="88" y="226"/>
                    <a:pt x="101" y="217"/>
                    <a:pt x="102" y="217"/>
                  </a:cubicBezTo>
                  <a:cubicBezTo>
                    <a:pt x="102" y="217"/>
                    <a:pt x="102" y="217"/>
                    <a:pt x="102" y="216"/>
                  </a:cubicBezTo>
                  <a:cubicBezTo>
                    <a:pt x="103" y="216"/>
                    <a:pt x="102" y="215"/>
                    <a:pt x="102" y="215"/>
                  </a:cubicBezTo>
                  <a:cubicBezTo>
                    <a:pt x="102" y="215"/>
                    <a:pt x="102" y="214"/>
                    <a:pt x="101" y="214"/>
                  </a:cubicBezTo>
                  <a:cubicBezTo>
                    <a:pt x="90" y="201"/>
                    <a:pt x="75" y="194"/>
                    <a:pt x="61" y="184"/>
                  </a:cubicBezTo>
                  <a:cubicBezTo>
                    <a:pt x="72" y="182"/>
                    <a:pt x="81" y="169"/>
                    <a:pt x="80" y="158"/>
                  </a:cubicBezTo>
                  <a:cubicBezTo>
                    <a:pt x="79" y="144"/>
                    <a:pt x="65" y="134"/>
                    <a:pt x="53" y="139"/>
                  </a:cubicBezTo>
                  <a:cubicBezTo>
                    <a:pt x="54" y="137"/>
                    <a:pt x="55" y="136"/>
                    <a:pt x="56" y="134"/>
                  </a:cubicBezTo>
                  <a:cubicBezTo>
                    <a:pt x="57" y="136"/>
                    <a:pt x="59" y="137"/>
                    <a:pt x="61" y="138"/>
                  </a:cubicBezTo>
                  <a:cubicBezTo>
                    <a:pt x="67" y="139"/>
                    <a:pt x="71" y="135"/>
                    <a:pt x="71" y="135"/>
                  </a:cubicBezTo>
                  <a:cubicBezTo>
                    <a:pt x="77" y="139"/>
                    <a:pt x="84" y="139"/>
                    <a:pt x="91" y="137"/>
                  </a:cubicBezTo>
                  <a:cubicBezTo>
                    <a:pt x="103" y="133"/>
                    <a:pt x="115" y="121"/>
                    <a:pt x="113" y="109"/>
                  </a:cubicBezTo>
                  <a:cubicBezTo>
                    <a:pt x="113" y="108"/>
                    <a:pt x="113" y="107"/>
                    <a:pt x="112" y="106"/>
                  </a:cubicBezTo>
                  <a:cubicBezTo>
                    <a:pt x="111" y="102"/>
                    <a:pt x="104" y="109"/>
                    <a:pt x="101" y="111"/>
                  </a:cubicBezTo>
                  <a:cubicBezTo>
                    <a:pt x="95" y="115"/>
                    <a:pt x="84" y="118"/>
                    <a:pt x="69" y="111"/>
                  </a:cubicBezTo>
                  <a:cubicBezTo>
                    <a:pt x="68" y="111"/>
                    <a:pt x="68" y="110"/>
                    <a:pt x="68" y="110"/>
                  </a:cubicBezTo>
                  <a:cubicBezTo>
                    <a:pt x="90" y="92"/>
                    <a:pt x="100" y="64"/>
                    <a:pt x="96" y="37"/>
                  </a:cubicBezTo>
                  <a:cubicBezTo>
                    <a:pt x="100" y="32"/>
                    <a:pt x="104" y="28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9" y="22"/>
                    <a:pt x="109" y="21"/>
                    <a:pt x="109" y="21"/>
                  </a:cubicBezTo>
                  <a:cubicBezTo>
                    <a:pt x="109" y="20"/>
                    <a:pt x="109" y="20"/>
                    <a:pt x="108" y="20"/>
                  </a:cubicBezTo>
                  <a:cubicBezTo>
                    <a:pt x="101" y="7"/>
                    <a:pt x="86" y="0"/>
                    <a:pt x="71" y="1"/>
                  </a:cubicBezTo>
                  <a:cubicBezTo>
                    <a:pt x="56" y="2"/>
                    <a:pt x="43" y="11"/>
                    <a:pt x="34" y="22"/>
                  </a:cubicBezTo>
                  <a:cubicBezTo>
                    <a:pt x="34" y="21"/>
                    <a:pt x="35" y="19"/>
                    <a:pt x="35" y="18"/>
                  </a:cubicBezTo>
                  <a:cubicBezTo>
                    <a:pt x="35" y="14"/>
                    <a:pt x="31" y="10"/>
                    <a:pt x="28" y="8"/>
                  </a:cubicBezTo>
                  <a:cubicBezTo>
                    <a:pt x="27" y="7"/>
                    <a:pt x="26" y="9"/>
                    <a:pt x="27" y="10"/>
                  </a:cubicBezTo>
                  <a:cubicBezTo>
                    <a:pt x="29" y="12"/>
                    <a:pt x="32" y="14"/>
                    <a:pt x="32" y="17"/>
                  </a:cubicBezTo>
                  <a:cubicBezTo>
                    <a:pt x="33" y="20"/>
                    <a:pt x="31" y="23"/>
                    <a:pt x="28" y="24"/>
                  </a:cubicBezTo>
                  <a:cubicBezTo>
                    <a:pt x="26" y="24"/>
                    <a:pt x="27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9"/>
                    <a:pt x="30" y="30"/>
                  </a:cubicBezTo>
                  <a:cubicBezTo>
                    <a:pt x="34" y="34"/>
                    <a:pt x="36" y="42"/>
                    <a:pt x="35" y="49"/>
                  </a:cubicBezTo>
                  <a:cubicBezTo>
                    <a:pt x="32" y="52"/>
                    <a:pt x="27" y="55"/>
                    <a:pt x="23" y="58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18" y="56"/>
                    <a:pt x="16" y="60"/>
                    <a:pt x="19" y="61"/>
                  </a:cubicBezTo>
                  <a:cubicBezTo>
                    <a:pt x="24" y="63"/>
                    <a:pt x="27" y="67"/>
                    <a:pt x="25" y="72"/>
                  </a:cubicBezTo>
                  <a:cubicBezTo>
                    <a:pt x="20" y="79"/>
                    <a:pt x="14" y="85"/>
                    <a:pt x="10" y="91"/>
                  </a:cubicBezTo>
                  <a:cubicBezTo>
                    <a:pt x="5" y="100"/>
                    <a:pt x="11" y="104"/>
                    <a:pt x="10" y="109"/>
                  </a:cubicBezTo>
                  <a:cubicBezTo>
                    <a:pt x="10" y="113"/>
                    <a:pt x="8" y="118"/>
                    <a:pt x="11" y="118"/>
                  </a:cubicBezTo>
                  <a:cubicBezTo>
                    <a:pt x="13" y="118"/>
                    <a:pt x="18" y="117"/>
                    <a:pt x="20" y="115"/>
                  </a:cubicBezTo>
                  <a:cubicBezTo>
                    <a:pt x="23" y="114"/>
                    <a:pt x="24" y="113"/>
                    <a:pt x="23" y="116"/>
                  </a:cubicBezTo>
                  <a:cubicBezTo>
                    <a:pt x="23" y="116"/>
                    <a:pt x="23" y="117"/>
                    <a:pt x="23" y="117"/>
                  </a:cubicBezTo>
                  <a:cubicBezTo>
                    <a:pt x="16" y="124"/>
                    <a:pt x="11" y="135"/>
                    <a:pt x="11" y="146"/>
                  </a:cubicBezTo>
                  <a:cubicBezTo>
                    <a:pt x="11" y="161"/>
                    <a:pt x="17" y="175"/>
                    <a:pt x="25" y="187"/>
                  </a:cubicBezTo>
                  <a:cubicBezTo>
                    <a:pt x="28" y="191"/>
                    <a:pt x="31" y="196"/>
                    <a:pt x="34" y="200"/>
                  </a:cubicBezTo>
                  <a:cubicBezTo>
                    <a:pt x="23" y="199"/>
                    <a:pt x="12" y="206"/>
                    <a:pt x="7" y="216"/>
                  </a:cubicBezTo>
                  <a:cubicBezTo>
                    <a:pt x="0" y="228"/>
                    <a:pt x="1" y="243"/>
                    <a:pt x="9" y="254"/>
                  </a:cubicBezTo>
                  <a:close/>
                  <a:moveTo>
                    <a:pt x="37" y="214"/>
                  </a:moveTo>
                  <a:cubicBezTo>
                    <a:pt x="35" y="214"/>
                    <a:pt x="34" y="214"/>
                    <a:pt x="32" y="214"/>
                  </a:cubicBezTo>
                  <a:cubicBezTo>
                    <a:pt x="31" y="214"/>
                    <a:pt x="30" y="215"/>
                    <a:pt x="29" y="215"/>
                  </a:cubicBezTo>
                  <a:cubicBezTo>
                    <a:pt x="26" y="214"/>
                    <a:pt x="23" y="213"/>
                    <a:pt x="20" y="214"/>
                  </a:cubicBezTo>
                  <a:cubicBezTo>
                    <a:pt x="18" y="214"/>
                    <a:pt x="19" y="216"/>
                    <a:pt x="20" y="216"/>
                  </a:cubicBezTo>
                  <a:cubicBezTo>
                    <a:pt x="22" y="216"/>
                    <a:pt x="24" y="216"/>
                    <a:pt x="26" y="217"/>
                  </a:cubicBezTo>
                  <a:cubicBezTo>
                    <a:pt x="25" y="217"/>
                    <a:pt x="24" y="218"/>
                    <a:pt x="23" y="219"/>
                  </a:cubicBezTo>
                  <a:cubicBezTo>
                    <a:pt x="17" y="218"/>
                    <a:pt x="12" y="220"/>
                    <a:pt x="8" y="224"/>
                  </a:cubicBezTo>
                  <a:cubicBezTo>
                    <a:pt x="9" y="222"/>
                    <a:pt x="9" y="221"/>
                    <a:pt x="10" y="219"/>
                  </a:cubicBezTo>
                  <a:cubicBezTo>
                    <a:pt x="12" y="215"/>
                    <a:pt x="16" y="211"/>
                    <a:pt x="20" y="208"/>
                  </a:cubicBezTo>
                  <a:cubicBezTo>
                    <a:pt x="26" y="208"/>
                    <a:pt x="32" y="210"/>
                    <a:pt x="37" y="214"/>
                  </a:cubicBezTo>
                  <a:close/>
                  <a:moveTo>
                    <a:pt x="39" y="218"/>
                  </a:moveTo>
                  <a:cubicBezTo>
                    <a:pt x="40" y="218"/>
                    <a:pt x="42" y="219"/>
                    <a:pt x="43" y="219"/>
                  </a:cubicBezTo>
                  <a:cubicBezTo>
                    <a:pt x="42" y="223"/>
                    <a:pt x="39" y="226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4" y="228"/>
                    <a:pt x="34" y="228"/>
                    <a:pt x="34" y="228"/>
                  </a:cubicBezTo>
                  <a:cubicBezTo>
                    <a:pt x="34" y="228"/>
                    <a:pt x="34" y="229"/>
                    <a:pt x="33" y="229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32" y="232"/>
                    <a:pt x="28" y="234"/>
                    <a:pt x="26" y="232"/>
                  </a:cubicBezTo>
                  <a:cubicBezTo>
                    <a:pt x="23" y="230"/>
                    <a:pt x="22" y="226"/>
                    <a:pt x="25" y="224"/>
                  </a:cubicBezTo>
                  <a:cubicBezTo>
                    <a:pt x="25" y="224"/>
                    <a:pt x="25" y="224"/>
                    <a:pt x="25" y="223"/>
                  </a:cubicBezTo>
                  <a:cubicBezTo>
                    <a:pt x="28" y="220"/>
                    <a:pt x="34" y="218"/>
                    <a:pt x="39" y="218"/>
                  </a:cubicBezTo>
                  <a:close/>
                  <a:moveTo>
                    <a:pt x="55" y="219"/>
                  </a:moveTo>
                  <a:cubicBezTo>
                    <a:pt x="54" y="217"/>
                    <a:pt x="52" y="215"/>
                    <a:pt x="51" y="213"/>
                  </a:cubicBezTo>
                  <a:cubicBezTo>
                    <a:pt x="68" y="221"/>
                    <a:pt x="81" y="238"/>
                    <a:pt x="81" y="257"/>
                  </a:cubicBezTo>
                  <a:cubicBezTo>
                    <a:pt x="81" y="260"/>
                    <a:pt x="81" y="263"/>
                    <a:pt x="81" y="265"/>
                  </a:cubicBezTo>
                  <a:cubicBezTo>
                    <a:pt x="81" y="262"/>
                    <a:pt x="81" y="259"/>
                    <a:pt x="80" y="256"/>
                  </a:cubicBezTo>
                  <a:cubicBezTo>
                    <a:pt x="78" y="240"/>
                    <a:pt x="69" y="226"/>
                    <a:pt x="55" y="219"/>
                  </a:cubicBezTo>
                  <a:close/>
                  <a:moveTo>
                    <a:pt x="38" y="229"/>
                  </a:moveTo>
                  <a:cubicBezTo>
                    <a:pt x="38" y="229"/>
                    <a:pt x="38" y="229"/>
                    <a:pt x="38" y="229"/>
                  </a:cubicBezTo>
                  <a:cubicBezTo>
                    <a:pt x="41" y="227"/>
                    <a:pt x="44" y="224"/>
                    <a:pt x="45" y="220"/>
                  </a:cubicBezTo>
                  <a:cubicBezTo>
                    <a:pt x="49" y="221"/>
                    <a:pt x="51" y="223"/>
                    <a:pt x="53" y="226"/>
                  </a:cubicBezTo>
                  <a:cubicBezTo>
                    <a:pt x="53" y="226"/>
                    <a:pt x="53" y="226"/>
                    <a:pt x="54" y="227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56" y="229"/>
                    <a:pt x="57" y="231"/>
                    <a:pt x="58" y="234"/>
                  </a:cubicBezTo>
                  <a:cubicBezTo>
                    <a:pt x="52" y="239"/>
                    <a:pt x="44" y="240"/>
                    <a:pt x="38" y="236"/>
                  </a:cubicBezTo>
                  <a:cubicBezTo>
                    <a:pt x="39" y="234"/>
                    <a:pt x="39" y="231"/>
                    <a:pt x="38" y="229"/>
                  </a:cubicBezTo>
                  <a:close/>
                  <a:moveTo>
                    <a:pt x="59" y="239"/>
                  </a:moveTo>
                  <a:cubicBezTo>
                    <a:pt x="59" y="245"/>
                    <a:pt x="56" y="252"/>
                    <a:pt x="52" y="256"/>
                  </a:cubicBezTo>
                  <a:cubicBezTo>
                    <a:pt x="43" y="257"/>
                    <a:pt x="37" y="249"/>
                    <a:pt x="35" y="240"/>
                  </a:cubicBezTo>
                  <a:cubicBezTo>
                    <a:pt x="36" y="240"/>
                    <a:pt x="37" y="239"/>
                    <a:pt x="37" y="238"/>
                  </a:cubicBezTo>
                  <a:cubicBezTo>
                    <a:pt x="44" y="242"/>
                    <a:pt x="52" y="241"/>
                    <a:pt x="58" y="236"/>
                  </a:cubicBezTo>
                  <a:cubicBezTo>
                    <a:pt x="59" y="237"/>
                    <a:pt x="59" y="238"/>
                    <a:pt x="59" y="239"/>
                  </a:cubicBezTo>
                  <a:close/>
                  <a:moveTo>
                    <a:pt x="17" y="158"/>
                  </a:moveTo>
                  <a:cubicBezTo>
                    <a:pt x="17" y="159"/>
                    <a:pt x="18" y="160"/>
                    <a:pt x="19" y="160"/>
                  </a:cubicBezTo>
                  <a:cubicBezTo>
                    <a:pt x="21" y="167"/>
                    <a:pt x="24" y="172"/>
                    <a:pt x="27" y="178"/>
                  </a:cubicBezTo>
                  <a:cubicBezTo>
                    <a:pt x="26" y="177"/>
                    <a:pt x="25" y="176"/>
                    <a:pt x="23" y="175"/>
                  </a:cubicBezTo>
                  <a:cubicBezTo>
                    <a:pt x="20" y="170"/>
                    <a:pt x="18" y="164"/>
                    <a:pt x="17" y="158"/>
                  </a:cubicBezTo>
                  <a:close/>
                  <a:moveTo>
                    <a:pt x="23" y="144"/>
                  </a:moveTo>
                  <a:cubicBezTo>
                    <a:pt x="24" y="144"/>
                    <a:pt x="24" y="145"/>
                    <a:pt x="25" y="145"/>
                  </a:cubicBezTo>
                  <a:cubicBezTo>
                    <a:pt x="25" y="147"/>
                    <a:pt x="25" y="149"/>
                    <a:pt x="25" y="151"/>
                  </a:cubicBezTo>
                  <a:cubicBezTo>
                    <a:pt x="24" y="151"/>
                    <a:pt x="24" y="150"/>
                    <a:pt x="24" y="150"/>
                  </a:cubicBezTo>
                  <a:cubicBezTo>
                    <a:pt x="23" y="148"/>
                    <a:pt x="23" y="146"/>
                    <a:pt x="23" y="144"/>
                  </a:cubicBezTo>
                  <a:close/>
                  <a:moveTo>
                    <a:pt x="22" y="138"/>
                  </a:moveTo>
                  <a:cubicBezTo>
                    <a:pt x="21" y="137"/>
                    <a:pt x="21" y="137"/>
                    <a:pt x="21" y="136"/>
                  </a:cubicBezTo>
                  <a:cubicBezTo>
                    <a:pt x="21" y="135"/>
                    <a:pt x="22" y="134"/>
                    <a:pt x="22" y="133"/>
                  </a:cubicBezTo>
                  <a:cubicBezTo>
                    <a:pt x="22" y="134"/>
                    <a:pt x="22" y="134"/>
                    <a:pt x="23" y="135"/>
                  </a:cubicBezTo>
                  <a:cubicBezTo>
                    <a:pt x="22" y="136"/>
                    <a:pt x="22" y="137"/>
                    <a:pt x="22" y="138"/>
                  </a:cubicBezTo>
                  <a:close/>
                  <a:moveTo>
                    <a:pt x="32" y="168"/>
                  </a:moveTo>
                  <a:cubicBezTo>
                    <a:pt x="32" y="169"/>
                    <a:pt x="33" y="169"/>
                    <a:pt x="33" y="170"/>
                  </a:cubicBezTo>
                  <a:cubicBezTo>
                    <a:pt x="32" y="169"/>
                    <a:pt x="30" y="168"/>
                    <a:pt x="28" y="166"/>
                  </a:cubicBezTo>
                  <a:cubicBezTo>
                    <a:pt x="28" y="165"/>
                    <a:pt x="27" y="164"/>
                    <a:pt x="27" y="163"/>
                  </a:cubicBezTo>
                  <a:cubicBezTo>
                    <a:pt x="26" y="160"/>
                    <a:pt x="25" y="156"/>
                    <a:pt x="24" y="153"/>
                  </a:cubicBezTo>
                  <a:cubicBezTo>
                    <a:pt x="25" y="153"/>
                    <a:pt x="25" y="154"/>
                    <a:pt x="26" y="154"/>
                  </a:cubicBezTo>
                  <a:cubicBezTo>
                    <a:pt x="27" y="159"/>
                    <a:pt x="29" y="164"/>
                    <a:pt x="32" y="168"/>
                  </a:cubicBezTo>
                  <a:close/>
                  <a:moveTo>
                    <a:pt x="38" y="176"/>
                  </a:moveTo>
                  <a:cubicBezTo>
                    <a:pt x="42" y="180"/>
                    <a:pt x="45" y="183"/>
                    <a:pt x="50" y="187"/>
                  </a:cubicBezTo>
                  <a:cubicBezTo>
                    <a:pt x="47" y="186"/>
                    <a:pt x="44" y="185"/>
                    <a:pt x="41" y="184"/>
                  </a:cubicBezTo>
                  <a:cubicBezTo>
                    <a:pt x="37" y="180"/>
                    <a:pt x="34" y="176"/>
                    <a:pt x="31" y="171"/>
                  </a:cubicBezTo>
                  <a:cubicBezTo>
                    <a:pt x="33" y="173"/>
                    <a:pt x="36" y="174"/>
                    <a:pt x="38" y="176"/>
                  </a:cubicBezTo>
                  <a:close/>
                  <a:moveTo>
                    <a:pt x="36" y="182"/>
                  </a:moveTo>
                  <a:cubicBezTo>
                    <a:pt x="35" y="182"/>
                    <a:pt x="33" y="181"/>
                    <a:pt x="32" y="180"/>
                  </a:cubicBezTo>
                  <a:cubicBezTo>
                    <a:pt x="28" y="175"/>
                    <a:pt x="25" y="170"/>
                    <a:pt x="23" y="164"/>
                  </a:cubicBezTo>
                  <a:cubicBezTo>
                    <a:pt x="24" y="165"/>
                    <a:pt x="25" y="166"/>
                    <a:pt x="26" y="168"/>
                  </a:cubicBezTo>
                  <a:cubicBezTo>
                    <a:pt x="29" y="173"/>
                    <a:pt x="32" y="178"/>
                    <a:pt x="36" y="182"/>
                  </a:cubicBezTo>
                  <a:close/>
                  <a:moveTo>
                    <a:pt x="24" y="161"/>
                  </a:moveTo>
                  <a:cubicBezTo>
                    <a:pt x="24" y="161"/>
                    <a:pt x="24" y="162"/>
                    <a:pt x="24" y="163"/>
                  </a:cubicBezTo>
                  <a:cubicBezTo>
                    <a:pt x="23" y="161"/>
                    <a:pt x="22" y="160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5"/>
                    <a:pt x="20" y="152"/>
                    <a:pt x="19" y="149"/>
                  </a:cubicBezTo>
                  <a:cubicBezTo>
                    <a:pt x="20" y="150"/>
                    <a:pt x="21" y="150"/>
                    <a:pt x="22" y="151"/>
                  </a:cubicBezTo>
                  <a:cubicBezTo>
                    <a:pt x="22" y="154"/>
                    <a:pt x="23" y="158"/>
                    <a:pt x="24" y="161"/>
                  </a:cubicBezTo>
                  <a:close/>
                  <a:moveTo>
                    <a:pt x="17" y="146"/>
                  </a:moveTo>
                  <a:cubicBezTo>
                    <a:pt x="17" y="149"/>
                    <a:pt x="17" y="153"/>
                    <a:pt x="18" y="156"/>
                  </a:cubicBezTo>
                  <a:cubicBezTo>
                    <a:pt x="17" y="155"/>
                    <a:pt x="16" y="154"/>
                    <a:pt x="16" y="153"/>
                  </a:cubicBezTo>
                  <a:cubicBezTo>
                    <a:pt x="16" y="153"/>
                    <a:pt x="16" y="152"/>
                    <a:pt x="16" y="152"/>
                  </a:cubicBezTo>
                  <a:cubicBezTo>
                    <a:pt x="16" y="150"/>
                    <a:pt x="16" y="147"/>
                    <a:pt x="16" y="145"/>
                  </a:cubicBezTo>
                  <a:cubicBezTo>
                    <a:pt x="16" y="145"/>
                    <a:pt x="17" y="146"/>
                    <a:pt x="17" y="146"/>
                  </a:cubicBezTo>
                  <a:close/>
                  <a:moveTo>
                    <a:pt x="18" y="137"/>
                  </a:moveTo>
                  <a:cubicBezTo>
                    <a:pt x="18" y="139"/>
                    <a:pt x="17" y="141"/>
                    <a:pt x="17" y="143"/>
                  </a:cubicBezTo>
                  <a:cubicBezTo>
                    <a:pt x="17" y="143"/>
                    <a:pt x="16" y="142"/>
                    <a:pt x="16" y="142"/>
                  </a:cubicBezTo>
                  <a:cubicBezTo>
                    <a:pt x="16" y="139"/>
                    <a:pt x="17" y="137"/>
                    <a:pt x="18" y="135"/>
                  </a:cubicBezTo>
                  <a:cubicBezTo>
                    <a:pt x="18" y="135"/>
                    <a:pt x="18" y="136"/>
                    <a:pt x="18" y="137"/>
                  </a:cubicBezTo>
                  <a:close/>
                  <a:moveTo>
                    <a:pt x="20" y="140"/>
                  </a:moveTo>
                  <a:cubicBezTo>
                    <a:pt x="20" y="140"/>
                    <a:pt x="21" y="141"/>
                    <a:pt x="21" y="141"/>
                  </a:cubicBezTo>
                  <a:cubicBezTo>
                    <a:pt x="21" y="143"/>
                    <a:pt x="21" y="146"/>
                    <a:pt x="21" y="148"/>
                  </a:cubicBezTo>
                  <a:cubicBezTo>
                    <a:pt x="21" y="147"/>
                    <a:pt x="20" y="146"/>
                    <a:pt x="19" y="146"/>
                  </a:cubicBezTo>
                  <a:cubicBezTo>
                    <a:pt x="20" y="144"/>
                    <a:pt x="20" y="142"/>
                    <a:pt x="20" y="140"/>
                  </a:cubicBezTo>
                  <a:close/>
                  <a:moveTo>
                    <a:pt x="21" y="127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1"/>
                    <a:pt x="20" y="132"/>
                    <a:pt x="20" y="133"/>
                  </a:cubicBezTo>
                  <a:cubicBezTo>
                    <a:pt x="19" y="133"/>
                    <a:pt x="19" y="132"/>
                    <a:pt x="19" y="132"/>
                  </a:cubicBezTo>
                  <a:cubicBezTo>
                    <a:pt x="20" y="130"/>
                    <a:pt x="20" y="128"/>
                    <a:pt x="21" y="127"/>
                  </a:cubicBezTo>
                  <a:close/>
                  <a:moveTo>
                    <a:pt x="25" y="139"/>
                  </a:moveTo>
                  <a:cubicBezTo>
                    <a:pt x="25" y="140"/>
                    <a:pt x="25" y="141"/>
                    <a:pt x="25" y="142"/>
                  </a:cubicBezTo>
                  <a:cubicBezTo>
                    <a:pt x="24" y="142"/>
                    <a:pt x="24" y="141"/>
                    <a:pt x="23" y="140"/>
                  </a:cubicBezTo>
                  <a:cubicBezTo>
                    <a:pt x="24" y="139"/>
                    <a:pt x="24" y="138"/>
                    <a:pt x="24" y="137"/>
                  </a:cubicBezTo>
                  <a:cubicBezTo>
                    <a:pt x="24" y="138"/>
                    <a:pt x="25" y="139"/>
                    <a:pt x="25" y="139"/>
                  </a:cubicBezTo>
                  <a:close/>
                  <a:moveTo>
                    <a:pt x="27" y="147"/>
                  </a:moveTo>
                  <a:cubicBezTo>
                    <a:pt x="28" y="148"/>
                    <a:pt x="28" y="148"/>
                    <a:pt x="29" y="149"/>
                  </a:cubicBezTo>
                  <a:cubicBezTo>
                    <a:pt x="29" y="151"/>
                    <a:pt x="30" y="152"/>
                    <a:pt x="30" y="154"/>
                  </a:cubicBezTo>
                  <a:cubicBezTo>
                    <a:pt x="29" y="154"/>
                    <a:pt x="28" y="153"/>
                    <a:pt x="28" y="153"/>
                  </a:cubicBezTo>
                  <a:cubicBezTo>
                    <a:pt x="27" y="151"/>
                    <a:pt x="27" y="149"/>
                    <a:pt x="27" y="147"/>
                  </a:cubicBezTo>
                  <a:close/>
                  <a:moveTo>
                    <a:pt x="25" y="129"/>
                  </a:moveTo>
                  <a:cubicBezTo>
                    <a:pt x="25" y="130"/>
                    <a:pt x="24" y="130"/>
                    <a:pt x="24" y="131"/>
                  </a:cubicBezTo>
                  <a:cubicBezTo>
                    <a:pt x="24" y="131"/>
                    <a:pt x="24" y="130"/>
                    <a:pt x="24" y="130"/>
                  </a:cubicBezTo>
                  <a:cubicBezTo>
                    <a:pt x="24" y="129"/>
                    <a:pt x="24" y="128"/>
                    <a:pt x="25" y="128"/>
                  </a:cubicBezTo>
                  <a:cubicBezTo>
                    <a:pt x="25" y="128"/>
                    <a:pt x="25" y="129"/>
                    <a:pt x="25" y="129"/>
                  </a:cubicBezTo>
                  <a:close/>
                  <a:moveTo>
                    <a:pt x="27" y="134"/>
                  </a:moveTo>
                  <a:cubicBezTo>
                    <a:pt x="27" y="135"/>
                    <a:pt x="26" y="135"/>
                    <a:pt x="26" y="136"/>
                  </a:cubicBezTo>
                  <a:cubicBezTo>
                    <a:pt x="26" y="136"/>
                    <a:pt x="25" y="135"/>
                    <a:pt x="25" y="134"/>
                  </a:cubicBezTo>
                  <a:cubicBezTo>
                    <a:pt x="25" y="133"/>
                    <a:pt x="26" y="133"/>
                    <a:pt x="26" y="132"/>
                  </a:cubicBezTo>
                  <a:cubicBezTo>
                    <a:pt x="26" y="132"/>
                    <a:pt x="27" y="133"/>
                    <a:pt x="27" y="134"/>
                  </a:cubicBezTo>
                  <a:close/>
                  <a:moveTo>
                    <a:pt x="44" y="176"/>
                  </a:moveTo>
                  <a:cubicBezTo>
                    <a:pt x="42" y="176"/>
                    <a:pt x="41" y="175"/>
                    <a:pt x="39" y="174"/>
                  </a:cubicBezTo>
                  <a:cubicBezTo>
                    <a:pt x="38" y="173"/>
                    <a:pt x="37" y="172"/>
                    <a:pt x="37" y="171"/>
                  </a:cubicBezTo>
                  <a:cubicBezTo>
                    <a:pt x="33" y="166"/>
                    <a:pt x="30" y="161"/>
                    <a:pt x="29" y="156"/>
                  </a:cubicBezTo>
                  <a:cubicBezTo>
                    <a:pt x="29" y="157"/>
                    <a:pt x="30" y="157"/>
                    <a:pt x="31" y="157"/>
                  </a:cubicBezTo>
                  <a:cubicBezTo>
                    <a:pt x="32" y="160"/>
                    <a:pt x="32" y="162"/>
                    <a:pt x="33" y="163"/>
                  </a:cubicBezTo>
                  <a:cubicBezTo>
                    <a:pt x="36" y="168"/>
                    <a:pt x="40" y="172"/>
                    <a:pt x="44" y="176"/>
                  </a:cubicBezTo>
                  <a:close/>
                  <a:moveTo>
                    <a:pt x="26" y="81"/>
                  </a:moveTo>
                  <a:cubicBezTo>
                    <a:pt x="21" y="88"/>
                    <a:pt x="18" y="92"/>
                    <a:pt x="19" y="98"/>
                  </a:cubicBezTo>
                  <a:cubicBezTo>
                    <a:pt x="20" y="108"/>
                    <a:pt x="15" y="111"/>
                    <a:pt x="15" y="111"/>
                  </a:cubicBezTo>
                  <a:cubicBezTo>
                    <a:pt x="19" y="105"/>
                    <a:pt x="16" y="98"/>
                    <a:pt x="17" y="93"/>
                  </a:cubicBezTo>
                  <a:cubicBezTo>
                    <a:pt x="17" y="88"/>
                    <a:pt x="26" y="81"/>
                    <a:pt x="26" y="81"/>
                  </a:cubicBezTo>
                  <a:close/>
                  <a:moveTo>
                    <a:pt x="36" y="99"/>
                  </a:moveTo>
                  <a:cubicBezTo>
                    <a:pt x="43" y="115"/>
                    <a:pt x="42" y="124"/>
                    <a:pt x="36" y="133"/>
                  </a:cubicBezTo>
                  <a:cubicBezTo>
                    <a:pt x="36" y="133"/>
                    <a:pt x="42" y="120"/>
                    <a:pt x="34" y="103"/>
                  </a:cubicBezTo>
                  <a:cubicBezTo>
                    <a:pt x="30" y="91"/>
                    <a:pt x="27" y="82"/>
                    <a:pt x="37" y="67"/>
                  </a:cubicBezTo>
                  <a:cubicBezTo>
                    <a:pt x="37" y="67"/>
                    <a:pt x="29" y="81"/>
                    <a:pt x="36" y="99"/>
                  </a:cubicBezTo>
                  <a:close/>
                  <a:moveTo>
                    <a:pt x="35" y="52"/>
                  </a:moveTo>
                  <a:cubicBezTo>
                    <a:pt x="34" y="56"/>
                    <a:pt x="33" y="60"/>
                    <a:pt x="31" y="63"/>
                  </a:cubicBezTo>
                  <a:cubicBezTo>
                    <a:pt x="31" y="64"/>
                    <a:pt x="30" y="65"/>
                    <a:pt x="30" y="66"/>
                  </a:cubicBezTo>
                  <a:cubicBezTo>
                    <a:pt x="29" y="63"/>
                    <a:pt x="27" y="61"/>
                    <a:pt x="25" y="59"/>
                  </a:cubicBezTo>
                  <a:cubicBezTo>
                    <a:pt x="29" y="57"/>
                    <a:pt x="32" y="55"/>
                    <a:pt x="35" y="52"/>
                  </a:cubicBezTo>
                  <a:close/>
                  <a:moveTo>
                    <a:pt x="59" y="51"/>
                  </a:moveTo>
                  <a:cubicBezTo>
                    <a:pt x="57" y="43"/>
                    <a:pt x="51" y="35"/>
                    <a:pt x="41" y="35"/>
                  </a:cubicBezTo>
                  <a:cubicBezTo>
                    <a:pt x="40" y="33"/>
                    <a:pt x="38" y="31"/>
                    <a:pt x="36" y="29"/>
                  </a:cubicBezTo>
                  <a:cubicBezTo>
                    <a:pt x="50" y="27"/>
                    <a:pt x="63" y="38"/>
                    <a:pt x="65" y="52"/>
                  </a:cubicBezTo>
                  <a:cubicBezTo>
                    <a:pt x="67" y="66"/>
                    <a:pt x="60" y="78"/>
                    <a:pt x="51" y="88"/>
                  </a:cubicBezTo>
                  <a:cubicBezTo>
                    <a:pt x="50" y="84"/>
                    <a:pt x="49" y="80"/>
                    <a:pt x="48" y="77"/>
                  </a:cubicBezTo>
                  <a:cubicBezTo>
                    <a:pt x="55" y="70"/>
                    <a:pt x="61" y="61"/>
                    <a:pt x="59" y="51"/>
                  </a:cubicBezTo>
                  <a:close/>
                  <a:moveTo>
                    <a:pt x="56" y="29"/>
                  </a:moveTo>
                  <a:cubicBezTo>
                    <a:pt x="54" y="28"/>
                    <a:pt x="52" y="27"/>
                    <a:pt x="49" y="26"/>
                  </a:cubicBezTo>
                  <a:cubicBezTo>
                    <a:pt x="67" y="30"/>
                    <a:pt x="80" y="46"/>
                    <a:pt x="80" y="64"/>
                  </a:cubicBezTo>
                  <a:cubicBezTo>
                    <a:pt x="80" y="64"/>
                    <a:pt x="80" y="65"/>
                    <a:pt x="80" y="65"/>
                  </a:cubicBezTo>
                  <a:cubicBezTo>
                    <a:pt x="80" y="66"/>
                    <a:pt x="79" y="68"/>
                    <a:pt x="79" y="69"/>
                  </a:cubicBezTo>
                  <a:cubicBezTo>
                    <a:pt x="79" y="53"/>
                    <a:pt x="70" y="38"/>
                    <a:pt x="56" y="29"/>
                  </a:cubicBezTo>
                  <a:close/>
                  <a:moveTo>
                    <a:pt x="73" y="37"/>
                  </a:moveTo>
                  <a:cubicBezTo>
                    <a:pt x="67" y="31"/>
                    <a:pt x="60" y="26"/>
                    <a:pt x="52" y="24"/>
                  </a:cubicBezTo>
                  <a:cubicBezTo>
                    <a:pt x="58" y="25"/>
                    <a:pt x="63" y="27"/>
                    <a:pt x="68" y="30"/>
                  </a:cubicBezTo>
                  <a:cubicBezTo>
                    <a:pt x="74" y="35"/>
                    <a:pt x="78" y="41"/>
                    <a:pt x="81" y="48"/>
                  </a:cubicBezTo>
                  <a:cubicBezTo>
                    <a:pt x="81" y="50"/>
                    <a:pt x="81" y="51"/>
                    <a:pt x="81" y="53"/>
                  </a:cubicBezTo>
                  <a:cubicBezTo>
                    <a:pt x="79" y="47"/>
                    <a:pt x="77" y="42"/>
                    <a:pt x="73" y="37"/>
                  </a:cubicBezTo>
                  <a:close/>
                  <a:moveTo>
                    <a:pt x="76" y="78"/>
                  </a:moveTo>
                  <a:cubicBezTo>
                    <a:pt x="74" y="82"/>
                    <a:pt x="72" y="85"/>
                    <a:pt x="69" y="89"/>
                  </a:cubicBezTo>
                  <a:cubicBezTo>
                    <a:pt x="73" y="77"/>
                    <a:pt x="73" y="64"/>
                    <a:pt x="70" y="52"/>
                  </a:cubicBezTo>
                  <a:cubicBezTo>
                    <a:pt x="69" y="50"/>
                    <a:pt x="69" y="48"/>
                    <a:pt x="68" y="46"/>
                  </a:cubicBezTo>
                  <a:cubicBezTo>
                    <a:pt x="67" y="44"/>
                    <a:pt x="66" y="42"/>
                    <a:pt x="65" y="40"/>
                  </a:cubicBezTo>
                  <a:cubicBezTo>
                    <a:pt x="75" y="50"/>
                    <a:pt x="79" y="64"/>
                    <a:pt x="76" y="78"/>
                  </a:cubicBezTo>
                  <a:close/>
                  <a:moveTo>
                    <a:pt x="65" y="94"/>
                  </a:moveTo>
                  <a:cubicBezTo>
                    <a:pt x="64" y="95"/>
                    <a:pt x="62" y="97"/>
                    <a:pt x="60" y="98"/>
                  </a:cubicBezTo>
                  <a:cubicBezTo>
                    <a:pt x="65" y="90"/>
                    <a:pt x="68" y="81"/>
                    <a:pt x="67" y="71"/>
                  </a:cubicBezTo>
                  <a:cubicBezTo>
                    <a:pt x="68" y="68"/>
                    <a:pt x="69" y="65"/>
                    <a:pt x="69" y="62"/>
                  </a:cubicBezTo>
                  <a:cubicBezTo>
                    <a:pt x="71" y="73"/>
                    <a:pt x="69" y="84"/>
                    <a:pt x="65" y="94"/>
                  </a:cubicBezTo>
                  <a:close/>
                  <a:moveTo>
                    <a:pt x="57" y="99"/>
                  </a:moveTo>
                  <a:cubicBezTo>
                    <a:pt x="60" y="93"/>
                    <a:pt x="62" y="87"/>
                    <a:pt x="63" y="80"/>
                  </a:cubicBezTo>
                  <a:cubicBezTo>
                    <a:pt x="63" y="79"/>
                    <a:pt x="64" y="78"/>
                    <a:pt x="65" y="76"/>
                  </a:cubicBezTo>
                  <a:cubicBezTo>
                    <a:pt x="64" y="84"/>
                    <a:pt x="62" y="92"/>
                    <a:pt x="57" y="99"/>
                  </a:cubicBezTo>
                  <a:close/>
                  <a:moveTo>
                    <a:pt x="55" y="98"/>
                  </a:moveTo>
                  <a:cubicBezTo>
                    <a:pt x="55" y="98"/>
                    <a:pt x="55" y="98"/>
                    <a:pt x="55" y="97"/>
                  </a:cubicBezTo>
                  <a:cubicBezTo>
                    <a:pt x="56" y="94"/>
                    <a:pt x="57" y="91"/>
                    <a:pt x="57" y="88"/>
                  </a:cubicBezTo>
                  <a:cubicBezTo>
                    <a:pt x="58" y="87"/>
                    <a:pt x="59" y="86"/>
                    <a:pt x="59" y="85"/>
                  </a:cubicBezTo>
                  <a:cubicBezTo>
                    <a:pt x="58" y="90"/>
                    <a:pt x="57" y="94"/>
                    <a:pt x="55" y="98"/>
                  </a:cubicBezTo>
                  <a:close/>
                  <a:moveTo>
                    <a:pt x="63" y="108"/>
                  </a:moveTo>
                  <a:cubicBezTo>
                    <a:pt x="62" y="107"/>
                    <a:pt x="61" y="106"/>
                    <a:pt x="60" y="105"/>
                  </a:cubicBezTo>
                  <a:cubicBezTo>
                    <a:pt x="72" y="95"/>
                    <a:pt x="81" y="82"/>
                    <a:pt x="84" y="66"/>
                  </a:cubicBezTo>
                  <a:cubicBezTo>
                    <a:pt x="88" y="48"/>
                    <a:pt x="83" y="28"/>
                    <a:pt x="71" y="14"/>
                  </a:cubicBezTo>
                  <a:cubicBezTo>
                    <a:pt x="69" y="11"/>
                    <a:pt x="65" y="14"/>
                    <a:pt x="67" y="17"/>
                  </a:cubicBezTo>
                  <a:cubicBezTo>
                    <a:pt x="73" y="23"/>
                    <a:pt x="76" y="31"/>
                    <a:pt x="79" y="38"/>
                  </a:cubicBezTo>
                  <a:cubicBezTo>
                    <a:pt x="76" y="35"/>
                    <a:pt x="73" y="32"/>
                    <a:pt x="70" y="29"/>
                  </a:cubicBezTo>
                  <a:cubicBezTo>
                    <a:pt x="61" y="23"/>
                    <a:pt x="50" y="20"/>
                    <a:pt x="40" y="22"/>
                  </a:cubicBezTo>
                  <a:cubicBezTo>
                    <a:pt x="47" y="14"/>
                    <a:pt x="58" y="7"/>
                    <a:pt x="70" y="6"/>
                  </a:cubicBezTo>
                  <a:cubicBezTo>
                    <a:pt x="80" y="5"/>
                    <a:pt x="91" y="8"/>
                    <a:pt x="99" y="15"/>
                  </a:cubicBezTo>
                  <a:cubicBezTo>
                    <a:pt x="95" y="14"/>
                    <a:pt x="91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4" y="15"/>
                    <a:pt x="85" y="17"/>
                  </a:cubicBezTo>
                  <a:cubicBezTo>
                    <a:pt x="100" y="48"/>
                    <a:pt x="91" y="86"/>
                    <a:pt x="63" y="108"/>
                  </a:cubicBezTo>
                  <a:close/>
                  <a:moveTo>
                    <a:pt x="41" y="93"/>
                  </a:moveTo>
                  <a:cubicBezTo>
                    <a:pt x="38" y="84"/>
                    <a:pt x="39" y="76"/>
                    <a:pt x="39" y="74"/>
                  </a:cubicBezTo>
                  <a:cubicBezTo>
                    <a:pt x="40" y="68"/>
                    <a:pt x="40" y="62"/>
                    <a:pt x="42" y="62"/>
                  </a:cubicBezTo>
                  <a:cubicBezTo>
                    <a:pt x="43" y="62"/>
                    <a:pt x="39" y="76"/>
                    <a:pt x="45" y="93"/>
                  </a:cubicBezTo>
                  <a:cubicBezTo>
                    <a:pt x="48" y="101"/>
                    <a:pt x="53" y="111"/>
                    <a:pt x="66" y="118"/>
                  </a:cubicBezTo>
                  <a:cubicBezTo>
                    <a:pt x="87" y="129"/>
                    <a:pt x="98" y="121"/>
                    <a:pt x="101" y="119"/>
                  </a:cubicBezTo>
                  <a:cubicBezTo>
                    <a:pt x="103" y="118"/>
                    <a:pt x="105" y="118"/>
                    <a:pt x="105" y="119"/>
                  </a:cubicBezTo>
                  <a:cubicBezTo>
                    <a:pt x="106" y="121"/>
                    <a:pt x="104" y="122"/>
                    <a:pt x="102" y="124"/>
                  </a:cubicBezTo>
                  <a:cubicBezTo>
                    <a:pt x="101" y="124"/>
                    <a:pt x="84" y="136"/>
                    <a:pt x="59" y="118"/>
                  </a:cubicBezTo>
                  <a:cubicBezTo>
                    <a:pt x="48" y="110"/>
                    <a:pt x="44" y="101"/>
                    <a:pt x="41" y="93"/>
                  </a:cubicBezTo>
                  <a:close/>
                  <a:moveTo>
                    <a:pt x="72" y="160"/>
                  </a:moveTo>
                  <a:cubicBezTo>
                    <a:pt x="68" y="166"/>
                    <a:pt x="61" y="168"/>
                    <a:pt x="54" y="166"/>
                  </a:cubicBezTo>
                  <a:cubicBezTo>
                    <a:pt x="48" y="165"/>
                    <a:pt x="41" y="161"/>
                    <a:pt x="39" y="155"/>
                  </a:cubicBezTo>
                  <a:cubicBezTo>
                    <a:pt x="36" y="151"/>
                    <a:pt x="36" y="145"/>
                    <a:pt x="39" y="141"/>
                  </a:cubicBezTo>
                  <a:cubicBezTo>
                    <a:pt x="39" y="141"/>
                    <a:pt x="40" y="140"/>
                    <a:pt x="40" y="140"/>
                  </a:cubicBezTo>
                  <a:cubicBezTo>
                    <a:pt x="44" y="138"/>
                    <a:pt x="48" y="134"/>
                    <a:pt x="49" y="129"/>
                  </a:cubicBezTo>
                  <a:cubicBezTo>
                    <a:pt x="49" y="125"/>
                    <a:pt x="52" y="124"/>
                    <a:pt x="53" y="127"/>
                  </a:cubicBezTo>
                  <a:cubicBezTo>
                    <a:pt x="53" y="128"/>
                    <a:pt x="53" y="129"/>
                    <a:pt x="53" y="130"/>
                  </a:cubicBezTo>
                  <a:cubicBezTo>
                    <a:pt x="49" y="135"/>
                    <a:pt x="46" y="141"/>
                    <a:pt x="45" y="146"/>
                  </a:cubicBezTo>
                  <a:cubicBezTo>
                    <a:pt x="43" y="152"/>
                    <a:pt x="44" y="159"/>
                    <a:pt x="49" y="163"/>
                  </a:cubicBezTo>
                  <a:cubicBezTo>
                    <a:pt x="54" y="166"/>
                    <a:pt x="59" y="165"/>
                    <a:pt x="62" y="161"/>
                  </a:cubicBezTo>
                  <a:cubicBezTo>
                    <a:pt x="65" y="157"/>
                    <a:pt x="62" y="151"/>
                    <a:pt x="59" y="150"/>
                  </a:cubicBezTo>
                  <a:cubicBezTo>
                    <a:pt x="56" y="149"/>
                    <a:pt x="54" y="153"/>
                    <a:pt x="57" y="154"/>
                  </a:cubicBezTo>
                  <a:cubicBezTo>
                    <a:pt x="62" y="156"/>
                    <a:pt x="55" y="163"/>
                    <a:pt x="51" y="158"/>
                  </a:cubicBezTo>
                  <a:cubicBezTo>
                    <a:pt x="48" y="155"/>
                    <a:pt x="48" y="151"/>
                    <a:pt x="50" y="147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6" y="141"/>
                    <a:pt x="62" y="142"/>
                    <a:pt x="67" y="145"/>
                  </a:cubicBezTo>
                  <a:cubicBezTo>
                    <a:pt x="67" y="145"/>
                    <a:pt x="68" y="145"/>
                    <a:pt x="68" y="145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70" y="146"/>
                    <a:pt x="72" y="148"/>
                    <a:pt x="73" y="150"/>
                  </a:cubicBezTo>
                  <a:cubicBezTo>
                    <a:pt x="75" y="153"/>
                    <a:pt x="75" y="157"/>
                    <a:pt x="72" y="160"/>
                  </a:cubicBezTo>
                  <a:close/>
                  <a:moveTo>
                    <a:pt x="48" y="170"/>
                  </a:moveTo>
                  <a:cubicBezTo>
                    <a:pt x="44" y="167"/>
                    <a:pt x="41" y="163"/>
                    <a:pt x="38" y="159"/>
                  </a:cubicBezTo>
                  <a:cubicBezTo>
                    <a:pt x="43" y="164"/>
                    <a:pt x="49" y="168"/>
                    <a:pt x="56" y="169"/>
                  </a:cubicBezTo>
                  <a:cubicBezTo>
                    <a:pt x="64" y="170"/>
                    <a:pt x="73" y="167"/>
                    <a:pt x="76" y="158"/>
                  </a:cubicBezTo>
                  <a:cubicBezTo>
                    <a:pt x="76" y="159"/>
                    <a:pt x="76" y="159"/>
                    <a:pt x="76" y="159"/>
                  </a:cubicBezTo>
                  <a:cubicBezTo>
                    <a:pt x="76" y="161"/>
                    <a:pt x="75" y="164"/>
                    <a:pt x="74" y="166"/>
                  </a:cubicBezTo>
                  <a:cubicBezTo>
                    <a:pt x="69" y="175"/>
                    <a:pt x="56" y="176"/>
                    <a:pt x="48" y="170"/>
                  </a:cubicBezTo>
                  <a:close/>
                  <a:moveTo>
                    <a:pt x="53" y="178"/>
                  </a:moveTo>
                  <a:cubicBezTo>
                    <a:pt x="48" y="173"/>
                    <a:pt x="48" y="173"/>
                    <a:pt x="48" y="173"/>
                  </a:cubicBezTo>
                  <a:cubicBezTo>
                    <a:pt x="55" y="177"/>
                    <a:pt x="64" y="177"/>
                    <a:pt x="70" y="173"/>
                  </a:cubicBezTo>
                  <a:cubicBezTo>
                    <a:pt x="66" y="178"/>
                    <a:pt x="60" y="181"/>
                    <a:pt x="53" y="178"/>
                  </a:cubicBezTo>
                  <a:close/>
                  <a:moveTo>
                    <a:pt x="72" y="213"/>
                  </a:moveTo>
                  <a:cubicBezTo>
                    <a:pt x="67" y="210"/>
                    <a:pt x="62" y="207"/>
                    <a:pt x="58" y="204"/>
                  </a:cubicBezTo>
                  <a:cubicBezTo>
                    <a:pt x="57" y="203"/>
                    <a:pt x="55" y="205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2" y="203"/>
                    <a:pt x="46" y="201"/>
                    <a:pt x="40" y="200"/>
                  </a:cubicBezTo>
                  <a:cubicBezTo>
                    <a:pt x="39" y="198"/>
                    <a:pt x="38" y="197"/>
                    <a:pt x="37" y="195"/>
                  </a:cubicBezTo>
                  <a:cubicBezTo>
                    <a:pt x="33" y="190"/>
                    <a:pt x="29" y="185"/>
                    <a:pt x="26" y="179"/>
                  </a:cubicBezTo>
                  <a:cubicBezTo>
                    <a:pt x="27" y="180"/>
                    <a:pt x="29" y="181"/>
                    <a:pt x="30" y="182"/>
                  </a:cubicBezTo>
                  <a:cubicBezTo>
                    <a:pt x="34" y="187"/>
                    <a:pt x="38" y="191"/>
                    <a:pt x="43" y="195"/>
                  </a:cubicBezTo>
                  <a:cubicBezTo>
                    <a:pt x="44" y="196"/>
                    <a:pt x="45" y="195"/>
                    <a:pt x="44" y="194"/>
                  </a:cubicBezTo>
                  <a:cubicBezTo>
                    <a:pt x="41" y="191"/>
                    <a:pt x="38" y="188"/>
                    <a:pt x="35" y="184"/>
                  </a:cubicBezTo>
                  <a:cubicBezTo>
                    <a:pt x="37" y="185"/>
                    <a:pt x="38" y="186"/>
                    <a:pt x="40" y="186"/>
                  </a:cubicBezTo>
                  <a:cubicBezTo>
                    <a:pt x="43" y="189"/>
                    <a:pt x="46" y="193"/>
                    <a:pt x="49" y="196"/>
                  </a:cubicBezTo>
                  <a:cubicBezTo>
                    <a:pt x="50" y="197"/>
                    <a:pt x="52" y="195"/>
                    <a:pt x="51" y="194"/>
                  </a:cubicBezTo>
                  <a:cubicBezTo>
                    <a:pt x="49" y="192"/>
                    <a:pt x="47" y="190"/>
                    <a:pt x="45" y="188"/>
                  </a:cubicBezTo>
                  <a:cubicBezTo>
                    <a:pt x="47" y="189"/>
                    <a:pt x="50" y="189"/>
                    <a:pt x="53" y="190"/>
                  </a:cubicBezTo>
                  <a:cubicBezTo>
                    <a:pt x="53" y="190"/>
                    <a:pt x="53" y="190"/>
                    <a:pt x="54" y="190"/>
                  </a:cubicBezTo>
                  <a:cubicBezTo>
                    <a:pt x="58" y="194"/>
                    <a:pt x="64" y="197"/>
                    <a:pt x="69" y="200"/>
                  </a:cubicBezTo>
                  <a:cubicBezTo>
                    <a:pt x="70" y="200"/>
                    <a:pt x="71" y="199"/>
                    <a:pt x="70" y="198"/>
                  </a:cubicBezTo>
                  <a:cubicBezTo>
                    <a:pt x="61" y="193"/>
                    <a:pt x="52" y="186"/>
                    <a:pt x="44" y="179"/>
                  </a:cubicBezTo>
                  <a:cubicBezTo>
                    <a:pt x="46" y="180"/>
                    <a:pt x="48" y="181"/>
                    <a:pt x="50" y="181"/>
                  </a:cubicBezTo>
                  <a:cubicBezTo>
                    <a:pt x="62" y="191"/>
                    <a:pt x="75" y="197"/>
                    <a:pt x="87" y="207"/>
                  </a:cubicBezTo>
                  <a:cubicBezTo>
                    <a:pt x="88" y="207"/>
                    <a:pt x="93" y="213"/>
                    <a:pt x="95" y="214"/>
                  </a:cubicBezTo>
                  <a:cubicBezTo>
                    <a:pt x="87" y="216"/>
                    <a:pt x="79" y="216"/>
                    <a:pt x="72" y="213"/>
                  </a:cubicBezTo>
                  <a:close/>
                  <a:moveTo>
                    <a:pt x="73" y="307"/>
                  </a:moveTo>
                  <a:cubicBezTo>
                    <a:pt x="73" y="298"/>
                    <a:pt x="77" y="289"/>
                    <a:pt x="79" y="280"/>
                  </a:cubicBezTo>
                  <a:cubicBezTo>
                    <a:pt x="83" y="271"/>
                    <a:pt x="85" y="261"/>
                    <a:pt x="83" y="251"/>
                  </a:cubicBezTo>
                  <a:cubicBezTo>
                    <a:pt x="80" y="231"/>
                    <a:pt x="66" y="216"/>
                    <a:pt x="48" y="210"/>
                  </a:cubicBezTo>
                  <a:cubicBezTo>
                    <a:pt x="46" y="207"/>
                    <a:pt x="44" y="205"/>
                    <a:pt x="43" y="203"/>
                  </a:cubicBezTo>
                  <a:cubicBezTo>
                    <a:pt x="51" y="205"/>
                    <a:pt x="58" y="209"/>
                    <a:pt x="65" y="214"/>
                  </a:cubicBezTo>
                  <a:cubicBezTo>
                    <a:pt x="78" y="228"/>
                    <a:pt x="90" y="245"/>
                    <a:pt x="90" y="265"/>
                  </a:cubicBezTo>
                  <a:cubicBezTo>
                    <a:pt x="90" y="277"/>
                    <a:pt x="84" y="286"/>
                    <a:pt x="78" y="296"/>
                  </a:cubicBezTo>
                  <a:cubicBezTo>
                    <a:pt x="76" y="299"/>
                    <a:pt x="75" y="303"/>
                    <a:pt x="73" y="307"/>
                  </a:cubicBezTo>
                  <a:close/>
                  <a:moveTo>
                    <a:pt x="69" y="302"/>
                  </a:moveTo>
                  <a:cubicBezTo>
                    <a:pt x="70" y="289"/>
                    <a:pt x="77" y="275"/>
                    <a:pt x="77" y="263"/>
                  </a:cubicBezTo>
                  <a:cubicBezTo>
                    <a:pt x="77" y="250"/>
                    <a:pt x="71" y="238"/>
                    <a:pt x="62" y="230"/>
                  </a:cubicBezTo>
                  <a:cubicBezTo>
                    <a:pt x="61" y="228"/>
                    <a:pt x="60" y="226"/>
                    <a:pt x="58" y="224"/>
                  </a:cubicBezTo>
                  <a:cubicBezTo>
                    <a:pt x="71" y="232"/>
                    <a:pt x="79" y="248"/>
                    <a:pt x="79" y="263"/>
                  </a:cubicBezTo>
                  <a:cubicBezTo>
                    <a:pt x="78" y="276"/>
                    <a:pt x="71" y="289"/>
                    <a:pt x="69" y="302"/>
                  </a:cubicBezTo>
                  <a:close/>
                  <a:moveTo>
                    <a:pt x="67" y="299"/>
                  </a:moveTo>
                  <a:cubicBezTo>
                    <a:pt x="67" y="292"/>
                    <a:pt x="68" y="284"/>
                    <a:pt x="67" y="277"/>
                  </a:cubicBezTo>
                  <a:cubicBezTo>
                    <a:pt x="68" y="277"/>
                    <a:pt x="69" y="276"/>
                    <a:pt x="70" y="275"/>
                  </a:cubicBezTo>
                  <a:cubicBezTo>
                    <a:pt x="74" y="262"/>
                    <a:pt x="71" y="249"/>
                    <a:pt x="66" y="238"/>
                  </a:cubicBezTo>
                  <a:cubicBezTo>
                    <a:pt x="73" y="247"/>
                    <a:pt x="76" y="259"/>
                    <a:pt x="74" y="271"/>
                  </a:cubicBezTo>
                  <a:cubicBezTo>
                    <a:pt x="72" y="280"/>
                    <a:pt x="68" y="290"/>
                    <a:pt x="67" y="299"/>
                  </a:cubicBezTo>
                  <a:close/>
                  <a:moveTo>
                    <a:pt x="55" y="270"/>
                  </a:moveTo>
                  <a:cubicBezTo>
                    <a:pt x="56" y="267"/>
                    <a:pt x="57" y="265"/>
                    <a:pt x="59" y="263"/>
                  </a:cubicBezTo>
                  <a:cubicBezTo>
                    <a:pt x="74" y="277"/>
                    <a:pt x="58" y="304"/>
                    <a:pt x="72" y="320"/>
                  </a:cubicBezTo>
                  <a:cubicBezTo>
                    <a:pt x="72" y="320"/>
                    <a:pt x="72" y="320"/>
                    <a:pt x="72" y="321"/>
                  </a:cubicBezTo>
                  <a:cubicBezTo>
                    <a:pt x="54" y="310"/>
                    <a:pt x="48" y="289"/>
                    <a:pt x="55" y="270"/>
                  </a:cubicBezTo>
                  <a:close/>
                  <a:moveTo>
                    <a:pt x="31" y="243"/>
                  </a:moveTo>
                  <a:cubicBezTo>
                    <a:pt x="32" y="243"/>
                    <a:pt x="32" y="243"/>
                    <a:pt x="33" y="242"/>
                  </a:cubicBezTo>
                  <a:cubicBezTo>
                    <a:pt x="35" y="250"/>
                    <a:pt x="41" y="258"/>
                    <a:pt x="49" y="258"/>
                  </a:cubicBezTo>
                  <a:cubicBezTo>
                    <a:pt x="47" y="260"/>
                    <a:pt x="44" y="262"/>
                    <a:pt x="41" y="262"/>
                  </a:cubicBezTo>
                  <a:cubicBezTo>
                    <a:pt x="38" y="263"/>
                    <a:pt x="34" y="263"/>
                    <a:pt x="31" y="263"/>
                  </a:cubicBezTo>
                  <a:cubicBezTo>
                    <a:pt x="26" y="257"/>
                    <a:pt x="26" y="249"/>
                    <a:pt x="31" y="243"/>
                  </a:cubicBezTo>
                  <a:close/>
                  <a:moveTo>
                    <a:pt x="21" y="259"/>
                  </a:moveTo>
                  <a:cubicBezTo>
                    <a:pt x="20" y="253"/>
                    <a:pt x="22" y="247"/>
                    <a:pt x="25" y="242"/>
                  </a:cubicBezTo>
                  <a:cubicBezTo>
                    <a:pt x="26" y="243"/>
                    <a:pt x="27" y="243"/>
                    <a:pt x="28" y="243"/>
                  </a:cubicBezTo>
                  <a:cubicBezTo>
                    <a:pt x="24" y="249"/>
                    <a:pt x="24" y="256"/>
                    <a:pt x="28" y="262"/>
                  </a:cubicBezTo>
                  <a:cubicBezTo>
                    <a:pt x="25" y="261"/>
                    <a:pt x="23" y="260"/>
                    <a:pt x="21" y="259"/>
                  </a:cubicBezTo>
                  <a:close/>
                  <a:moveTo>
                    <a:pt x="16" y="254"/>
                  </a:moveTo>
                  <a:cubicBezTo>
                    <a:pt x="15" y="249"/>
                    <a:pt x="17" y="244"/>
                    <a:pt x="21" y="240"/>
                  </a:cubicBezTo>
                  <a:cubicBezTo>
                    <a:pt x="22" y="240"/>
                    <a:pt x="23" y="241"/>
                    <a:pt x="23" y="241"/>
                  </a:cubicBezTo>
                  <a:cubicBezTo>
                    <a:pt x="20" y="246"/>
                    <a:pt x="18" y="251"/>
                    <a:pt x="19" y="257"/>
                  </a:cubicBezTo>
                  <a:cubicBezTo>
                    <a:pt x="18" y="256"/>
                    <a:pt x="17" y="255"/>
                    <a:pt x="16" y="254"/>
                  </a:cubicBezTo>
                  <a:close/>
                  <a:moveTo>
                    <a:pt x="8" y="236"/>
                  </a:moveTo>
                  <a:cubicBezTo>
                    <a:pt x="8" y="236"/>
                    <a:pt x="8" y="237"/>
                    <a:pt x="7" y="237"/>
                  </a:cubicBezTo>
                  <a:cubicBezTo>
                    <a:pt x="7" y="235"/>
                    <a:pt x="7" y="233"/>
                    <a:pt x="7" y="231"/>
                  </a:cubicBezTo>
                  <a:cubicBezTo>
                    <a:pt x="9" y="224"/>
                    <a:pt x="15" y="220"/>
                    <a:pt x="21" y="221"/>
                  </a:cubicBezTo>
                  <a:cubicBezTo>
                    <a:pt x="19" y="223"/>
                    <a:pt x="18" y="226"/>
                    <a:pt x="18" y="229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15" y="230"/>
                    <a:pt x="12" y="231"/>
                    <a:pt x="11" y="234"/>
                  </a:cubicBezTo>
                  <a:cubicBezTo>
                    <a:pt x="10" y="235"/>
                    <a:pt x="12" y="236"/>
                    <a:pt x="13" y="235"/>
                  </a:cubicBezTo>
                  <a:cubicBezTo>
                    <a:pt x="14" y="233"/>
                    <a:pt x="16" y="232"/>
                    <a:pt x="18" y="231"/>
                  </a:cubicBezTo>
                  <a:cubicBezTo>
                    <a:pt x="18" y="234"/>
                    <a:pt x="19" y="236"/>
                    <a:pt x="20" y="238"/>
                  </a:cubicBezTo>
                  <a:cubicBezTo>
                    <a:pt x="16" y="242"/>
                    <a:pt x="14" y="247"/>
                    <a:pt x="13" y="252"/>
                  </a:cubicBezTo>
                  <a:cubicBezTo>
                    <a:pt x="11" y="248"/>
                    <a:pt x="9" y="244"/>
                    <a:pt x="8" y="240"/>
                  </a:cubicBezTo>
                  <a:cubicBezTo>
                    <a:pt x="9" y="239"/>
                    <a:pt x="9" y="238"/>
                    <a:pt x="10" y="238"/>
                  </a:cubicBezTo>
                  <a:cubicBezTo>
                    <a:pt x="10" y="236"/>
                    <a:pt x="9" y="235"/>
                    <a:pt x="8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5432" y="-52"/>
              <a:ext cx="1153" cy="406"/>
            </a:xfrm>
            <a:custGeom>
              <a:avLst/>
              <a:gdLst>
                <a:gd name="T0" fmla="*/ 212 w 327"/>
                <a:gd name="T1" fmla="*/ 92 h 115"/>
                <a:gd name="T2" fmla="*/ 266 w 327"/>
                <a:gd name="T3" fmla="*/ 96 h 115"/>
                <a:gd name="T4" fmla="*/ 301 w 327"/>
                <a:gd name="T5" fmla="*/ 87 h 115"/>
                <a:gd name="T6" fmla="*/ 305 w 327"/>
                <a:gd name="T7" fmla="*/ 82 h 115"/>
                <a:gd name="T8" fmla="*/ 291 w 327"/>
                <a:gd name="T9" fmla="*/ 19 h 115"/>
                <a:gd name="T10" fmla="*/ 190 w 327"/>
                <a:gd name="T11" fmla="*/ 24 h 115"/>
                <a:gd name="T12" fmla="*/ 143 w 327"/>
                <a:gd name="T13" fmla="*/ 54 h 115"/>
                <a:gd name="T14" fmla="*/ 67 w 327"/>
                <a:gd name="T15" fmla="*/ 21 h 115"/>
                <a:gd name="T16" fmla="*/ 28 w 327"/>
                <a:gd name="T17" fmla="*/ 66 h 115"/>
                <a:gd name="T18" fmla="*/ 108 w 327"/>
                <a:gd name="T19" fmla="*/ 105 h 115"/>
                <a:gd name="T20" fmla="*/ 112 w 327"/>
                <a:gd name="T21" fmla="*/ 86 h 115"/>
                <a:gd name="T22" fmla="*/ 95 w 327"/>
                <a:gd name="T23" fmla="*/ 90 h 115"/>
                <a:gd name="T24" fmla="*/ 108 w 327"/>
                <a:gd name="T25" fmla="*/ 72 h 115"/>
                <a:gd name="T26" fmla="*/ 114 w 327"/>
                <a:gd name="T27" fmla="*/ 65 h 115"/>
                <a:gd name="T28" fmla="*/ 101 w 327"/>
                <a:gd name="T29" fmla="*/ 61 h 115"/>
                <a:gd name="T30" fmla="*/ 91 w 327"/>
                <a:gd name="T31" fmla="*/ 57 h 115"/>
                <a:gd name="T32" fmla="*/ 152 w 327"/>
                <a:gd name="T33" fmla="*/ 92 h 115"/>
                <a:gd name="T34" fmla="*/ 176 w 327"/>
                <a:gd name="T35" fmla="*/ 90 h 115"/>
                <a:gd name="T36" fmla="*/ 191 w 327"/>
                <a:gd name="T37" fmla="*/ 94 h 115"/>
                <a:gd name="T38" fmla="*/ 161 w 327"/>
                <a:gd name="T39" fmla="*/ 87 h 115"/>
                <a:gd name="T40" fmla="*/ 140 w 327"/>
                <a:gd name="T41" fmla="*/ 65 h 115"/>
                <a:gd name="T42" fmla="*/ 145 w 327"/>
                <a:gd name="T43" fmla="*/ 79 h 115"/>
                <a:gd name="T44" fmla="*/ 165 w 327"/>
                <a:gd name="T45" fmla="*/ 91 h 115"/>
                <a:gd name="T46" fmla="*/ 172 w 327"/>
                <a:gd name="T47" fmla="*/ 97 h 115"/>
                <a:gd name="T48" fmla="*/ 190 w 327"/>
                <a:gd name="T49" fmla="*/ 97 h 115"/>
                <a:gd name="T50" fmla="*/ 181 w 327"/>
                <a:gd name="T51" fmla="*/ 96 h 115"/>
                <a:gd name="T52" fmla="*/ 190 w 327"/>
                <a:gd name="T53" fmla="*/ 91 h 115"/>
                <a:gd name="T54" fmla="*/ 173 w 327"/>
                <a:gd name="T55" fmla="*/ 85 h 115"/>
                <a:gd name="T56" fmla="*/ 196 w 327"/>
                <a:gd name="T57" fmla="*/ 91 h 115"/>
                <a:gd name="T58" fmla="*/ 193 w 327"/>
                <a:gd name="T59" fmla="*/ 88 h 115"/>
                <a:gd name="T60" fmla="*/ 153 w 327"/>
                <a:gd name="T61" fmla="*/ 76 h 115"/>
                <a:gd name="T62" fmla="*/ 246 w 327"/>
                <a:gd name="T63" fmla="*/ 90 h 115"/>
                <a:gd name="T64" fmla="*/ 261 w 327"/>
                <a:gd name="T65" fmla="*/ 78 h 115"/>
                <a:gd name="T66" fmla="*/ 250 w 327"/>
                <a:gd name="T67" fmla="*/ 67 h 115"/>
                <a:gd name="T68" fmla="*/ 250 w 327"/>
                <a:gd name="T69" fmla="*/ 67 h 115"/>
                <a:gd name="T70" fmla="*/ 258 w 327"/>
                <a:gd name="T71" fmla="*/ 36 h 115"/>
                <a:gd name="T72" fmla="*/ 274 w 327"/>
                <a:gd name="T73" fmla="*/ 34 h 115"/>
                <a:gd name="T74" fmla="*/ 288 w 327"/>
                <a:gd name="T75" fmla="*/ 50 h 115"/>
                <a:gd name="T76" fmla="*/ 251 w 327"/>
                <a:gd name="T77" fmla="*/ 50 h 115"/>
                <a:gd name="T78" fmla="*/ 230 w 327"/>
                <a:gd name="T79" fmla="*/ 61 h 115"/>
                <a:gd name="T80" fmla="*/ 312 w 327"/>
                <a:gd name="T81" fmla="*/ 17 h 115"/>
                <a:gd name="T82" fmla="*/ 314 w 327"/>
                <a:gd name="T83" fmla="*/ 44 h 115"/>
                <a:gd name="T84" fmla="*/ 204 w 327"/>
                <a:gd name="T85" fmla="*/ 13 h 115"/>
                <a:gd name="T86" fmla="*/ 253 w 327"/>
                <a:gd name="T87" fmla="*/ 76 h 115"/>
                <a:gd name="T88" fmla="*/ 183 w 327"/>
                <a:gd name="T89" fmla="*/ 48 h 115"/>
                <a:gd name="T90" fmla="*/ 177 w 327"/>
                <a:gd name="T91" fmla="*/ 57 h 115"/>
                <a:gd name="T92" fmla="*/ 198 w 327"/>
                <a:gd name="T93" fmla="*/ 67 h 115"/>
                <a:gd name="T94" fmla="*/ 177 w 327"/>
                <a:gd name="T95" fmla="*/ 42 h 115"/>
                <a:gd name="T96" fmla="*/ 157 w 327"/>
                <a:gd name="T97" fmla="*/ 68 h 115"/>
                <a:gd name="T98" fmla="*/ 113 w 327"/>
                <a:gd name="T99" fmla="*/ 20 h 115"/>
                <a:gd name="T100" fmla="*/ 137 w 327"/>
                <a:gd name="T101" fmla="*/ 61 h 115"/>
                <a:gd name="T102" fmla="*/ 143 w 327"/>
                <a:gd name="T103" fmla="*/ 80 h 115"/>
                <a:gd name="T104" fmla="*/ 127 w 327"/>
                <a:gd name="T105" fmla="*/ 75 h 115"/>
                <a:gd name="T106" fmla="*/ 31 w 327"/>
                <a:gd name="T107" fmla="*/ 37 h 115"/>
                <a:gd name="T108" fmla="*/ 47 w 327"/>
                <a:gd name="T109" fmla="*/ 36 h 115"/>
                <a:gd name="T110" fmla="*/ 64 w 327"/>
                <a:gd name="T111" fmla="*/ 38 h 115"/>
                <a:gd name="T112" fmla="*/ 50 w 327"/>
                <a:gd name="T113" fmla="*/ 48 h 115"/>
                <a:gd name="T114" fmla="*/ 57 w 327"/>
                <a:gd name="T115" fmla="*/ 60 h 115"/>
                <a:gd name="T116" fmla="*/ 84 w 327"/>
                <a:gd name="T117" fmla="*/ 85 h 115"/>
                <a:gd name="T118" fmla="*/ 65 w 327"/>
                <a:gd name="T119" fmla="*/ 87 h 115"/>
                <a:gd name="T120" fmla="*/ 90 w 327"/>
                <a:gd name="T121" fmla="*/ 105 h 115"/>
                <a:gd name="T122" fmla="*/ 94 w 327"/>
                <a:gd name="T123" fmla="*/ 104 h 115"/>
                <a:gd name="T124" fmla="*/ 91 w 327"/>
                <a:gd name="T12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111" y="109"/>
                  </a:moveTo>
                  <a:cubicBezTo>
                    <a:pt x="122" y="103"/>
                    <a:pt x="128" y="92"/>
                    <a:pt x="127" y="81"/>
                  </a:cubicBezTo>
                  <a:cubicBezTo>
                    <a:pt x="132" y="84"/>
                    <a:pt x="136" y="87"/>
                    <a:pt x="140" y="90"/>
                  </a:cubicBezTo>
                  <a:cubicBezTo>
                    <a:pt x="152" y="98"/>
                    <a:pt x="166" y="105"/>
                    <a:pt x="182" y="104"/>
                  </a:cubicBezTo>
                  <a:cubicBezTo>
                    <a:pt x="192" y="104"/>
                    <a:pt x="203" y="99"/>
                    <a:pt x="210" y="92"/>
                  </a:cubicBezTo>
                  <a:cubicBezTo>
                    <a:pt x="211" y="92"/>
                    <a:pt x="211" y="92"/>
                    <a:pt x="212" y="92"/>
                  </a:cubicBezTo>
                  <a:cubicBezTo>
                    <a:pt x="215" y="91"/>
                    <a:pt x="214" y="93"/>
                    <a:pt x="212" y="95"/>
                  </a:cubicBezTo>
                  <a:cubicBezTo>
                    <a:pt x="210" y="97"/>
                    <a:pt x="210" y="102"/>
                    <a:pt x="209" y="104"/>
                  </a:cubicBezTo>
                  <a:cubicBezTo>
                    <a:pt x="209" y="107"/>
                    <a:pt x="214" y="105"/>
                    <a:pt x="219" y="105"/>
                  </a:cubicBezTo>
                  <a:cubicBezTo>
                    <a:pt x="223" y="104"/>
                    <a:pt x="228" y="110"/>
                    <a:pt x="236" y="105"/>
                  </a:cubicBezTo>
                  <a:cubicBezTo>
                    <a:pt x="242" y="101"/>
                    <a:pt x="248" y="95"/>
                    <a:pt x="255" y="90"/>
                  </a:cubicBezTo>
                  <a:cubicBezTo>
                    <a:pt x="260" y="88"/>
                    <a:pt x="265" y="91"/>
                    <a:pt x="266" y="96"/>
                  </a:cubicBezTo>
                  <a:cubicBezTo>
                    <a:pt x="267" y="99"/>
                    <a:pt x="271" y="98"/>
                    <a:pt x="270" y="95"/>
                  </a:cubicBezTo>
                  <a:cubicBezTo>
                    <a:pt x="270" y="94"/>
                    <a:pt x="270" y="93"/>
                    <a:pt x="270" y="92"/>
                  </a:cubicBezTo>
                  <a:cubicBezTo>
                    <a:pt x="272" y="88"/>
                    <a:pt x="275" y="84"/>
                    <a:pt x="278" y="80"/>
                  </a:cubicBezTo>
                  <a:cubicBezTo>
                    <a:pt x="286" y="79"/>
                    <a:pt x="293" y="81"/>
                    <a:pt x="297" y="85"/>
                  </a:cubicBezTo>
                  <a:cubicBezTo>
                    <a:pt x="298" y="87"/>
                    <a:pt x="300" y="87"/>
                    <a:pt x="301" y="87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1" y="88"/>
                    <a:pt x="303" y="89"/>
                    <a:pt x="303" y="87"/>
                  </a:cubicBezTo>
                  <a:cubicBezTo>
                    <a:pt x="304" y="84"/>
                    <a:pt x="307" y="83"/>
                    <a:pt x="310" y="83"/>
                  </a:cubicBezTo>
                  <a:cubicBezTo>
                    <a:pt x="313" y="83"/>
                    <a:pt x="316" y="86"/>
                    <a:pt x="317" y="88"/>
                  </a:cubicBezTo>
                  <a:cubicBezTo>
                    <a:pt x="318" y="89"/>
                    <a:pt x="320" y="88"/>
                    <a:pt x="319" y="87"/>
                  </a:cubicBezTo>
                  <a:cubicBezTo>
                    <a:pt x="317" y="84"/>
                    <a:pt x="314" y="81"/>
                    <a:pt x="309" y="81"/>
                  </a:cubicBezTo>
                  <a:cubicBezTo>
                    <a:pt x="308" y="81"/>
                    <a:pt x="306" y="81"/>
                    <a:pt x="305" y="82"/>
                  </a:cubicBezTo>
                  <a:cubicBezTo>
                    <a:pt x="316" y="72"/>
                    <a:pt x="325" y="59"/>
                    <a:pt x="326" y="44"/>
                  </a:cubicBezTo>
                  <a:cubicBezTo>
                    <a:pt x="327" y="29"/>
                    <a:pt x="320" y="14"/>
                    <a:pt x="307" y="7"/>
                  </a:cubicBezTo>
                  <a:cubicBezTo>
                    <a:pt x="307" y="6"/>
                    <a:pt x="307" y="6"/>
                    <a:pt x="306" y="6"/>
                  </a:cubicBezTo>
                  <a:cubicBezTo>
                    <a:pt x="306" y="6"/>
                    <a:pt x="306" y="6"/>
                    <a:pt x="305" y="6"/>
                  </a:cubicBezTo>
                  <a:cubicBezTo>
                    <a:pt x="305" y="6"/>
                    <a:pt x="304" y="6"/>
                    <a:pt x="304" y="6"/>
                  </a:cubicBezTo>
                  <a:cubicBezTo>
                    <a:pt x="299" y="11"/>
                    <a:pt x="295" y="15"/>
                    <a:pt x="291" y="19"/>
                  </a:cubicBezTo>
                  <a:cubicBezTo>
                    <a:pt x="263" y="15"/>
                    <a:pt x="235" y="26"/>
                    <a:pt x="217" y="48"/>
                  </a:cubicBezTo>
                  <a:cubicBezTo>
                    <a:pt x="217" y="47"/>
                    <a:pt x="217" y="47"/>
                    <a:pt x="216" y="46"/>
                  </a:cubicBezTo>
                  <a:cubicBezTo>
                    <a:pt x="210" y="31"/>
                    <a:pt x="213" y="20"/>
                    <a:pt x="217" y="14"/>
                  </a:cubicBezTo>
                  <a:cubicBezTo>
                    <a:pt x="218" y="12"/>
                    <a:pt x="225" y="4"/>
                    <a:pt x="221" y="3"/>
                  </a:cubicBezTo>
                  <a:cubicBezTo>
                    <a:pt x="220" y="2"/>
                    <a:pt x="219" y="2"/>
                    <a:pt x="218" y="2"/>
                  </a:cubicBezTo>
                  <a:cubicBezTo>
                    <a:pt x="206" y="0"/>
                    <a:pt x="194" y="12"/>
                    <a:pt x="190" y="24"/>
                  </a:cubicBezTo>
                  <a:cubicBezTo>
                    <a:pt x="188" y="31"/>
                    <a:pt x="188" y="38"/>
                    <a:pt x="192" y="44"/>
                  </a:cubicBezTo>
                  <a:cubicBezTo>
                    <a:pt x="192" y="44"/>
                    <a:pt x="188" y="48"/>
                    <a:pt x="189" y="54"/>
                  </a:cubicBezTo>
                  <a:cubicBezTo>
                    <a:pt x="190" y="56"/>
                    <a:pt x="191" y="58"/>
                    <a:pt x="193" y="59"/>
                  </a:cubicBezTo>
                  <a:cubicBezTo>
                    <a:pt x="191" y="60"/>
                    <a:pt x="190" y="61"/>
                    <a:pt x="188" y="62"/>
                  </a:cubicBezTo>
                  <a:cubicBezTo>
                    <a:pt x="193" y="50"/>
                    <a:pt x="183" y="36"/>
                    <a:pt x="169" y="35"/>
                  </a:cubicBezTo>
                  <a:cubicBezTo>
                    <a:pt x="158" y="34"/>
                    <a:pt x="145" y="43"/>
                    <a:pt x="143" y="54"/>
                  </a:cubicBezTo>
                  <a:cubicBezTo>
                    <a:pt x="134" y="40"/>
                    <a:pt x="126" y="25"/>
                    <a:pt x="113" y="14"/>
                  </a:cubicBezTo>
                  <a:cubicBezTo>
                    <a:pt x="113" y="14"/>
                    <a:pt x="113" y="13"/>
                    <a:pt x="112" y="13"/>
                  </a:cubicBezTo>
                  <a:cubicBezTo>
                    <a:pt x="112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0" y="14"/>
                    <a:pt x="102" y="28"/>
                    <a:pt x="99" y="35"/>
                  </a:cubicBezTo>
                  <a:cubicBezTo>
                    <a:pt x="90" y="28"/>
                    <a:pt x="79" y="22"/>
                    <a:pt x="67" y="21"/>
                  </a:cubicBezTo>
                  <a:cubicBezTo>
                    <a:pt x="56" y="20"/>
                    <a:pt x="46" y="23"/>
                    <a:pt x="37" y="29"/>
                  </a:cubicBezTo>
                  <a:cubicBezTo>
                    <a:pt x="26" y="34"/>
                    <a:pt x="15" y="42"/>
                    <a:pt x="3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6" y="53"/>
                    <a:pt x="15" y="62"/>
                    <a:pt x="27" y="66"/>
                  </a:cubicBezTo>
                  <a:cubicBezTo>
                    <a:pt x="27" y="66"/>
                    <a:pt x="28" y="66"/>
                    <a:pt x="28" y="66"/>
                  </a:cubicBezTo>
                  <a:cubicBezTo>
                    <a:pt x="38" y="70"/>
                    <a:pt x="50" y="72"/>
                    <a:pt x="61" y="70"/>
                  </a:cubicBezTo>
                  <a:cubicBezTo>
                    <a:pt x="61" y="71"/>
                    <a:pt x="61" y="71"/>
                    <a:pt x="61" y="72"/>
                  </a:cubicBezTo>
                  <a:cubicBezTo>
                    <a:pt x="57" y="84"/>
                    <a:pt x="63" y="99"/>
                    <a:pt x="73" y="106"/>
                  </a:cubicBezTo>
                  <a:cubicBezTo>
                    <a:pt x="84" y="114"/>
                    <a:pt x="99" y="115"/>
                    <a:pt x="111" y="109"/>
                  </a:cubicBezTo>
                  <a:close/>
                  <a:moveTo>
                    <a:pt x="119" y="95"/>
                  </a:moveTo>
                  <a:cubicBezTo>
                    <a:pt x="117" y="99"/>
                    <a:pt x="113" y="103"/>
                    <a:pt x="108" y="105"/>
                  </a:cubicBezTo>
                  <a:cubicBezTo>
                    <a:pt x="106" y="106"/>
                    <a:pt x="105" y="106"/>
                    <a:pt x="103" y="107"/>
                  </a:cubicBezTo>
                  <a:cubicBezTo>
                    <a:pt x="107" y="103"/>
                    <a:pt x="110" y="98"/>
                    <a:pt x="108" y="92"/>
                  </a:cubicBezTo>
                  <a:cubicBezTo>
                    <a:pt x="109" y="91"/>
                    <a:pt x="110" y="90"/>
                    <a:pt x="111" y="89"/>
                  </a:cubicBezTo>
                  <a:cubicBezTo>
                    <a:pt x="111" y="91"/>
                    <a:pt x="111" y="93"/>
                    <a:pt x="111" y="95"/>
                  </a:cubicBezTo>
                  <a:cubicBezTo>
                    <a:pt x="111" y="96"/>
                    <a:pt x="113" y="97"/>
                    <a:pt x="113" y="95"/>
                  </a:cubicBezTo>
                  <a:cubicBezTo>
                    <a:pt x="114" y="92"/>
                    <a:pt x="113" y="89"/>
                    <a:pt x="112" y="86"/>
                  </a:cubicBezTo>
                  <a:cubicBezTo>
                    <a:pt x="112" y="85"/>
                    <a:pt x="113" y="84"/>
                    <a:pt x="113" y="83"/>
                  </a:cubicBezTo>
                  <a:cubicBezTo>
                    <a:pt x="113" y="81"/>
                    <a:pt x="114" y="80"/>
                    <a:pt x="114" y="78"/>
                  </a:cubicBezTo>
                  <a:cubicBezTo>
                    <a:pt x="117" y="83"/>
                    <a:pt x="119" y="89"/>
                    <a:pt x="119" y="95"/>
                  </a:cubicBezTo>
                  <a:close/>
                  <a:moveTo>
                    <a:pt x="104" y="90"/>
                  </a:moveTo>
                  <a:cubicBezTo>
                    <a:pt x="104" y="90"/>
                    <a:pt x="103" y="90"/>
                    <a:pt x="103" y="90"/>
                  </a:cubicBezTo>
                  <a:cubicBezTo>
                    <a:pt x="101" y="93"/>
                    <a:pt x="97" y="92"/>
                    <a:pt x="95" y="90"/>
                  </a:cubicBezTo>
                  <a:cubicBezTo>
                    <a:pt x="93" y="87"/>
                    <a:pt x="95" y="83"/>
                    <a:pt x="98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82"/>
                    <a:pt x="99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1"/>
                    <a:pt x="99" y="81"/>
                    <a:pt x="99" y="80"/>
                  </a:cubicBezTo>
                  <a:cubicBezTo>
                    <a:pt x="101" y="76"/>
                    <a:pt x="104" y="73"/>
                    <a:pt x="108" y="72"/>
                  </a:cubicBezTo>
                  <a:cubicBezTo>
                    <a:pt x="108" y="73"/>
                    <a:pt x="109" y="75"/>
                    <a:pt x="109" y="76"/>
                  </a:cubicBezTo>
                  <a:cubicBezTo>
                    <a:pt x="109" y="81"/>
                    <a:pt x="107" y="87"/>
                    <a:pt x="104" y="90"/>
                  </a:cubicBezTo>
                  <a:close/>
                  <a:moveTo>
                    <a:pt x="72" y="35"/>
                  </a:moveTo>
                  <a:cubicBezTo>
                    <a:pt x="68" y="34"/>
                    <a:pt x="65" y="34"/>
                    <a:pt x="62" y="34"/>
                  </a:cubicBezTo>
                  <a:cubicBezTo>
                    <a:pt x="64" y="34"/>
                    <a:pt x="67" y="34"/>
                    <a:pt x="70" y="34"/>
                  </a:cubicBezTo>
                  <a:cubicBezTo>
                    <a:pt x="89" y="34"/>
                    <a:pt x="107" y="47"/>
                    <a:pt x="114" y="65"/>
                  </a:cubicBezTo>
                  <a:cubicBezTo>
                    <a:pt x="112" y="63"/>
                    <a:pt x="110" y="61"/>
                    <a:pt x="108" y="60"/>
                  </a:cubicBezTo>
                  <a:cubicBezTo>
                    <a:pt x="101" y="46"/>
                    <a:pt x="87" y="37"/>
                    <a:pt x="72" y="35"/>
                  </a:cubicBezTo>
                  <a:close/>
                  <a:moveTo>
                    <a:pt x="91" y="77"/>
                  </a:moveTo>
                  <a:cubicBezTo>
                    <a:pt x="87" y="71"/>
                    <a:pt x="88" y="63"/>
                    <a:pt x="93" y="57"/>
                  </a:cubicBezTo>
                  <a:cubicBezTo>
                    <a:pt x="96" y="58"/>
                    <a:pt x="98" y="59"/>
                    <a:pt x="100" y="61"/>
                  </a:cubicBezTo>
                  <a:cubicBezTo>
                    <a:pt x="100" y="61"/>
                    <a:pt x="100" y="61"/>
                    <a:pt x="101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4" y="64"/>
                    <a:pt x="106" y="67"/>
                    <a:pt x="107" y="70"/>
                  </a:cubicBezTo>
                  <a:cubicBezTo>
                    <a:pt x="103" y="71"/>
                    <a:pt x="100" y="74"/>
                    <a:pt x="98" y="78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6" y="77"/>
                    <a:pt x="93" y="76"/>
                    <a:pt x="91" y="77"/>
                  </a:cubicBezTo>
                  <a:close/>
                  <a:moveTo>
                    <a:pt x="91" y="57"/>
                  </a:moveTo>
                  <a:cubicBezTo>
                    <a:pt x="86" y="63"/>
                    <a:pt x="85" y="71"/>
                    <a:pt x="89" y="78"/>
                  </a:cubicBezTo>
                  <a:cubicBezTo>
                    <a:pt x="88" y="78"/>
                    <a:pt x="87" y="79"/>
                    <a:pt x="87" y="80"/>
                  </a:cubicBezTo>
                  <a:cubicBezTo>
                    <a:pt x="78" y="78"/>
                    <a:pt x="70" y="72"/>
                    <a:pt x="71" y="63"/>
                  </a:cubicBezTo>
                  <a:cubicBezTo>
                    <a:pt x="76" y="59"/>
                    <a:pt x="82" y="56"/>
                    <a:pt x="88" y="56"/>
                  </a:cubicBezTo>
                  <a:cubicBezTo>
                    <a:pt x="89" y="56"/>
                    <a:pt x="90" y="57"/>
                    <a:pt x="91" y="57"/>
                  </a:cubicBezTo>
                  <a:close/>
                  <a:moveTo>
                    <a:pt x="152" y="92"/>
                  </a:moveTo>
                  <a:cubicBezTo>
                    <a:pt x="151" y="91"/>
                    <a:pt x="150" y="89"/>
                    <a:pt x="149" y="88"/>
                  </a:cubicBezTo>
                  <a:cubicBezTo>
                    <a:pt x="155" y="91"/>
                    <a:pt x="160" y="94"/>
                    <a:pt x="167" y="96"/>
                  </a:cubicBezTo>
                  <a:cubicBezTo>
                    <a:pt x="168" y="97"/>
                    <a:pt x="168" y="98"/>
                    <a:pt x="169" y="99"/>
                  </a:cubicBezTo>
                  <a:cubicBezTo>
                    <a:pt x="163" y="97"/>
                    <a:pt x="157" y="95"/>
                    <a:pt x="152" y="92"/>
                  </a:cubicBezTo>
                  <a:close/>
                  <a:moveTo>
                    <a:pt x="177" y="92"/>
                  </a:moveTo>
                  <a:cubicBezTo>
                    <a:pt x="177" y="91"/>
                    <a:pt x="177" y="91"/>
                    <a:pt x="176" y="90"/>
                  </a:cubicBezTo>
                  <a:cubicBezTo>
                    <a:pt x="178" y="90"/>
                    <a:pt x="180" y="91"/>
                    <a:pt x="182" y="91"/>
                  </a:cubicBezTo>
                  <a:cubicBezTo>
                    <a:pt x="182" y="91"/>
                    <a:pt x="183" y="91"/>
                    <a:pt x="183" y="92"/>
                  </a:cubicBezTo>
                  <a:cubicBezTo>
                    <a:pt x="181" y="92"/>
                    <a:pt x="179" y="92"/>
                    <a:pt x="177" y="92"/>
                  </a:cubicBezTo>
                  <a:close/>
                  <a:moveTo>
                    <a:pt x="192" y="93"/>
                  </a:moveTo>
                  <a:cubicBezTo>
                    <a:pt x="193" y="93"/>
                    <a:pt x="193" y="93"/>
                    <a:pt x="194" y="93"/>
                  </a:cubicBezTo>
                  <a:cubicBezTo>
                    <a:pt x="193" y="94"/>
                    <a:pt x="192" y="94"/>
                    <a:pt x="191" y="94"/>
                  </a:cubicBezTo>
                  <a:cubicBezTo>
                    <a:pt x="190" y="94"/>
                    <a:pt x="190" y="94"/>
                    <a:pt x="189" y="93"/>
                  </a:cubicBezTo>
                  <a:cubicBezTo>
                    <a:pt x="190" y="93"/>
                    <a:pt x="191" y="93"/>
                    <a:pt x="192" y="93"/>
                  </a:cubicBezTo>
                  <a:close/>
                  <a:moveTo>
                    <a:pt x="173" y="89"/>
                  </a:moveTo>
                  <a:cubicBezTo>
                    <a:pt x="173" y="90"/>
                    <a:pt x="174" y="91"/>
                    <a:pt x="174" y="91"/>
                  </a:cubicBezTo>
                  <a:cubicBezTo>
                    <a:pt x="171" y="90"/>
                    <a:pt x="168" y="90"/>
                    <a:pt x="165" y="88"/>
                  </a:cubicBezTo>
                  <a:cubicBezTo>
                    <a:pt x="163" y="88"/>
                    <a:pt x="162" y="87"/>
                    <a:pt x="161" y="87"/>
                  </a:cubicBezTo>
                  <a:cubicBezTo>
                    <a:pt x="160" y="85"/>
                    <a:pt x="158" y="84"/>
                    <a:pt x="157" y="82"/>
                  </a:cubicBezTo>
                  <a:cubicBezTo>
                    <a:pt x="158" y="82"/>
                    <a:pt x="159" y="83"/>
                    <a:pt x="159" y="83"/>
                  </a:cubicBezTo>
                  <a:cubicBezTo>
                    <a:pt x="163" y="86"/>
                    <a:pt x="168" y="88"/>
                    <a:pt x="173" y="89"/>
                  </a:cubicBezTo>
                  <a:close/>
                  <a:moveTo>
                    <a:pt x="156" y="84"/>
                  </a:moveTo>
                  <a:cubicBezTo>
                    <a:pt x="151" y="81"/>
                    <a:pt x="147" y="78"/>
                    <a:pt x="143" y="74"/>
                  </a:cubicBezTo>
                  <a:cubicBezTo>
                    <a:pt x="142" y="71"/>
                    <a:pt x="141" y="68"/>
                    <a:pt x="140" y="65"/>
                  </a:cubicBezTo>
                  <a:cubicBezTo>
                    <a:pt x="144" y="70"/>
                    <a:pt x="147" y="74"/>
                    <a:pt x="151" y="77"/>
                  </a:cubicBezTo>
                  <a:cubicBezTo>
                    <a:pt x="153" y="80"/>
                    <a:pt x="154" y="82"/>
                    <a:pt x="156" y="84"/>
                  </a:cubicBezTo>
                  <a:close/>
                  <a:moveTo>
                    <a:pt x="160" y="89"/>
                  </a:moveTo>
                  <a:cubicBezTo>
                    <a:pt x="161" y="90"/>
                    <a:pt x="162" y="91"/>
                    <a:pt x="163" y="93"/>
                  </a:cubicBezTo>
                  <a:cubicBezTo>
                    <a:pt x="157" y="90"/>
                    <a:pt x="152" y="87"/>
                    <a:pt x="147" y="83"/>
                  </a:cubicBezTo>
                  <a:cubicBezTo>
                    <a:pt x="146" y="82"/>
                    <a:pt x="146" y="80"/>
                    <a:pt x="145" y="79"/>
                  </a:cubicBezTo>
                  <a:cubicBezTo>
                    <a:pt x="149" y="83"/>
                    <a:pt x="154" y="86"/>
                    <a:pt x="160" y="89"/>
                  </a:cubicBezTo>
                  <a:close/>
                  <a:moveTo>
                    <a:pt x="176" y="94"/>
                  </a:moveTo>
                  <a:cubicBezTo>
                    <a:pt x="177" y="94"/>
                    <a:pt x="177" y="95"/>
                    <a:pt x="178" y="96"/>
                  </a:cubicBezTo>
                  <a:cubicBezTo>
                    <a:pt x="175" y="96"/>
                    <a:pt x="172" y="95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3"/>
                    <a:pt x="166" y="92"/>
                    <a:pt x="165" y="91"/>
                  </a:cubicBezTo>
                  <a:cubicBezTo>
                    <a:pt x="165" y="91"/>
                    <a:pt x="166" y="91"/>
                    <a:pt x="166" y="92"/>
                  </a:cubicBezTo>
                  <a:cubicBezTo>
                    <a:pt x="170" y="92"/>
                    <a:pt x="173" y="93"/>
                    <a:pt x="176" y="94"/>
                  </a:cubicBezTo>
                  <a:close/>
                  <a:moveTo>
                    <a:pt x="182" y="99"/>
                  </a:moveTo>
                  <a:cubicBezTo>
                    <a:pt x="180" y="100"/>
                    <a:pt x="177" y="100"/>
                    <a:pt x="175" y="99"/>
                  </a:cubicBezTo>
                  <a:cubicBezTo>
                    <a:pt x="175" y="99"/>
                    <a:pt x="174" y="99"/>
                    <a:pt x="174" y="99"/>
                  </a:cubicBezTo>
                  <a:cubicBezTo>
                    <a:pt x="173" y="99"/>
                    <a:pt x="172" y="98"/>
                    <a:pt x="172" y="97"/>
                  </a:cubicBezTo>
                  <a:cubicBezTo>
                    <a:pt x="175" y="98"/>
                    <a:pt x="178" y="98"/>
                    <a:pt x="181" y="98"/>
                  </a:cubicBezTo>
                  <a:cubicBezTo>
                    <a:pt x="181" y="99"/>
                    <a:pt x="182" y="99"/>
                    <a:pt x="182" y="99"/>
                  </a:cubicBezTo>
                  <a:close/>
                  <a:moveTo>
                    <a:pt x="192" y="97"/>
                  </a:moveTo>
                  <a:cubicBezTo>
                    <a:pt x="190" y="98"/>
                    <a:pt x="188" y="99"/>
                    <a:pt x="186" y="99"/>
                  </a:cubicBezTo>
                  <a:cubicBezTo>
                    <a:pt x="185" y="99"/>
                    <a:pt x="184" y="98"/>
                    <a:pt x="184" y="98"/>
                  </a:cubicBezTo>
                  <a:cubicBezTo>
                    <a:pt x="186" y="98"/>
                    <a:pt x="188" y="97"/>
                    <a:pt x="190" y="97"/>
                  </a:cubicBezTo>
                  <a:cubicBezTo>
                    <a:pt x="191" y="97"/>
                    <a:pt x="192" y="97"/>
                    <a:pt x="192" y="97"/>
                  </a:cubicBezTo>
                  <a:close/>
                  <a:moveTo>
                    <a:pt x="181" y="96"/>
                  </a:moveTo>
                  <a:cubicBezTo>
                    <a:pt x="181" y="95"/>
                    <a:pt x="180" y="95"/>
                    <a:pt x="180" y="94"/>
                  </a:cubicBezTo>
                  <a:cubicBezTo>
                    <a:pt x="182" y="94"/>
                    <a:pt x="184" y="94"/>
                    <a:pt x="186" y="94"/>
                  </a:cubicBezTo>
                  <a:cubicBezTo>
                    <a:pt x="186" y="94"/>
                    <a:pt x="187" y="95"/>
                    <a:pt x="187" y="95"/>
                  </a:cubicBezTo>
                  <a:cubicBezTo>
                    <a:pt x="185" y="95"/>
                    <a:pt x="183" y="96"/>
                    <a:pt x="181" y="96"/>
                  </a:cubicBezTo>
                  <a:close/>
                  <a:moveTo>
                    <a:pt x="196" y="96"/>
                  </a:moveTo>
                  <a:cubicBezTo>
                    <a:pt x="195" y="96"/>
                    <a:pt x="194" y="96"/>
                    <a:pt x="194" y="96"/>
                  </a:cubicBezTo>
                  <a:cubicBezTo>
                    <a:pt x="195" y="95"/>
                    <a:pt x="196" y="95"/>
                    <a:pt x="198" y="94"/>
                  </a:cubicBezTo>
                  <a:cubicBezTo>
                    <a:pt x="199" y="94"/>
                    <a:pt x="199" y="94"/>
                    <a:pt x="200" y="94"/>
                  </a:cubicBezTo>
                  <a:cubicBezTo>
                    <a:pt x="199" y="95"/>
                    <a:pt x="197" y="96"/>
                    <a:pt x="196" y="96"/>
                  </a:cubicBezTo>
                  <a:close/>
                  <a:moveTo>
                    <a:pt x="190" y="91"/>
                  </a:moveTo>
                  <a:cubicBezTo>
                    <a:pt x="189" y="91"/>
                    <a:pt x="188" y="92"/>
                    <a:pt x="187" y="92"/>
                  </a:cubicBezTo>
                  <a:cubicBezTo>
                    <a:pt x="186" y="91"/>
                    <a:pt x="186" y="91"/>
                    <a:pt x="185" y="90"/>
                  </a:cubicBezTo>
                  <a:cubicBezTo>
                    <a:pt x="186" y="90"/>
                    <a:pt x="187" y="90"/>
                    <a:pt x="188" y="90"/>
                  </a:cubicBezTo>
                  <a:cubicBezTo>
                    <a:pt x="189" y="90"/>
                    <a:pt x="189" y="91"/>
                    <a:pt x="190" y="91"/>
                  </a:cubicBezTo>
                  <a:close/>
                  <a:moveTo>
                    <a:pt x="174" y="87"/>
                  </a:moveTo>
                  <a:cubicBezTo>
                    <a:pt x="174" y="87"/>
                    <a:pt x="173" y="86"/>
                    <a:pt x="173" y="85"/>
                  </a:cubicBezTo>
                  <a:cubicBezTo>
                    <a:pt x="175" y="86"/>
                    <a:pt x="177" y="86"/>
                    <a:pt x="178" y="86"/>
                  </a:cubicBezTo>
                  <a:cubicBezTo>
                    <a:pt x="179" y="87"/>
                    <a:pt x="179" y="88"/>
                    <a:pt x="180" y="88"/>
                  </a:cubicBezTo>
                  <a:cubicBezTo>
                    <a:pt x="178" y="88"/>
                    <a:pt x="176" y="88"/>
                    <a:pt x="174" y="87"/>
                  </a:cubicBezTo>
                  <a:close/>
                  <a:moveTo>
                    <a:pt x="199" y="90"/>
                  </a:moveTo>
                  <a:cubicBezTo>
                    <a:pt x="199" y="91"/>
                    <a:pt x="198" y="91"/>
                    <a:pt x="197" y="91"/>
                  </a:cubicBezTo>
                  <a:cubicBezTo>
                    <a:pt x="197" y="91"/>
                    <a:pt x="196" y="91"/>
                    <a:pt x="196" y="91"/>
                  </a:cubicBezTo>
                  <a:cubicBezTo>
                    <a:pt x="197" y="91"/>
                    <a:pt x="197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lose/>
                  <a:moveTo>
                    <a:pt x="195" y="89"/>
                  </a:moveTo>
                  <a:cubicBezTo>
                    <a:pt x="195" y="89"/>
                    <a:pt x="194" y="90"/>
                    <a:pt x="193" y="90"/>
                  </a:cubicBezTo>
                  <a:cubicBezTo>
                    <a:pt x="192" y="90"/>
                    <a:pt x="191" y="90"/>
                    <a:pt x="191" y="89"/>
                  </a:cubicBezTo>
                  <a:cubicBezTo>
                    <a:pt x="192" y="89"/>
                    <a:pt x="192" y="89"/>
                    <a:pt x="193" y="88"/>
                  </a:cubicBezTo>
                  <a:cubicBezTo>
                    <a:pt x="194" y="88"/>
                    <a:pt x="195" y="89"/>
                    <a:pt x="195" y="89"/>
                  </a:cubicBezTo>
                  <a:close/>
                  <a:moveTo>
                    <a:pt x="164" y="82"/>
                  </a:moveTo>
                  <a:cubicBezTo>
                    <a:pt x="165" y="83"/>
                    <a:pt x="167" y="84"/>
                    <a:pt x="170" y="84"/>
                  </a:cubicBezTo>
                  <a:cubicBezTo>
                    <a:pt x="170" y="85"/>
                    <a:pt x="171" y="86"/>
                    <a:pt x="171" y="86"/>
                  </a:cubicBezTo>
                  <a:cubicBezTo>
                    <a:pt x="166" y="85"/>
                    <a:pt x="161" y="82"/>
                    <a:pt x="157" y="79"/>
                  </a:cubicBezTo>
                  <a:cubicBezTo>
                    <a:pt x="155" y="78"/>
                    <a:pt x="154" y="77"/>
                    <a:pt x="153" y="76"/>
                  </a:cubicBezTo>
                  <a:cubicBezTo>
                    <a:pt x="152" y="74"/>
                    <a:pt x="152" y="73"/>
                    <a:pt x="151" y="71"/>
                  </a:cubicBezTo>
                  <a:cubicBezTo>
                    <a:pt x="155" y="76"/>
                    <a:pt x="159" y="80"/>
                    <a:pt x="164" y="82"/>
                  </a:cubicBezTo>
                  <a:close/>
                  <a:moveTo>
                    <a:pt x="234" y="99"/>
                  </a:moveTo>
                  <a:cubicBezTo>
                    <a:pt x="229" y="99"/>
                    <a:pt x="222" y="96"/>
                    <a:pt x="216" y="100"/>
                  </a:cubicBezTo>
                  <a:cubicBezTo>
                    <a:pt x="216" y="100"/>
                    <a:pt x="220" y="95"/>
                    <a:pt x="229" y="96"/>
                  </a:cubicBezTo>
                  <a:cubicBezTo>
                    <a:pt x="235" y="97"/>
                    <a:pt x="239" y="95"/>
                    <a:pt x="246" y="90"/>
                  </a:cubicBezTo>
                  <a:cubicBezTo>
                    <a:pt x="246" y="90"/>
                    <a:pt x="239" y="98"/>
                    <a:pt x="234" y="99"/>
                  </a:cubicBezTo>
                  <a:close/>
                  <a:moveTo>
                    <a:pt x="261" y="78"/>
                  </a:moveTo>
                  <a:cubicBezTo>
                    <a:pt x="245" y="88"/>
                    <a:pt x="236" y="86"/>
                    <a:pt x="224" y="81"/>
                  </a:cubicBezTo>
                  <a:cubicBezTo>
                    <a:pt x="207" y="74"/>
                    <a:pt x="194" y="79"/>
                    <a:pt x="194" y="79"/>
                  </a:cubicBezTo>
                  <a:cubicBezTo>
                    <a:pt x="203" y="74"/>
                    <a:pt x="212" y="73"/>
                    <a:pt x="228" y="79"/>
                  </a:cubicBezTo>
                  <a:cubicBezTo>
                    <a:pt x="246" y="86"/>
                    <a:pt x="261" y="78"/>
                    <a:pt x="261" y="78"/>
                  </a:cubicBezTo>
                  <a:close/>
                  <a:moveTo>
                    <a:pt x="268" y="90"/>
                  </a:moveTo>
                  <a:cubicBezTo>
                    <a:pt x="266" y="88"/>
                    <a:pt x="264" y="86"/>
                    <a:pt x="261" y="85"/>
                  </a:cubicBezTo>
                  <a:cubicBezTo>
                    <a:pt x="262" y="85"/>
                    <a:pt x="263" y="84"/>
                    <a:pt x="264" y="84"/>
                  </a:cubicBezTo>
                  <a:cubicBezTo>
                    <a:pt x="267" y="82"/>
                    <a:pt x="271" y="81"/>
                    <a:pt x="275" y="80"/>
                  </a:cubicBezTo>
                  <a:cubicBezTo>
                    <a:pt x="272" y="83"/>
                    <a:pt x="270" y="87"/>
                    <a:pt x="268" y="90"/>
                  </a:cubicBezTo>
                  <a:close/>
                  <a:moveTo>
                    <a:pt x="250" y="67"/>
                  </a:moveTo>
                  <a:cubicBezTo>
                    <a:pt x="247" y="66"/>
                    <a:pt x="243" y="66"/>
                    <a:pt x="239" y="64"/>
                  </a:cubicBezTo>
                  <a:cubicBezTo>
                    <a:pt x="249" y="55"/>
                    <a:pt x="262" y="48"/>
                    <a:pt x="276" y="50"/>
                  </a:cubicBezTo>
                  <a:cubicBezTo>
                    <a:pt x="289" y="52"/>
                    <a:pt x="301" y="65"/>
                    <a:pt x="298" y="79"/>
                  </a:cubicBezTo>
                  <a:cubicBezTo>
                    <a:pt x="296" y="77"/>
                    <a:pt x="294" y="75"/>
                    <a:pt x="292" y="74"/>
                  </a:cubicBezTo>
                  <a:cubicBezTo>
                    <a:pt x="292" y="64"/>
                    <a:pt x="284" y="58"/>
                    <a:pt x="276" y="56"/>
                  </a:cubicBezTo>
                  <a:cubicBezTo>
                    <a:pt x="266" y="55"/>
                    <a:pt x="257" y="60"/>
                    <a:pt x="250" y="67"/>
                  </a:cubicBezTo>
                  <a:close/>
                  <a:moveTo>
                    <a:pt x="258" y="36"/>
                  </a:moveTo>
                  <a:cubicBezTo>
                    <a:pt x="259" y="36"/>
                    <a:pt x="261" y="35"/>
                    <a:pt x="262" y="35"/>
                  </a:cubicBezTo>
                  <a:cubicBezTo>
                    <a:pt x="262" y="35"/>
                    <a:pt x="263" y="35"/>
                    <a:pt x="263" y="35"/>
                  </a:cubicBezTo>
                  <a:cubicBezTo>
                    <a:pt x="281" y="35"/>
                    <a:pt x="297" y="48"/>
                    <a:pt x="301" y="66"/>
                  </a:cubicBezTo>
                  <a:cubicBezTo>
                    <a:pt x="301" y="64"/>
                    <a:pt x="299" y="61"/>
                    <a:pt x="298" y="59"/>
                  </a:cubicBezTo>
                  <a:cubicBezTo>
                    <a:pt x="290" y="45"/>
                    <a:pt x="274" y="36"/>
                    <a:pt x="258" y="36"/>
                  </a:cubicBezTo>
                  <a:close/>
                  <a:moveTo>
                    <a:pt x="274" y="34"/>
                  </a:moveTo>
                  <a:cubicBezTo>
                    <a:pt x="276" y="34"/>
                    <a:pt x="278" y="34"/>
                    <a:pt x="279" y="35"/>
                  </a:cubicBezTo>
                  <a:cubicBezTo>
                    <a:pt x="286" y="37"/>
                    <a:pt x="292" y="41"/>
                    <a:pt x="297" y="47"/>
                  </a:cubicBezTo>
                  <a:cubicBezTo>
                    <a:pt x="300" y="52"/>
                    <a:pt x="302" y="57"/>
                    <a:pt x="303" y="63"/>
                  </a:cubicBezTo>
                  <a:cubicBezTo>
                    <a:pt x="301" y="55"/>
                    <a:pt x="296" y="48"/>
                    <a:pt x="290" y="42"/>
                  </a:cubicBezTo>
                  <a:cubicBezTo>
                    <a:pt x="285" y="38"/>
                    <a:pt x="280" y="36"/>
                    <a:pt x="274" y="34"/>
                  </a:cubicBezTo>
                  <a:close/>
                  <a:moveTo>
                    <a:pt x="288" y="50"/>
                  </a:moveTo>
                  <a:cubicBezTo>
                    <a:pt x="286" y="49"/>
                    <a:pt x="283" y="48"/>
                    <a:pt x="281" y="47"/>
                  </a:cubicBezTo>
                  <a:cubicBezTo>
                    <a:pt x="279" y="46"/>
                    <a:pt x="277" y="46"/>
                    <a:pt x="275" y="46"/>
                  </a:cubicBezTo>
                  <a:cubicBezTo>
                    <a:pt x="263" y="42"/>
                    <a:pt x="250" y="42"/>
                    <a:pt x="239" y="46"/>
                  </a:cubicBezTo>
                  <a:cubicBezTo>
                    <a:pt x="242" y="43"/>
                    <a:pt x="245" y="41"/>
                    <a:pt x="249" y="39"/>
                  </a:cubicBezTo>
                  <a:cubicBezTo>
                    <a:pt x="263" y="36"/>
                    <a:pt x="277" y="41"/>
                    <a:pt x="288" y="50"/>
                  </a:cubicBezTo>
                  <a:close/>
                  <a:moveTo>
                    <a:pt x="265" y="46"/>
                  </a:moveTo>
                  <a:cubicBezTo>
                    <a:pt x="262" y="46"/>
                    <a:pt x="259" y="47"/>
                    <a:pt x="256" y="48"/>
                  </a:cubicBezTo>
                  <a:cubicBezTo>
                    <a:pt x="247" y="48"/>
                    <a:pt x="237" y="50"/>
                    <a:pt x="229" y="55"/>
                  </a:cubicBezTo>
                  <a:cubicBezTo>
                    <a:pt x="230" y="53"/>
                    <a:pt x="232" y="52"/>
                    <a:pt x="233" y="50"/>
                  </a:cubicBezTo>
                  <a:cubicBezTo>
                    <a:pt x="243" y="46"/>
                    <a:pt x="254" y="44"/>
                    <a:pt x="265" y="46"/>
                  </a:cubicBezTo>
                  <a:close/>
                  <a:moveTo>
                    <a:pt x="251" y="50"/>
                  </a:moveTo>
                  <a:cubicBezTo>
                    <a:pt x="249" y="51"/>
                    <a:pt x="248" y="52"/>
                    <a:pt x="247" y="53"/>
                  </a:cubicBezTo>
                  <a:cubicBezTo>
                    <a:pt x="240" y="54"/>
                    <a:pt x="234" y="55"/>
                    <a:pt x="228" y="58"/>
                  </a:cubicBezTo>
                  <a:cubicBezTo>
                    <a:pt x="235" y="53"/>
                    <a:pt x="243" y="51"/>
                    <a:pt x="251" y="50"/>
                  </a:cubicBezTo>
                  <a:close/>
                  <a:moveTo>
                    <a:pt x="242" y="56"/>
                  </a:moveTo>
                  <a:cubicBezTo>
                    <a:pt x="241" y="57"/>
                    <a:pt x="240" y="57"/>
                    <a:pt x="239" y="58"/>
                  </a:cubicBezTo>
                  <a:cubicBezTo>
                    <a:pt x="236" y="59"/>
                    <a:pt x="233" y="59"/>
                    <a:pt x="230" y="61"/>
                  </a:cubicBezTo>
                  <a:cubicBezTo>
                    <a:pt x="230" y="60"/>
                    <a:pt x="229" y="60"/>
                    <a:pt x="229" y="60"/>
                  </a:cubicBezTo>
                  <a:cubicBezTo>
                    <a:pt x="233" y="58"/>
                    <a:pt x="238" y="57"/>
                    <a:pt x="242" y="56"/>
                  </a:cubicBezTo>
                  <a:close/>
                  <a:moveTo>
                    <a:pt x="311" y="30"/>
                  </a:moveTo>
                  <a:cubicBezTo>
                    <a:pt x="313" y="31"/>
                    <a:pt x="314" y="29"/>
                    <a:pt x="314" y="28"/>
                  </a:cubicBezTo>
                  <a:cubicBezTo>
                    <a:pt x="314" y="28"/>
                    <a:pt x="314" y="28"/>
                    <a:pt x="314" y="28"/>
                  </a:cubicBezTo>
                  <a:cubicBezTo>
                    <a:pt x="314" y="24"/>
                    <a:pt x="313" y="20"/>
                    <a:pt x="312" y="17"/>
                  </a:cubicBezTo>
                  <a:cubicBezTo>
                    <a:pt x="319" y="24"/>
                    <a:pt x="322" y="35"/>
                    <a:pt x="321" y="45"/>
                  </a:cubicBezTo>
                  <a:cubicBezTo>
                    <a:pt x="320" y="57"/>
                    <a:pt x="314" y="68"/>
                    <a:pt x="305" y="76"/>
                  </a:cubicBezTo>
                  <a:cubicBezTo>
                    <a:pt x="307" y="65"/>
                    <a:pt x="305" y="54"/>
                    <a:pt x="298" y="45"/>
                  </a:cubicBezTo>
                  <a:cubicBezTo>
                    <a:pt x="296" y="42"/>
                    <a:pt x="292" y="39"/>
                    <a:pt x="289" y="36"/>
                  </a:cubicBezTo>
                  <a:cubicBezTo>
                    <a:pt x="297" y="39"/>
                    <a:pt x="304" y="43"/>
                    <a:pt x="311" y="48"/>
                  </a:cubicBezTo>
                  <a:cubicBezTo>
                    <a:pt x="313" y="50"/>
                    <a:pt x="316" y="46"/>
                    <a:pt x="314" y="44"/>
                  </a:cubicBezTo>
                  <a:cubicBezTo>
                    <a:pt x="299" y="32"/>
                    <a:pt x="280" y="27"/>
                    <a:pt x="261" y="31"/>
                  </a:cubicBezTo>
                  <a:cubicBezTo>
                    <a:pt x="246" y="34"/>
                    <a:pt x="232" y="43"/>
                    <a:pt x="223" y="55"/>
                  </a:cubicBezTo>
                  <a:cubicBezTo>
                    <a:pt x="221" y="54"/>
                    <a:pt x="220" y="53"/>
                    <a:pt x="219" y="52"/>
                  </a:cubicBezTo>
                  <a:cubicBezTo>
                    <a:pt x="241" y="24"/>
                    <a:pt x="279" y="15"/>
                    <a:pt x="311" y="30"/>
                  </a:cubicBezTo>
                  <a:close/>
                  <a:moveTo>
                    <a:pt x="209" y="56"/>
                  </a:moveTo>
                  <a:cubicBezTo>
                    <a:pt x="191" y="31"/>
                    <a:pt x="203" y="15"/>
                    <a:pt x="204" y="13"/>
                  </a:cubicBezTo>
                  <a:cubicBezTo>
                    <a:pt x="205" y="11"/>
                    <a:pt x="206" y="9"/>
                    <a:pt x="208" y="10"/>
                  </a:cubicBezTo>
                  <a:cubicBezTo>
                    <a:pt x="209" y="10"/>
                    <a:pt x="209" y="12"/>
                    <a:pt x="208" y="14"/>
                  </a:cubicBezTo>
                  <a:cubicBezTo>
                    <a:pt x="206" y="17"/>
                    <a:pt x="199" y="28"/>
                    <a:pt x="209" y="49"/>
                  </a:cubicBezTo>
                  <a:cubicBezTo>
                    <a:pt x="216" y="62"/>
                    <a:pt x="226" y="67"/>
                    <a:pt x="235" y="70"/>
                  </a:cubicBezTo>
                  <a:cubicBezTo>
                    <a:pt x="252" y="76"/>
                    <a:pt x="265" y="72"/>
                    <a:pt x="265" y="73"/>
                  </a:cubicBezTo>
                  <a:cubicBezTo>
                    <a:pt x="265" y="75"/>
                    <a:pt x="260" y="75"/>
                    <a:pt x="253" y="76"/>
                  </a:cubicBezTo>
                  <a:cubicBezTo>
                    <a:pt x="251" y="76"/>
                    <a:pt x="243" y="77"/>
                    <a:pt x="234" y="74"/>
                  </a:cubicBezTo>
                  <a:cubicBezTo>
                    <a:pt x="226" y="71"/>
                    <a:pt x="218" y="67"/>
                    <a:pt x="209" y="56"/>
                  </a:cubicBezTo>
                  <a:close/>
                  <a:moveTo>
                    <a:pt x="177" y="42"/>
                  </a:moveTo>
                  <a:cubicBezTo>
                    <a:pt x="179" y="43"/>
                    <a:pt x="181" y="45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8"/>
                    <a:pt x="183" y="48"/>
                    <a:pt x="183" y="48"/>
                  </a:cubicBezTo>
                  <a:cubicBezTo>
                    <a:pt x="186" y="53"/>
                    <a:pt x="186" y="60"/>
                    <a:pt x="182" y="65"/>
                  </a:cubicBezTo>
                  <a:cubicBezTo>
                    <a:pt x="182" y="65"/>
                    <a:pt x="182" y="65"/>
                    <a:pt x="181" y="65"/>
                  </a:cubicBezTo>
                  <a:cubicBezTo>
                    <a:pt x="181" y="65"/>
                    <a:pt x="181" y="65"/>
                    <a:pt x="180" y="66"/>
                  </a:cubicBezTo>
                  <a:cubicBezTo>
                    <a:pt x="176" y="67"/>
                    <a:pt x="172" y="67"/>
                    <a:pt x="169" y="64"/>
                  </a:cubicBezTo>
                  <a:cubicBezTo>
                    <a:pt x="164" y="60"/>
                    <a:pt x="171" y="53"/>
                    <a:pt x="173" y="58"/>
                  </a:cubicBezTo>
                  <a:cubicBezTo>
                    <a:pt x="174" y="61"/>
                    <a:pt x="178" y="59"/>
                    <a:pt x="177" y="57"/>
                  </a:cubicBezTo>
                  <a:cubicBezTo>
                    <a:pt x="176" y="53"/>
                    <a:pt x="170" y="50"/>
                    <a:pt x="166" y="53"/>
                  </a:cubicBezTo>
                  <a:cubicBezTo>
                    <a:pt x="162" y="56"/>
                    <a:pt x="162" y="62"/>
                    <a:pt x="165" y="66"/>
                  </a:cubicBezTo>
                  <a:cubicBezTo>
                    <a:pt x="168" y="71"/>
                    <a:pt x="175" y="72"/>
                    <a:pt x="181" y="70"/>
                  </a:cubicBezTo>
                  <a:cubicBezTo>
                    <a:pt x="187" y="69"/>
                    <a:pt x="192" y="66"/>
                    <a:pt x="197" y="62"/>
                  </a:cubicBezTo>
                  <a:cubicBezTo>
                    <a:pt x="198" y="62"/>
                    <a:pt x="199" y="62"/>
                    <a:pt x="201" y="62"/>
                  </a:cubicBezTo>
                  <a:cubicBezTo>
                    <a:pt x="203" y="63"/>
                    <a:pt x="202" y="66"/>
                    <a:pt x="198" y="67"/>
                  </a:cubicBezTo>
                  <a:cubicBezTo>
                    <a:pt x="193" y="67"/>
                    <a:pt x="189" y="71"/>
                    <a:pt x="187" y="75"/>
                  </a:cubicBezTo>
                  <a:cubicBezTo>
                    <a:pt x="187" y="76"/>
                    <a:pt x="186" y="76"/>
                    <a:pt x="186" y="76"/>
                  </a:cubicBezTo>
                  <a:cubicBezTo>
                    <a:pt x="182" y="79"/>
                    <a:pt x="177" y="79"/>
                    <a:pt x="172" y="77"/>
                  </a:cubicBezTo>
                  <a:cubicBezTo>
                    <a:pt x="166" y="74"/>
                    <a:pt x="162" y="67"/>
                    <a:pt x="161" y="61"/>
                  </a:cubicBezTo>
                  <a:cubicBezTo>
                    <a:pt x="159" y="54"/>
                    <a:pt x="161" y="47"/>
                    <a:pt x="167" y="43"/>
                  </a:cubicBezTo>
                  <a:cubicBezTo>
                    <a:pt x="170" y="41"/>
                    <a:pt x="174" y="40"/>
                    <a:pt x="177" y="42"/>
                  </a:cubicBezTo>
                  <a:close/>
                  <a:moveTo>
                    <a:pt x="161" y="41"/>
                  </a:moveTo>
                  <a:cubicBezTo>
                    <a:pt x="163" y="40"/>
                    <a:pt x="166" y="39"/>
                    <a:pt x="168" y="39"/>
                  </a:cubicBezTo>
                  <a:cubicBezTo>
                    <a:pt x="168" y="39"/>
                    <a:pt x="168" y="39"/>
                    <a:pt x="169" y="39"/>
                  </a:cubicBezTo>
                  <a:cubicBezTo>
                    <a:pt x="160" y="42"/>
                    <a:pt x="157" y="51"/>
                    <a:pt x="158" y="59"/>
                  </a:cubicBezTo>
                  <a:cubicBezTo>
                    <a:pt x="159" y="66"/>
                    <a:pt x="163" y="73"/>
                    <a:pt x="168" y="77"/>
                  </a:cubicBezTo>
                  <a:cubicBezTo>
                    <a:pt x="164" y="74"/>
                    <a:pt x="160" y="71"/>
                    <a:pt x="157" y="68"/>
                  </a:cubicBezTo>
                  <a:cubicBezTo>
                    <a:pt x="151" y="59"/>
                    <a:pt x="152" y="46"/>
                    <a:pt x="161" y="41"/>
                  </a:cubicBezTo>
                  <a:close/>
                  <a:moveTo>
                    <a:pt x="154" y="45"/>
                  </a:moveTo>
                  <a:cubicBezTo>
                    <a:pt x="150" y="51"/>
                    <a:pt x="150" y="60"/>
                    <a:pt x="154" y="67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6" y="55"/>
                    <a:pt x="149" y="49"/>
                    <a:pt x="154" y="45"/>
                  </a:cubicBezTo>
                  <a:close/>
                  <a:moveTo>
                    <a:pt x="113" y="20"/>
                  </a:moveTo>
                  <a:cubicBezTo>
                    <a:pt x="114" y="22"/>
                    <a:pt x="120" y="28"/>
                    <a:pt x="121" y="29"/>
                  </a:cubicBezTo>
                  <a:cubicBezTo>
                    <a:pt x="130" y="40"/>
                    <a:pt x="137" y="53"/>
                    <a:pt x="146" y="65"/>
                  </a:cubicBezTo>
                  <a:cubicBezTo>
                    <a:pt x="146" y="67"/>
                    <a:pt x="147" y="69"/>
                    <a:pt x="148" y="71"/>
                  </a:cubicBezTo>
                  <a:cubicBezTo>
                    <a:pt x="141" y="63"/>
                    <a:pt x="135" y="54"/>
                    <a:pt x="129" y="45"/>
                  </a:cubicBezTo>
                  <a:cubicBezTo>
                    <a:pt x="129" y="44"/>
                    <a:pt x="127" y="45"/>
                    <a:pt x="127" y="46"/>
                  </a:cubicBezTo>
                  <a:cubicBezTo>
                    <a:pt x="130" y="52"/>
                    <a:pt x="134" y="57"/>
                    <a:pt x="137" y="61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8" y="65"/>
                    <a:pt x="139" y="68"/>
                    <a:pt x="139" y="70"/>
                  </a:cubicBezTo>
                  <a:cubicBezTo>
                    <a:pt x="137" y="68"/>
                    <a:pt x="135" y="66"/>
                    <a:pt x="133" y="64"/>
                  </a:cubicBezTo>
                  <a:cubicBezTo>
                    <a:pt x="132" y="63"/>
                    <a:pt x="131" y="65"/>
                    <a:pt x="132" y="66"/>
                  </a:cubicBezTo>
                  <a:cubicBezTo>
                    <a:pt x="135" y="69"/>
                    <a:pt x="138" y="72"/>
                    <a:pt x="141" y="75"/>
                  </a:cubicBezTo>
                  <a:cubicBezTo>
                    <a:pt x="142" y="77"/>
                    <a:pt x="142" y="78"/>
                    <a:pt x="143" y="80"/>
                  </a:cubicBezTo>
                  <a:cubicBezTo>
                    <a:pt x="140" y="77"/>
                    <a:pt x="136" y="74"/>
                    <a:pt x="133" y="71"/>
                  </a:cubicBezTo>
                  <a:cubicBezTo>
                    <a:pt x="132" y="70"/>
                    <a:pt x="131" y="72"/>
                    <a:pt x="132" y="73"/>
                  </a:cubicBezTo>
                  <a:cubicBezTo>
                    <a:pt x="136" y="77"/>
                    <a:pt x="140" y="81"/>
                    <a:pt x="145" y="85"/>
                  </a:cubicBezTo>
                  <a:cubicBezTo>
                    <a:pt x="146" y="86"/>
                    <a:pt x="147" y="88"/>
                    <a:pt x="148" y="90"/>
                  </a:cubicBezTo>
                  <a:cubicBezTo>
                    <a:pt x="142" y="86"/>
                    <a:pt x="137" y="82"/>
                    <a:pt x="132" y="78"/>
                  </a:cubicBezTo>
                  <a:cubicBezTo>
                    <a:pt x="130" y="77"/>
                    <a:pt x="129" y="76"/>
                    <a:pt x="127" y="75"/>
                  </a:cubicBezTo>
                  <a:cubicBezTo>
                    <a:pt x="126" y="69"/>
                    <a:pt x="124" y="64"/>
                    <a:pt x="121" y="58"/>
                  </a:cubicBezTo>
                  <a:cubicBezTo>
                    <a:pt x="121" y="58"/>
                    <a:pt x="121" y="59"/>
                    <a:pt x="121" y="59"/>
                  </a:cubicBezTo>
                  <a:cubicBezTo>
                    <a:pt x="123" y="60"/>
                    <a:pt x="124" y="58"/>
                    <a:pt x="124" y="57"/>
                  </a:cubicBezTo>
                  <a:cubicBezTo>
                    <a:pt x="120" y="53"/>
                    <a:pt x="117" y="48"/>
                    <a:pt x="114" y="43"/>
                  </a:cubicBezTo>
                  <a:cubicBezTo>
                    <a:pt x="111" y="36"/>
                    <a:pt x="111" y="28"/>
                    <a:pt x="113" y="20"/>
                  </a:cubicBezTo>
                  <a:close/>
                  <a:moveTo>
                    <a:pt x="31" y="37"/>
                  </a:moveTo>
                  <a:cubicBezTo>
                    <a:pt x="41" y="31"/>
                    <a:pt x="51" y="25"/>
                    <a:pt x="63" y="25"/>
                  </a:cubicBezTo>
                  <a:cubicBezTo>
                    <a:pt x="82" y="25"/>
                    <a:pt x="99" y="37"/>
                    <a:pt x="113" y="51"/>
                  </a:cubicBezTo>
                  <a:cubicBezTo>
                    <a:pt x="118" y="57"/>
                    <a:pt x="122" y="64"/>
                    <a:pt x="124" y="72"/>
                  </a:cubicBezTo>
                  <a:cubicBezTo>
                    <a:pt x="122" y="71"/>
                    <a:pt x="120" y="69"/>
                    <a:pt x="118" y="67"/>
                  </a:cubicBezTo>
                  <a:cubicBezTo>
                    <a:pt x="111" y="49"/>
                    <a:pt x="96" y="35"/>
                    <a:pt x="76" y="32"/>
                  </a:cubicBezTo>
                  <a:cubicBezTo>
                    <a:pt x="66" y="30"/>
                    <a:pt x="57" y="32"/>
                    <a:pt x="47" y="36"/>
                  </a:cubicBezTo>
                  <a:cubicBezTo>
                    <a:pt x="38" y="39"/>
                    <a:pt x="29" y="42"/>
                    <a:pt x="20" y="42"/>
                  </a:cubicBezTo>
                  <a:cubicBezTo>
                    <a:pt x="24" y="40"/>
                    <a:pt x="28" y="39"/>
                    <a:pt x="31" y="37"/>
                  </a:cubicBezTo>
                  <a:close/>
                  <a:moveTo>
                    <a:pt x="64" y="36"/>
                  </a:moveTo>
                  <a:cubicBezTo>
                    <a:pt x="79" y="36"/>
                    <a:pt x="95" y="44"/>
                    <a:pt x="103" y="57"/>
                  </a:cubicBezTo>
                  <a:cubicBezTo>
                    <a:pt x="101" y="56"/>
                    <a:pt x="99" y="54"/>
                    <a:pt x="97" y="53"/>
                  </a:cubicBezTo>
                  <a:cubicBezTo>
                    <a:pt x="89" y="44"/>
                    <a:pt x="77" y="39"/>
                    <a:pt x="64" y="38"/>
                  </a:cubicBezTo>
                  <a:cubicBezTo>
                    <a:pt x="52" y="38"/>
                    <a:pt x="38" y="45"/>
                    <a:pt x="25" y="46"/>
                  </a:cubicBezTo>
                  <a:cubicBezTo>
                    <a:pt x="38" y="44"/>
                    <a:pt x="51" y="37"/>
                    <a:pt x="64" y="36"/>
                  </a:cubicBezTo>
                  <a:close/>
                  <a:moveTo>
                    <a:pt x="56" y="41"/>
                  </a:moveTo>
                  <a:cubicBezTo>
                    <a:pt x="68" y="39"/>
                    <a:pt x="80" y="42"/>
                    <a:pt x="89" y="49"/>
                  </a:cubicBezTo>
                  <a:cubicBezTo>
                    <a:pt x="78" y="44"/>
                    <a:pt x="65" y="42"/>
                    <a:pt x="52" y="45"/>
                  </a:cubicBezTo>
                  <a:cubicBezTo>
                    <a:pt x="51" y="46"/>
                    <a:pt x="50" y="47"/>
                    <a:pt x="50" y="48"/>
                  </a:cubicBezTo>
                  <a:cubicBezTo>
                    <a:pt x="43" y="47"/>
                    <a:pt x="35" y="48"/>
                    <a:pt x="28" y="48"/>
                  </a:cubicBezTo>
                  <a:cubicBezTo>
                    <a:pt x="37" y="47"/>
                    <a:pt x="47" y="43"/>
                    <a:pt x="56" y="41"/>
                  </a:cubicBezTo>
                  <a:close/>
                  <a:moveTo>
                    <a:pt x="7" y="43"/>
                  </a:moveTo>
                  <a:cubicBezTo>
                    <a:pt x="7" y="43"/>
                    <a:pt x="7" y="43"/>
                    <a:pt x="7" y="44"/>
                  </a:cubicBezTo>
                  <a:cubicBezTo>
                    <a:pt x="23" y="57"/>
                    <a:pt x="50" y="41"/>
                    <a:pt x="64" y="57"/>
                  </a:cubicBezTo>
                  <a:cubicBezTo>
                    <a:pt x="62" y="58"/>
                    <a:pt x="60" y="59"/>
                    <a:pt x="57" y="60"/>
                  </a:cubicBezTo>
                  <a:cubicBezTo>
                    <a:pt x="38" y="68"/>
                    <a:pt x="17" y="61"/>
                    <a:pt x="7" y="43"/>
                  </a:cubicBezTo>
                  <a:close/>
                  <a:moveTo>
                    <a:pt x="65" y="84"/>
                  </a:moveTo>
                  <a:cubicBezTo>
                    <a:pt x="64" y="81"/>
                    <a:pt x="64" y="77"/>
                    <a:pt x="65" y="74"/>
                  </a:cubicBezTo>
                  <a:cubicBezTo>
                    <a:pt x="66" y="71"/>
                    <a:pt x="67" y="68"/>
                    <a:pt x="69" y="66"/>
                  </a:cubicBezTo>
                  <a:cubicBezTo>
                    <a:pt x="69" y="74"/>
                    <a:pt x="77" y="80"/>
                    <a:pt x="85" y="82"/>
                  </a:cubicBezTo>
                  <a:cubicBezTo>
                    <a:pt x="85" y="83"/>
                    <a:pt x="84" y="84"/>
                    <a:pt x="84" y="85"/>
                  </a:cubicBezTo>
                  <a:cubicBezTo>
                    <a:pt x="78" y="89"/>
                    <a:pt x="70" y="89"/>
                    <a:pt x="65" y="84"/>
                  </a:cubicBezTo>
                  <a:close/>
                  <a:moveTo>
                    <a:pt x="65" y="87"/>
                  </a:moveTo>
                  <a:cubicBezTo>
                    <a:pt x="71" y="91"/>
                    <a:pt x="78" y="91"/>
                    <a:pt x="84" y="87"/>
                  </a:cubicBezTo>
                  <a:cubicBezTo>
                    <a:pt x="84" y="88"/>
                    <a:pt x="85" y="89"/>
                    <a:pt x="85" y="90"/>
                  </a:cubicBezTo>
                  <a:cubicBezTo>
                    <a:pt x="80" y="93"/>
                    <a:pt x="74" y="95"/>
                    <a:pt x="68" y="94"/>
                  </a:cubicBezTo>
                  <a:cubicBezTo>
                    <a:pt x="67" y="92"/>
                    <a:pt x="66" y="90"/>
                    <a:pt x="65" y="87"/>
                  </a:cubicBezTo>
                  <a:close/>
                  <a:moveTo>
                    <a:pt x="70" y="97"/>
                  </a:moveTo>
                  <a:cubicBezTo>
                    <a:pt x="76" y="97"/>
                    <a:pt x="81" y="95"/>
                    <a:pt x="86" y="92"/>
                  </a:cubicBezTo>
                  <a:cubicBezTo>
                    <a:pt x="86" y="93"/>
                    <a:pt x="87" y="93"/>
                    <a:pt x="87" y="94"/>
                  </a:cubicBezTo>
                  <a:cubicBezTo>
                    <a:pt x="83" y="98"/>
                    <a:pt x="78" y="100"/>
                    <a:pt x="73" y="99"/>
                  </a:cubicBezTo>
                  <a:cubicBezTo>
                    <a:pt x="72" y="98"/>
                    <a:pt x="71" y="97"/>
                    <a:pt x="70" y="97"/>
                  </a:cubicBezTo>
                  <a:close/>
                  <a:moveTo>
                    <a:pt x="90" y="105"/>
                  </a:moveTo>
                  <a:cubicBezTo>
                    <a:pt x="89" y="106"/>
                    <a:pt x="88" y="107"/>
                    <a:pt x="87" y="107"/>
                  </a:cubicBezTo>
                  <a:cubicBezTo>
                    <a:pt x="83" y="106"/>
                    <a:pt x="79" y="104"/>
                    <a:pt x="75" y="102"/>
                  </a:cubicBezTo>
                  <a:cubicBezTo>
                    <a:pt x="81" y="101"/>
                    <a:pt x="85" y="99"/>
                    <a:pt x="89" y="95"/>
                  </a:cubicBezTo>
                  <a:cubicBezTo>
                    <a:pt x="91" y="97"/>
                    <a:pt x="93" y="97"/>
                    <a:pt x="96" y="98"/>
                  </a:cubicBezTo>
                  <a:cubicBezTo>
                    <a:pt x="95" y="100"/>
                    <a:pt x="94" y="101"/>
                    <a:pt x="92" y="103"/>
                  </a:cubicBezTo>
                  <a:cubicBezTo>
                    <a:pt x="91" y="103"/>
                    <a:pt x="92" y="105"/>
                    <a:pt x="94" y="104"/>
                  </a:cubicBezTo>
                  <a:cubicBezTo>
                    <a:pt x="96" y="103"/>
                    <a:pt x="97" y="100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1" y="97"/>
                    <a:pt x="104" y="96"/>
                    <a:pt x="106" y="94"/>
                  </a:cubicBezTo>
                  <a:cubicBezTo>
                    <a:pt x="107" y="101"/>
                    <a:pt x="103" y="106"/>
                    <a:pt x="96" y="108"/>
                  </a:cubicBezTo>
                  <a:cubicBezTo>
                    <a:pt x="94" y="108"/>
                    <a:pt x="92" y="108"/>
                    <a:pt x="90" y="108"/>
                  </a:cubicBezTo>
                  <a:cubicBezTo>
                    <a:pt x="91" y="108"/>
                    <a:pt x="91" y="107"/>
                    <a:pt x="91" y="107"/>
                  </a:cubicBezTo>
                  <a:cubicBezTo>
                    <a:pt x="92" y="107"/>
                    <a:pt x="91" y="105"/>
                    <a:pt x="90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593" y="181"/>
              <a:ext cx="222" cy="219"/>
            </a:xfrm>
            <a:custGeom>
              <a:avLst/>
              <a:gdLst>
                <a:gd name="T0" fmla="*/ 52 w 63"/>
                <a:gd name="T1" fmla="*/ 11 h 62"/>
                <a:gd name="T2" fmla="*/ 52 w 63"/>
                <a:gd name="T3" fmla="*/ 51 h 62"/>
                <a:gd name="T4" fmla="*/ 11 w 63"/>
                <a:gd name="T5" fmla="*/ 51 h 62"/>
                <a:gd name="T6" fmla="*/ 11 w 63"/>
                <a:gd name="T7" fmla="*/ 11 h 62"/>
                <a:gd name="T8" fmla="*/ 52 w 63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11"/>
                  </a:moveTo>
                  <a:cubicBezTo>
                    <a:pt x="63" y="22"/>
                    <a:pt x="63" y="40"/>
                    <a:pt x="52" y="51"/>
                  </a:cubicBezTo>
                  <a:cubicBezTo>
                    <a:pt x="41" y="62"/>
                    <a:pt x="23" y="62"/>
                    <a:pt x="11" y="51"/>
                  </a:cubicBezTo>
                  <a:cubicBezTo>
                    <a:pt x="0" y="40"/>
                    <a:pt x="0" y="22"/>
                    <a:pt x="11" y="11"/>
                  </a:cubicBezTo>
                  <a:cubicBezTo>
                    <a:pt x="23" y="0"/>
                    <a:pt x="41" y="0"/>
                    <a:pt x="5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621" y="206"/>
              <a:ext cx="166" cy="166"/>
            </a:xfrm>
            <a:custGeom>
              <a:avLst/>
              <a:gdLst>
                <a:gd name="T0" fmla="*/ 39 w 47"/>
                <a:gd name="T1" fmla="*/ 8 h 47"/>
                <a:gd name="T2" fmla="*/ 39 w 47"/>
                <a:gd name="T3" fmla="*/ 39 h 47"/>
                <a:gd name="T4" fmla="*/ 8 w 47"/>
                <a:gd name="T5" fmla="*/ 39 h 47"/>
                <a:gd name="T6" fmla="*/ 8 w 47"/>
                <a:gd name="T7" fmla="*/ 8 h 47"/>
                <a:gd name="T8" fmla="*/ 39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8"/>
                  </a:moveTo>
                  <a:cubicBezTo>
                    <a:pt x="47" y="17"/>
                    <a:pt x="47" y="31"/>
                    <a:pt x="39" y="39"/>
                  </a:cubicBezTo>
                  <a:cubicBezTo>
                    <a:pt x="30" y="47"/>
                    <a:pt x="17" y="47"/>
                    <a:pt x="8" y="39"/>
                  </a:cubicBezTo>
                  <a:cubicBezTo>
                    <a:pt x="0" y="31"/>
                    <a:pt x="0" y="17"/>
                    <a:pt x="8" y="8"/>
                  </a:cubicBezTo>
                  <a:cubicBezTo>
                    <a:pt x="17" y="0"/>
                    <a:pt x="30" y="0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624" y="210"/>
              <a:ext cx="402" cy="405"/>
            </a:xfrm>
            <a:custGeom>
              <a:avLst/>
              <a:gdLst>
                <a:gd name="T0" fmla="*/ 44 w 114"/>
                <a:gd name="T1" fmla="*/ 3 h 115"/>
                <a:gd name="T2" fmla="*/ 50 w 114"/>
                <a:gd name="T3" fmla="*/ 12 h 115"/>
                <a:gd name="T4" fmla="*/ 48 w 114"/>
                <a:gd name="T5" fmla="*/ 37 h 115"/>
                <a:gd name="T6" fmla="*/ 52 w 114"/>
                <a:gd name="T7" fmla="*/ 49 h 115"/>
                <a:gd name="T8" fmla="*/ 49 w 114"/>
                <a:gd name="T9" fmla="*/ 52 h 115"/>
                <a:gd name="T10" fmla="*/ 37 w 114"/>
                <a:gd name="T11" fmla="*/ 48 h 115"/>
                <a:gd name="T12" fmla="*/ 12 w 114"/>
                <a:gd name="T13" fmla="*/ 50 h 115"/>
                <a:gd name="T14" fmla="*/ 3 w 114"/>
                <a:gd name="T15" fmla="*/ 44 h 115"/>
                <a:gd name="T16" fmla="*/ 10 w 114"/>
                <a:gd name="T17" fmla="*/ 105 h 115"/>
                <a:gd name="T18" fmla="*/ 80 w 114"/>
                <a:gd name="T19" fmla="*/ 83 h 115"/>
                <a:gd name="T20" fmla="*/ 83 w 114"/>
                <a:gd name="T21" fmla="*/ 50 h 115"/>
                <a:gd name="T22" fmla="*/ 76 w 114"/>
                <a:gd name="T23" fmla="*/ 9 h 115"/>
                <a:gd name="T24" fmla="*/ 75 w 114"/>
                <a:gd name="T25" fmla="*/ 51 h 115"/>
                <a:gd name="T26" fmla="*/ 53 w 114"/>
                <a:gd name="T27" fmla="*/ 78 h 115"/>
                <a:gd name="T28" fmla="*/ 68 w 114"/>
                <a:gd name="T29" fmla="*/ 65 h 115"/>
                <a:gd name="T30" fmla="*/ 77 w 114"/>
                <a:gd name="T31" fmla="*/ 63 h 115"/>
                <a:gd name="T32" fmla="*/ 53 w 114"/>
                <a:gd name="T33" fmla="*/ 78 h 115"/>
                <a:gd name="T34" fmla="*/ 24 w 114"/>
                <a:gd name="T35" fmla="*/ 86 h 115"/>
                <a:gd name="T36" fmla="*/ 24 w 114"/>
                <a:gd name="T37" fmla="*/ 104 h 115"/>
                <a:gd name="T38" fmla="*/ 20 w 114"/>
                <a:gd name="T39" fmla="*/ 74 h 115"/>
                <a:gd name="T40" fmla="*/ 47 w 114"/>
                <a:gd name="T41" fmla="*/ 70 h 115"/>
                <a:gd name="T42" fmla="*/ 47 w 114"/>
                <a:gd name="T43" fmla="*/ 72 h 115"/>
                <a:gd name="T44" fmla="*/ 38 w 114"/>
                <a:gd name="T45" fmla="*/ 93 h 115"/>
                <a:gd name="T46" fmla="*/ 39 w 114"/>
                <a:gd name="T47" fmla="*/ 95 h 115"/>
                <a:gd name="T48" fmla="*/ 30 w 114"/>
                <a:gd name="T49" fmla="*/ 98 h 115"/>
                <a:gd name="T50" fmla="*/ 24 w 114"/>
                <a:gd name="T51" fmla="*/ 96 h 115"/>
                <a:gd name="T52" fmla="*/ 40 w 114"/>
                <a:gd name="T53" fmla="*/ 88 h 115"/>
                <a:gd name="T54" fmla="*/ 37 w 114"/>
                <a:gd name="T55" fmla="*/ 83 h 115"/>
                <a:gd name="T56" fmla="*/ 36 w 114"/>
                <a:gd name="T57" fmla="*/ 80 h 115"/>
                <a:gd name="T58" fmla="*/ 34 w 114"/>
                <a:gd name="T59" fmla="*/ 74 h 115"/>
                <a:gd name="T60" fmla="*/ 26 w 114"/>
                <a:gd name="T61" fmla="*/ 70 h 115"/>
                <a:gd name="T62" fmla="*/ 21 w 114"/>
                <a:gd name="T63" fmla="*/ 66 h 115"/>
                <a:gd name="T64" fmla="*/ 21 w 114"/>
                <a:gd name="T65" fmla="*/ 63 h 115"/>
                <a:gd name="T66" fmla="*/ 52 w 114"/>
                <a:gd name="T67" fmla="*/ 55 h 115"/>
                <a:gd name="T68" fmla="*/ 51 w 114"/>
                <a:gd name="T69" fmla="*/ 54 h 115"/>
                <a:gd name="T70" fmla="*/ 51 w 114"/>
                <a:gd name="T71" fmla="*/ 65 h 115"/>
                <a:gd name="T72" fmla="*/ 56 w 114"/>
                <a:gd name="T73" fmla="*/ 60 h 115"/>
                <a:gd name="T74" fmla="*/ 51 w 114"/>
                <a:gd name="T75" fmla="*/ 76 h 115"/>
                <a:gd name="T76" fmla="*/ 58 w 114"/>
                <a:gd name="T77" fmla="*/ 49 h 115"/>
                <a:gd name="T78" fmla="*/ 57 w 114"/>
                <a:gd name="T79" fmla="*/ 49 h 115"/>
                <a:gd name="T80" fmla="*/ 65 w 114"/>
                <a:gd name="T81" fmla="*/ 51 h 115"/>
                <a:gd name="T82" fmla="*/ 62 w 114"/>
                <a:gd name="T83" fmla="*/ 50 h 115"/>
                <a:gd name="T84" fmla="*/ 71 w 114"/>
                <a:gd name="T85" fmla="*/ 30 h 115"/>
                <a:gd name="T86" fmla="*/ 74 w 114"/>
                <a:gd name="T87" fmla="*/ 33 h 115"/>
                <a:gd name="T88" fmla="*/ 80 w 114"/>
                <a:gd name="T89" fmla="*/ 42 h 115"/>
                <a:gd name="T90" fmla="*/ 85 w 114"/>
                <a:gd name="T91" fmla="*/ 36 h 115"/>
                <a:gd name="T92" fmla="*/ 87 w 114"/>
                <a:gd name="T93" fmla="*/ 36 h 115"/>
                <a:gd name="T94" fmla="*/ 104 w 114"/>
                <a:gd name="T95" fmla="*/ 26 h 115"/>
                <a:gd name="T96" fmla="*/ 96 w 114"/>
                <a:gd name="T97" fmla="*/ 31 h 115"/>
                <a:gd name="T98" fmla="*/ 95 w 114"/>
                <a:gd name="T99" fmla="*/ 36 h 115"/>
                <a:gd name="T100" fmla="*/ 93 w 114"/>
                <a:gd name="T101" fmla="*/ 41 h 115"/>
                <a:gd name="T102" fmla="*/ 74 w 114"/>
                <a:gd name="T103" fmla="*/ 38 h 115"/>
                <a:gd name="T104" fmla="*/ 58 w 114"/>
                <a:gd name="T105" fmla="*/ 44 h 115"/>
                <a:gd name="T106" fmla="*/ 65 w 114"/>
                <a:gd name="T107" fmla="*/ 35 h 115"/>
                <a:gd name="T108" fmla="*/ 61 w 114"/>
                <a:gd name="T109" fmla="*/ 12 h 115"/>
                <a:gd name="T110" fmla="*/ 104 w 114"/>
                <a:gd name="T111" fmla="*/ 24 h 115"/>
                <a:gd name="T112" fmla="*/ 86 w 114"/>
                <a:gd name="T113" fmla="*/ 24 h 115"/>
                <a:gd name="T114" fmla="*/ 74 w 114"/>
                <a:gd name="T115" fmla="*/ 2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5">
                  <a:moveTo>
                    <a:pt x="76" y="9"/>
                  </a:moveTo>
                  <a:cubicBezTo>
                    <a:pt x="74" y="11"/>
                    <a:pt x="72" y="13"/>
                    <a:pt x="71" y="16"/>
                  </a:cubicBezTo>
                  <a:cubicBezTo>
                    <a:pt x="65" y="7"/>
                    <a:pt x="55" y="2"/>
                    <a:pt x="44" y="3"/>
                  </a:cubicBezTo>
                  <a:cubicBezTo>
                    <a:pt x="41" y="4"/>
                    <a:pt x="42" y="8"/>
                    <a:pt x="45" y="8"/>
                  </a:cubicBezTo>
                  <a:cubicBezTo>
                    <a:pt x="46" y="7"/>
                    <a:pt x="47" y="7"/>
                    <a:pt x="48" y="7"/>
                  </a:cubicBezTo>
                  <a:cubicBezTo>
                    <a:pt x="48" y="9"/>
                    <a:pt x="49" y="10"/>
                    <a:pt x="50" y="12"/>
                  </a:cubicBezTo>
                  <a:cubicBezTo>
                    <a:pt x="52" y="15"/>
                    <a:pt x="52" y="19"/>
                    <a:pt x="53" y="22"/>
                  </a:cubicBezTo>
                  <a:cubicBezTo>
                    <a:pt x="53" y="27"/>
                    <a:pt x="52" y="34"/>
                    <a:pt x="49" y="38"/>
                  </a:cubicBezTo>
                  <a:cubicBezTo>
                    <a:pt x="49" y="38"/>
                    <a:pt x="49" y="38"/>
                    <a:pt x="48" y="37"/>
                  </a:cubicBezTo>
                  <a:cubicBezTo>
                    <a:pt x="46" y="35"/>
                    <a:pt x="43" y="38"/>
                    <a:pt x="45" y="41"/>
                  </a:cubicBezTo>
                  <a:cubicBezTo>
                    <a:pt x="48" y="43"/>
                    <a:pt x="51" y="46"/>
                    <a:pt x="54" y="47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3" y="40"/>
                    <a:pt x="39" y="43"/>
                    <a:pt x="42" y="45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6" y="51"/>
                    <a:pt x="43" y="48"/>
                    <a:pt x="41" y="45"/>
                  </a:cubicBezTo>
                  <a:cubicBezTo>
                    <a:pt x="38" y="43"/>
                    <a:pt x="35" y="46"/>
                    <a:pt x="37" y="48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4" y="52"/>
                    <a:pt x="27" y="53"/>
                    <a:pt x="22" y="53"/>
                  </a:cubicBezTo>
                  <a:cubicBezTo>
                    <a:pt x="19" y="53"/>
                    <a:pt x="15" y="52"/>
                    <a:pt x="12" y="50"/>
                  </a:cubicBezTo>
                  <a:cubicBezTo>
                    <a:pt x="10" y="49"/>
                    <a:pt x="9" y="49"/>
                    <a:pt x="7" y="48"/>
                  </a:cubicBezTo>
                  <a:cubicBezTo>
                    <a:pt x="7" y="47"/>
                    <a:pt x="7" y="46"/>
                    <a:pt x="7" y="45"/>
                  </a:cubicBezTo>
                  <a:cubicBezTo>
                    <a:pt x="8" y="42"/>
                    <a:pt x="3" y="41"/>
                    <a:pt x="3" y="44"/>
                  </a:cubicBezTo>
                  <a:cubicBezTo>
                    <a:pt x="1" y="55"/>
                    <a:pt x="7" y="65"/>
                    <a:pt x="16" y="71"/>
                  </a:cubicBezTo>
                  <a:cubicBezTo>
                    <a:pt x="13" y="72"/>
                    <a:pt x="11" y="74"/>
                    <a:pt x="9" y="76"/>
                  </a:cubicBezTo>
                  <a:cubicBezTo>
                    <a:pt x="1" y="85"/>
                    <a:pt x="0" y="97"/>
                    <a:pt x="10" y="105"/>
                  </a:cubicBezTo>
                  <a:cubicBezTo>
                    <a:pt x="22" y="115"/>
                    <a:pt x="39" y="105"/>
                    <a:pt x="46" y="93"/>
                  </a:cubicBezTo>
                  <a:cubicBezTo>
                    <a:pt x="47" y="90"/>
                    <a:pt x="49" y="87"/>
                    <a:pt x="50" y="83"/>
                  </a:cubicBezTo>
                  <a:cubicBezTo>
                    <a:pt x="60" y="80"/>
                    <a:pt x="70" y="83"/>
                    <a:pt x="80" y="83"/>
                  </a:cubicBezTo>
                  <a:cubicBezTo>
                    <a:pt x="81" y="83"/>
                    <a:pt x="81" y="82"/>
                    <a:pt x="82" y="82"/>
                  </a:cubicBezTo>
                  <a:cubicBezTo>
                    <a:pt x="82" y="81"/>
                    <a:pt x="82" y="81"/>
                    <a:pt x="82" y="80"/>
                  </a:cubicBezTo>
                  <a:cubicBezTo>
                    <a:pt x="83" y="70"/>
                    <a:pt x="80" y="60"/>
                    <a:pt x="83" y="50"/>
                  </a:cubicBezTo>
                  <a:cubicBezTo>
                    <a:pt x="87" y="49"/>
                    <a:pt x="90" y="48"/>
                    <a:pt x="93" y="46"/>
                  </a:cubicBezTo>
                  <a:cubicBezTo>
                    <a:pt x="105" y="39"/>
                    <a:pt x="114" y="22"/>
                    <a:pt x="105" y="10"/>
                  </a:cubicBezTo>
                  <a:cubicBezTo>
                    <a:pt x="97" y="0"/>
                    <a:pt x="85" y="1"/>
                    <a:pt x="76" y="9"/>
                  </a:cubicBezTo>
                  <a:close/>
                  <a:moveTo>
                    <a:pt x="62" y="59"/>
                  </a:moveTo>
                  <a:cubicBezTo>
                    <a:pt x="69" y="51"/>
                    <a:pt x="69" y="51"/>
                    <a:pt x="69" y="51"/>
                  </a:cubicBezTo>
                  <a:cubicBezTo>
                    <a:pt x="71" y="51"/>
                    <a:pt x="73" y="51"/>
                    <a:pt x="75" y="51"/>
                  </a:cubicBezTo>
                  <a:cubicBezTo>
                    <a:pt x="65" y="62"/>
                    <a:pt x="65" y="62"/>
                    <a:pt x="65" y="62"/>
                  </a:cubicBezTo>
                  <a:lnTo>
                    <a:pt x="62" y="59"/>
                  </a:lnTo>
                  <a:close/>
                  <a:moveTo>
                    <a:pt x="53" y="78"/>
                  </a:moveTo>
                  <a:cubicBezTo>
                    <a:pt x="64" y="67"/>
                    <a:pt x="64" y="67"/>
                    <a:pt x="64" y="67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7" y="71"/>
                    <a:pt x="70" y="67"/>
                    <a:pt x="68" y="65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7"/>
                    <a:pt x="77" y="60"/>
                    <a:pt x="77" y="63"/>
                  </a:cubicBezTo>
                  <a:cubicBezTo>
                    <a:pt x="77" y="68"/>
                    <a:pt x="78" y="73"/>
                    <a:pt x="78" y="78"/>
                  </a:cubicBezTo>
                  <a:cubicBezTo>
                    <a:pt x="73" y="78"/>
                    <a:pt x="68" y="77"/>
                    <a:pt x="63" y="77"/>
                  </a:cubicBezTo>
                  <a:cubicBezTo>
                    <a:pt x="60" y="77"/>
                    <a:pt x="56" y="77"/>
                    <a:pt x="53" y="78"/>
                  </a:cubicBezTo>
                  <a:close/>
                  <a:moveTo>
                    <a:pt x="24" y="74"/>
                  </a:moveTo>
                  <a:cubicBezTo>
                    <a:pt x="27" y="74"/>
                    <a:pt x="29" y="76"/>
                    <a:pt x="30" y="78"/>
                  </a:cubicBezTo>
                  <a:cubicBezTo>
                    <a:pt x="31" y="82"/>
                    <a:pt x="27" y="86"/>
                    <a:pt x="24" y="86"/>
                  </a:cubicBezTo>
                  <a:cubicBezTo>
                    <a:pt x="21" y="87"/>
                    <a:pt x="16" y="84"/>
                    <a:pt x="16" y="88"/>
                  </a:cubicBezTo>
                  <a:cubicBezTo>
                    <a:pt x="15" y="91"/>
                    <a:pt x="22" y="94"/>
                    <a:pt x="22" y="95"/>
                  </a:cubicBezTo>
                  <a:cubicBezTo>
                    <a:pt x="22" y="98"/>
                    <a:pt x="22" y="102"/>
                    <a:pt x="24" y="104"/>
                  </a:cubicBezTo>
                  <a:cubicBezTo>
                    <a:pt x="23" y="104"/>
                    <a:pt x="23" y="104"/>
                    <a:pt x="22" y="104"/>
                  </a:cubicBezTo>
                  <a:cubicBezTo>
                    <a:pt x="16" y="104"/>
                    <a:pt x="10" y="101"/>
                    <a:pt x="8" y="95"/>
                  </a:cubicBezTo>
                  <a:cubicBezTo>
                    <a:pt x="5" y="87"/>
                    <a:pt x="12" y="75"/>
                    <a:pt x="20" y="74"/>
                  </a:cubicBezTo>
                  <a:cubicBezTo>
                    <a:pt x="22" y="73"/>
                    <a:pt x="23" y="73"/>
                    <a:pt x="24" y="74"/>
                  </a:cubicBezTo>
                  <a:close/>
                  <a:moveTo>
                    <a:pt x="44" y="58"/>
                  </a:moveTo>
                  <a:cubicBezTo>
                    <a:pt x="45" y="62"/>
                    <a:pt x="46" y="66"/>
                    <a:pt x="47" y="70"/>
                  </a:cubicBezTo>
                  <a:cubicBezTo>
                    <a:pt x="44" y="72"/>
                    <a:pt x="41" y="72"/>
                    <a:pt x="38" y="72"/>
                  </a:cubicBezTo>
                  <a:cubicBezTo>
                    <a:pt x="36" y="72"/>
                    <a:pt x="36" y="74"/>
                    <a:pt x="38" y="74"/>
                  </a:cubicBezTo>
                  <a:cubicBezTo>
                    <a:pt x="41" y="74"/>
                    <a:pt x="44" y="74"/>
                    <a:pt x="47" y="72"/>
                  </a:cubicBezTo>
                  <a:cubicBezTo>
                    <a:pt x="47" y="80"/>
                    <a:pt x="45" y="87"/>
                    <a:pt x="41" y="93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40" y="93"/>
                    <a:pt x="39" y="93"/>
                    <a:pt x="38" y="93"/>
                  </a:cubicBezTo>
                  <a:cubicBezTo>
                    <a:pt x="38" y="93"/>
                    <a:pt x="37" y="93"/>
                    <a:pt x="36" y="93"/>
                  </a:cubicBezTo>
                  <a:cubicBezTo>
                    <a:pt x="35" y="93"/>
                    <a:pt x="34" y="95"/>
                    <a:pt x="35" y="95"/>
                  </a:cubicBezTo>
                  <a:cubicBezTo>
                    <a:pt x="36" y="95"/>
                    <a:pt x="38" y="95"/>
                    <a:pt x="39" y="95"/>
                  </a:cubicBezTo>
                  <a:cubicBezTo>
                    <a:pt x="38" y="96"/>
                    <a:pt x="37" y="97"/>
                    <a:pt x="36" y="98"/>
                  </a:cubicBezTo>
                  <a:cubicBezTo>
                    <a:pt x="34" y="98"/>
                    <a:pt x="32" y="98"/>
                    <a:pt x="31" y="97"/>
                  </a:cubicBezTo>
                  <a:cubicBezTo>
                    <a:pt x="30" y="96"/>
                    <a:pt x="29" y="97"/>
                    <a:pt x="30" y="98"/>
                  </a:cubicBezTo>
                  <a:cubicBezTo>
                    <a:pt x="31" y="99"/>
                    <a:pt x="32" y="100"/>
                    <a:pt x="33" y="100"/>
                  </a:cubicBezTo>
                  <a:cubicBezTo>
                    <a:pt x="31" y="102"/>
                    <a:pt x="29" y="103"/>
                    <a:pt x="26" y="104"/>
                  </a:cubicBezTo>
                  <a:cubicBezTo>
                    <a:pt x="24" y="102"/>
                    <a:pt x="24" y="98"/>
                    <a:pt x="24" y="96"/>
                  </a:cubicBezTo>
                  <a:cubicBezTo>
                    <a:pt x="27" y="96"/>
                    <a:pt x="29" y="96"/>
                    <a:pt x="32" y="93"/>
                  </a:cubicBezTo>
                  <a:cubicBezTo>
                    <a:pt x="34" y="92"/>
                    <a:pt x="35" y="90"/>
                    <a:pt x="36" y="87"/>
                  </a:cubicBezTo>
                  <a:cubicBezTo>
                    <a:pt x="37" y="88"/>
                    <a:pt x="38" y="88"/>
                    <a:pt x="40" y="88"/>
                  </a:cubicBezTo>
                  <a:cubicBezTo>
                    <a:pt x="41" y="88"/>
                    <a:pt x="41" y="85"/>
                    <a:pt x="40" y="85"/>
                  </a:cubicBezTo>
                  <a:cubicBezTo>
                    <a:pt x="39" y="85"/>
                    <a:pt x="37" y="85"/>
                    <a:pt x="36" y="85"/>
                  </a:cubicBezTo>
                  <a:cubicBezTo>
                    <a:pt x="36" y="84"/>
                    <a:pt x="37" y="84"/>
                    <a:pt x="37" y="83"/>
                  </a:cubicBezTo>
                  <a:cubicBezTo>
                    <a:pt x="38" y="83"/>
                    <a:pt x="40" y="83"/>
                    <a:pt x="42" y="83"/>
                  </a:cubicBezTo>
                  <a:cubicBezTo>
                    <a:pt x="43" y="82"/>
                    <a:pt x="43" y="80"/>
                    <a:pt x="41" y="81"/>
                  </a:cubicBezTo>
                  <a:cubicBezTo>
                    <a:pt x="40" y="81"/>
                    <a:pt x="38" y="81"/>
                    <a:pt x="36" y="80"/>
                  </a:cubicBezTo>
                  <a:cubicBezTo>
                    <a:pt x="36" y="79"/>
                    <a:pt x="35" y="77"/>
                    <a:pt x="34" y="75"/>
                  </a:cubicBezTo>
                  <a:cubicBezTo>
                    <a:pt x="34" y="75"/>
                    <a:pt x="34" y="75"/>
                    <a:pt x="33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6" y="74"/>
                    <a:pt x="36" y="72"/>
                    <a:pt x="34" y="72"/>
                  </a:cubicBezTo>
                  <a:cubicBezTo>
                    <a:pt x="33" y="72"/>
                    <a:pt x="31" y="72"/>
                    <a:pt x="30" y="72"/>
                  </a:cubicBezTo>
                  <a:cubicBezTo>
                    <a:pt x="29" y="71"/>
                    <a:pt x="27" y="70"/>
                    <a:pt x="26" y="70"/>
                  </a:cubicBezTo>
                  <a:cubicBezTo>
                    <a:pt x="26" y="70"/>
                    <a:pt x="26" y="70"/>
                    <a:pt x="25" y="70"/>
                  </a:cubicBezTo>
                  <a:cubicBezTo>
                    <a:pt x="20" y="68"/>
                    <a:pt x="15" y="65"/>
                    <a:pt x="12" y="62"/>
                  </a:cubicBezTo>
                  <a:cubicBezTo>
                    <a:pt x="15" y="63"/>
                    <a:pt x="18" y="65"/>
                    <a:pt x="21" y="66"/>
                  </a:cubicBezTo>
                  <a:cubicBezTo>
                    <a:pt x="26" y="67"/>
                    <a:pt x="30" y="68"/>
                    <a:pt x="35" y="67"/>
                  </a:cubicBezTo>
                  <a:cubicBezTo>
                    <a:pt x="37" y="67"/>
                    <a:pt x="36" y="65"/>
                    <a:pt x="35" y="65"/>
                  </a:cubicBezTo>
                  <a:cubicBezTo>
                    <a:pt x="30" y="66"/>
                    <a:pt x="25" y="65"/>
                    <a:pt x="21" y="63"/>
                  </a:cubicBezTo>
                  <a:cubicBezTo>
                    <a:pt x="18" y="62"/>
                    <a:pt x="15" y="61"/>
                    <a:pt x="12" y="59"/>
                  </a:cubicBezTo>
                  <a:cubicBezTo>
                    <a:pt x="22" y="64"/>
                    <a:pt x="34" y="64"/>
                    <a:pt x="44" y="58"/>
                  </a:cubicBezTo>
                  <a:close/>
                  <a:moveTo>
                    <a:pt x="52" y="55"/>
                  </a:move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51" y="54"/>
                    <a:pt x="51" y="54"/>
                    <a:pt x="51" y="54"/>
                  </a:cubicBezTo>
                  <a:lnTo>
                    <a:pt x="52" y="55"/>
                  </a:lnTo>
                  <a:close/>
                  <a:moveTo>
                    <a:pt x="56" y="60"/>
                  </a:move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0" y="63"/>
                    <a:pt x="50" y="62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56" y="60"/>
                  </a:lnTo>
                  <a:close/>
                  <a:moveTo>
                    <a:pt x="59" y="62"/>
                  </a:moveTo>
                  <a:cubicBezTo>
                    <a:pt x="62" y="65"/>
                    <a:pt x="62" y="65"/>
                    <a:pt x="62" y="65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3"/>
                    <a:pt x="51" y="71"/>
                    <a:pt x="51" y="69"/>
                  </a:cubicBezTo>
                  <a:lnTo>
                    <a:pt x="59" y="62"/>
                  </a:lnTo>
                  <a:close/>
                  <a:moveTo>
                    <a:pt x="58" y="49"/>
                  </a:moveTo>
                  <a:cubicBezTo>
                    <a:pt x="55" y="52"/>
                    <a:pt x="55" y="52"/>
                    <a:pt x="55" y="52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62" y="50"/>
                  </a:moveTo>
                  <a:cubicBezTo>
                    <a:pt x="63" y="50"/>
                    <a:pt x="64" y="51"/>
                    <a:pt x="65" y="51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57" y="54"/>
                    <a:pt x="57" y="54"/>
                    <a:pt x="57" y="54"/>
                  </a:cubicBezTo>
                  <a:lnTo>
                    <a:pt x="62" y="50"/>
                  </a:lnTo>
                  <a:close/>
                  <a:moveTo>
                    <a:pt x="69" y="25"/>
                  </a:moveTo>
                  <a:cubicBezTo>
                    <a:pt x="69" y="26"/>
                    <a:pt x="70" y="26"/>
                    <a:pt x="70" y="26"/>
                  </a:cubicBezTo>
                  <a:cubicBezTo>
                    <a:pt x="70" y="28"/>
                    <a:pt x="71" y="29"/>
                    <a:pt x="71" y="30"/>
                  </a:cubicBezTo>
                  <a:cubicBezTo>
                    <a:pt x="72" y="32"/>
                    <a:pt x="72" y="33"/>
                    <a:pt x="72" y="34"/>
                  </a:cubicBezTo>
                  <a:cubicBezTo>
                    <a:pt x="72" y="36"/>
                    <a:pt x="74" y="36"/>
                    <a:pt x="74" y="34"/>
                  </a:cubicBezTo>
                  <a:cubicBezTo>
                    <a:pt x="74" y="34"/>
                    <a:pt x="74" y="34"/>
                    <a:pt x="74" y="33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7" y="35"/>
                    <a:pt x="79" y="36"/>
                    <a:pt x="80" y="36"/>
                  </a:cubicBezTo>
                  <a:cubicBezTo>
                    <a:pt x="81" y="38"/>
                    <a:pt x="81" y="40"/>
                    <a:pt x="80" y="42"/>
                  </a:cubicBezTo>
                  <a:cubicBezTo>
                    <a:pt x="80" y="43"/>
                    <a:pt x="82" y="44"/>
                    <a:pt x="83" y="42"/>
                  </a:cubicBezTo>
                  <a:cubicBezTo>
                    <a:pt x="83" y="40"/>
                    <a:pt x="83" y="38"/>
                    <a:pt x="83" y="37"/>
                  </a:cubicBezTo>
                  <a:cubicBezTo>
                    <a:pt x="84" y="37"/>
                    <a:pt x="84" y="37"/>
                    <a:pt x="85" y="36"/>
                  </a:cubicBezTo>
                  <a:cubicBezTo>
                    <a:pt x="85" y="38"/>
                    <a:pt x="85" y="39"/>
                    <a:pt x="85" y="40"/>
                  </a:cubicBezTo>
                  <a:cubicBezTo>
                    <a:pt x="85" y="41"/>
                    <a:pt x="88" y="41"/>
                    <a:pt x="88" y="40"/>
                  </a:cubicBezTo>
                  <a:cubicBezTo>
                    <a:pt x="88" y="39"/>
                    <a:pt x="88" y="37"/>
                    <a:pt x="87" y="36"/>
                  </a:cubicBezTo>
                  <a:cubicBezTo>
                    <a:pt x="90" y="35"/>
                    <a:pt x="92" y="34"/>
                    <a:pt x="93" y="32"/>
                  </a:cubicBezTo>
                  <a:cubicBezTo>
                    <a:pt x="96" y="29"/>
                    <a:pt x="96" y="27"/>
                    <a:pt x="95" y="25"/>
                  </a:cubicBezTo>
                  <a:cubicBezTo>
                    <a:pt x="98" y="24"/>
                    <a:pt x="102" y="25"/>
                    <a:pt x="104" y="26"/>
                  </a:cubicBezTo>
                  <a:cubicBezTo>
                    <a:pt x="103" y="29"/>
                    <a:pt x="102" y="31"/>
                    <a:pt x="100" y="33"/>
                  </a:cubicBezTo>
                  <a:cubicBezTo>
                    <a:pt x="100" y="32"/>
                    <a:pt x="99" y="31"/>
                    <a:pt x="98" y="30"/>
                  </a:cubicBezTo>
                  <a:cubicBezTo>
                    <a:pt x="97" y="29"/>
                    <a:pt x="95" y="30"/>
                    <a:pt x="96" y="31"/>
                  </a:cubicBezTo>
                  <a:cubicBezTo>
                    <a:pt x="98" y="32"/>
                    <a:pt x="98" y="34"/>
                    <a:pt x="98" y="36"/>
                  </a:cubicBezTo>
                  <a:cubicBezTo>
                    <a:pt x="97" y="37"/>
                    <a:pt x="96" y="38"/>
                    <a:pt x="95" y="39"/>
                  </a:cubicBezTo>
                  <a:cubicBezTo>
                    <a:pt x="95" y="38"/>
                    <a:pt x="95" y="37"/>
                    <a:pt x="95" y="36"/>
                  </a:cubicBezTo>
                  <a:cubicBezTo>
                    <a:pt x="95" y="34"/>
                    <a:pt x="92" y="35"/>
                    <a:pt x="93" y="36"/>
                  </a:cubicBezTo>
                  <a:cubicBezTo>
                    <a:pt x="93" y="37"/>
                    <a:pt x="93" y="38"/>
                    <a:pt x="93" y="39"/>
                  </a:cubicBezTo>
                  <a:cubicBezTo>
                    <a:pt x="93" y="39"/>
                    <a:pt x="93" y="40"/>
                    <a:pt x="93" y="41"/>
                  </a:cubicBezTo>
                  <a:cubicBezTo>
                    <a:pt x="93" y="41"/>
                    <a:pt x="93" y="41"/>
                    <a:pt x="92" y="41"/>
                  </a:cubicBezTo>
                  <a:cubicBezTo>
                    <a:pt x="87" y="45"/>
                    <a:pt x="79" y="47"/>
                    <a:pt x="72" y="47"/>
                  </a:cubicBezTo>
                  <a:cubicBezTo>
                    <a:pt x="74" y="44"/>
                    <a:pt x="74" y="41"/>
                    <a:pt x="74" y="38"/>
                  </a:cubicBezTo>
                  <a:cubicBezTo>
                    <a:pt x="74" y="36"/>
                    <a:pt x="72" y="36"/>
                    <a:pt x="72" y="38"/>
                  </a:cubicBezTo>
                  <a:cubicBezTo>
                    <a:pt x="71" y="41"/>
                    <a:pt x="71" y="44"/>
                    <a:pt x="70" y="47"/>
                  </a:cubicBezTo>
                  <a:cubicBezTo>
                    <a:pt x="65" y="46"/>
                    <a:pt x="61" y="46"/>
                    <a:pt x="58" y="44"/>
                  </a:cubicBezTo>
                  <a:cubicBezTo>
                    <a:pt x="64" y="34"/>
                    <a:pt x="64" y="22"/>
                    <a:pt x="59" y="12"/>
                  </a:cubicBezTo>
                  <a:cubicBezTo>
                    <a:pt x="61" y="15"/>
                    <a:pt x="62" y="18"/>
                    <a:pt x="63" y="21"/>
                  </a:cubicBezTo>
                  <a:cubicBezTo>
                    <a:pt x="64" y="25"/>
                    <a:pt x="66" y="30"/>
                    <a:pt x="65" y="35"/>
                  </a:cubicBezTo>
                  <a:cubicBezTo>
                    <a:pt x="65" y="36"/>
                    <a:pt x="67" y="37"/>
                    <a:pt x="67" y="35"/>
                  </a:cubicBezTo>
                  <a:cubicBezTo>
                    <a:pt x="68" y="30"/>
                    <a:pt x="67" y="26"/>
                    <a:pt x="66" y="21"/>
                  </a:cubicBezTo>
                  <a:cubicBezTo>
                    <a:pt x="64" y="18"/>
                    <a:pt x="63" y="15"/>
                    <a:pt x="61" y="12"/>
                  </a:cubicBezTo>
                  <a:cubicBezTo>
                    <a:pt x="65" y="16"/>
                    <a:pt x="68" y="20"/>
                    <a:pt x="69" y="25"/>
                  </a:cubicBezTo>
                  <a:close/>
                  <a:moveTo>
                    <a:pt x="104" y="22"/>
                  </a:moveTo>
                  <a:cubicBezTo>
                    <a:pt x="104" y="23"/>
                    <a:pt x="104" y="23"/>
                    <a:pt x="104" y="24"/>
                  </a:cubicBezTo>
                  <a:cubicBezTo>
                    <a:pt x="101" y="22"/>
                    <a:pt x="98" y="22"/>
                    <a:pt x="95" y="22"/>
                  </a:cubicBezTo>
                  <a:cubicBezTo>
                    <a:pt x="94" y="23"/>
                    <a:pt x="91" y="16"/>
                    <a:pt x="88" y="16"/>
                  </a:cubicBezTo>
                  <a:cubicBezTo>
                    <a:pt x="84" y="16"/>
                    <a:pt x="87" y="21"/>
                    <a:pt x="86" y="24"/>
                  </a:cubicBezTo>
                  <a:cubicBezTo>
                    <a:pt x="86" y="27"/>
                    <a:pt x="82" y="31"/>
                    <a:pt x="78" y="30"/>
                  </a:cubicBezTo>
                  <a:cubicBezTo>
                    <a:pt x="76" y="29"/>
                    <a:pt x="74" y="27"/>
                    <a:pt x="74" y="24"/>
                  </a:cubicBezTo>
                  <a:cubicBezTo>
                    <a:pt x="73" y="23"/>
                    <a:pt x="73" y="22"/>
                    <a:pt x="74" y="20"/>
                  </a:cubicBezTo>
                  <a:cubicBezTo>
                    <a:pt x="75" y="12"/>
                    <a:pt x="87" y="5"/>
                    <a:pt x="95" y="8"/>
                  </a:cubicBezTo>
                  <a:cubicBezTo>
                    <a:pt x="101" y="10"/>
                    <a:pt x="104" y="16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363" y="379"/>
              <a:ext cx="406" cy="1154"/>
            </a:xfrm>
            <a:custGeom>
              <a:avLst/>
              <a:gdLst>
                <a:gd name="T0" fmla="*/ 92 w 115"/>
                <a:gd name="T1" fmla="*/ 116 h 327"/>
                <a:gd name="T2" fmla="*/ 96 w 115"/>
                <a:gd name="T3" fmla="*/ 61 h 327"/>
                <a:gd name="T4" fmla="*/ 86 w 115"/>
                <a:gd name="T5" fmla="*/ 26 h 327"/>
                <a:gd name="T6" fmla="*/ 81 w 115"/>
                <a:gd name="T7" fmla="*/ 22 h 327"/>
                <a:gd name="T8" fmla="*/ 19 w 115"/>
                <a:gd name="T9" fmla="*/ 37 h 327"/>
                <a:gd name="T10" fmla="*/ 24 w 115"/>
                <a:gd name="T11" fmla="*/ 137 h 327"/>
                <a:gd name="T12" fmla="*/ 54 w 115"/>
                <a:gd name="T13" fmla="*/ 184 h 327"/>
                <a:gd name="T14" fmla="*/ 21 w 115"/>
                <a:gd name="T15" fmla="*/ 260 h 327"/>
                <a:gd name="T16" fmla="*/ 66 w 115"/>
                <a:gd name="T17" fmla="*/ 299 h 327"/>
                <a:gd name="T18" fmla="*/ 105 w 115"/>
                <a:gd name="T19" fmla="*/ 219 h 327"/>
                <a:gd name="T20" fmla="*/ 85 w 115"/>
                <a:gd name="T21" fmla="*/ 215 h 327"/>
                <a:gd name="T22" fmla="*/ 89 w 115"/>
                <a:gd name="T23" fmla="*/ 232 h 327"/>
                <a:gd name="T24" fmla="*/ 72 w 115"/>
                <a:gd name="T25" fmla="*/ 219 h 327"/>
                <a:gd name="T26" fmla="*/ 64 w 115"/>
                <a:gd name="T27" fmla="*/ 213 h 327"/>
                <a:gd name="T28" fmla="*/ 61 w 115"/>
                <a:gd name="T29" fmla="*/ 227 h 327"/>
                <a:gd name="T30" fmla="*/ 56 w 115"/>
                <a:gd name="T31" fmla="*/ 236 h 327"/>
                <a:gd name="T32" fmla="*/ 92 w 115"/>
                <a:gd name="T33" fmla="*/ 175 h 327"/>
                <a:gd name="T34" fmla="*/ 90 w 115"/>
                <a:gd name="T35" fmla="*/ 151 h 327"/>
                <a:gd name="T36" fmla="*/ 94 w 115"/>
                <a:gd name="T37" fmla="*/ 136 h 327"/>
                <a:gd name="T38" fmla="*/ 87 w 115"/>
                <a:gd name="T39" fmla="*/ 166 h 327"/>
                <a:gd name="T40" fmla="*/ 65 w 115"/>
                <a:gd name="T41" fmla="*/ 187 h 327"/>
                <a:gd name="T42" fmla="*/ 78 w 115"/>
                <a:gd name="T43" fmla="*/ 182 h 327"/>
                <a:gd name="T44" fmla="*/ 91 w 115"/>
                <a:gd name="T45" fmla="*/ 163 h 327"/>
                <a:gd name="T46" fmla="*/ 97 w 115"/>
                <a:gd name="T47" fmla="*/ 156 h 327"/>
                <a:gd name="T48" fmla="*/ 96 w 115"/>
                <a:gd name="T49" fmla="*/ 137 h 327"/>
                <a:gd name="T50" fmla="*/ 95 w 115"/>
                <a:gd name="T51" fmla="*/ 146 h 327"/>
                <a:gd name="T52" fmla="*/ 91 w 115"/>
                <a:gd name="T53" fmla="*/ 137 h 327"/>
                <a:gd name="T54" fmla="*/ 85 w 115"/>
                <a:gd name="T55" fmla="*/ 154 h 327"/>
                <a:gd name="T56" fmla="*/ 91 w 115"/>
                <a:gd name="T57" fmla="*/ 131 h 327"/>
                <a:gd name="T58" fmla="*/ 88 w 115"/>
                <a:gd name="T59" fmla="*/ 134 h 327"/>
                <a:gd name="T60" fmla="*/ 75 w 115"/>
                <a:gd name="T61" fmla="*/ 174 h 327"/>
                <a:gd name="T62" fmla="*/ 89 w 115"/>
                <a:gd name="T63" fmla="*/ 81 h 327"/>
                <a:gd name="T64" fmla="*/ 78 w 115"/>
                <a:gd name="T65" fmla="*/ 67 h 327"/>
                <a:gd name="T66" fmla="*/ 66 w 115"/>
                <a:gd name="T67" fmla="*/ 77 h 327"/>
                <a:gd name="T68" fmla="*/ 66 w 115"/>
                <a:gd name="T69" fmla="*/ 77 h 327"/>
                <a:gd name="T70" fmla="*/ 36 w 115"/>
                <a:gd name="T71" fmla="*/ 69 h 327"/>
                <a:gd name="T72" fmla="*/ 34 w 115"/>
                <a:gd name="T73" fmla="*/ 53 h 327"/>
                <a:gd name="T74" fmla="*/ 50 w 115"/>
                <a:gd name="T75" fmla="*/ 40 h 327"/>
                <a:gd name="T76" fmla="*/ 50 w 115"/>
                <a:gd name="T77" fmla="*/ 76 h 327"/>
                <a:gd name="T78" fmla="*/ 60 w 115"/>
                <a:gd name="T79" fmla="*/ 97 h 327"/>
                <a:gd name="T80" fmla="*/ 16 w 115"/>
                <a:gd name="T81" fmla="*/ 15 h 327"/>
                <a:gd name="T82" fmla="*/ 44 w 115"/>
                <a:gd name="T83" fmla="*/ 14 h 327"/>
                <a:gd name="T84" fmla="*/ 13 w 115"/>
                <a:gd name="T85" fmla="*/ 124 h 327"/>
                <a:gd name="T86" fmla="*/ 76 w 115"/>
                <a:gd name="T87" fmla="*/ 74 h 327"/>
                <a:gd name="T88" fmla="*/ 48 w 115"/>
                <a:gd name="T89" fmla="*/ 145 h 327"/>
                <a:gd name="T90" fmla="*/ 56 w 115"/>
                <a:gd name="T91" fmla="*/ 150 h 327"/>
                <a:gd name="T92" fmla="*/ 66 w 115"/>
                <a:gd name="T93" fmla="*/ 129 h 327"/>
                <a:gd name="T94" fmla="*/ 42 w 115"/>
                <a:gd name="T95" fmla="*/ 150 h 327"/>
                <a:gd name="T96" fmla="*/ 67 w 115"/>
                <a:gd name="T97" fmla="*/ 170 h 327"/>
                <a:gd name="T98" fmla="*/ 20 w 115"/>
                <a:gd name="T99" fmla="*/ 214 h 327"/>
                <a:gd name="T100" fmla="*/ 61 w 115"/>
                <a:gd name="T101" fmla="*/ 190 h 327"/>
                <a:gd name="T102" fmla="*/ 80 w 115"/>
                <a:gd name="T103" fmla="*/ 184 h 327"/>
                <a:gd name="T104" fmla="*/ 75 w 115"/>
                <a:gd name="T105" fmla="*/ 200 h 327"/>
                <a:gd name="T106" fmla="*/ 37 w 115"/>
                <a:gd name="T107" fmla="*/ 296 h 327"/>
                <a:gd name="T108" fmla="*/ 35 w 115"/>
                <a:gd name="T109" fmla="*/ 280 h 327"/>
                <a:gd name="T110" fmla="*/ 38 w 115"/>
                <a:gd name="T111" fmla="*/ 263 h 327"/>
                <a:gd name="T112" fmla="*/ 48 w 115"/>
                <a:gd name="T113" fmla="*/ 277 h 327"/>
                <a:gd name="T114" fmla="*/ 59 w 115"/>
                <a:gd name="T115" fmla="*/ 270 h 327"/>
                <a:gd name="T116" fmla="*/ 84 w 115"/>
                <a:gd name="T117" fmla="*/ 243 h 327"/>
                <a:gd name="T118" fmla="*/ 87 w 115"/>
                <a:gd name="T119" fmla="*/ 262 h 327"/>
                <a:gd name="T120" fmla="*/ 105 w 115"/>
                <a:gd name="T121" fmla="*/ 238 h 327"/>
                <a:gd name="T122" fmla="*/ 104 w 115"/>
                <a:gd name="T123" fmla="*/ 234 h 327"/>
                <a:gd name="T124" fmla="*/ 107 w 115"/>
                <a:gd name="T125" fmla="*/ 23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8" y="216"/>
                  </a:moveTo>
                  <a:cubicBezTo>
                    <a:pt x="103" y="206"/>
                    <a:pt x="92" y="199"/>
                    <a:pt x="80" y="200"/>
                  </a:cubicBezTo>
                  <a:cubicBezTo>
                    <a:pt x="84" y="196"/>
                    <a:pt x="87" y="191"/>
                    <a:pt x="90" y="187"/>
                  </a:cubicBezTo>
                  <a:cubicBezTo>
                    <a:pt x="98" y="175"/>
                    <a:pt x="104" y="161"/>
                    <a:pt x="104" y="146"/>
                  </a:cubicBezTo>
                  <a:cubicBezTo>
                    <a:pt x="103" y="135"/>
                    <a:pt x="99" y="124"/>
                    <a:pt x="91" y="117"/>
                  </a:cubicBezTo>
                  <a:cubicBezTo>
                    <a:pt x="92" y="117"/>
                    <a:pt x="92" y="116"/>
                    <a:pt x="92" y="116"/>
                  </a:cubicBezTo>
                  <a:cubicBezTo>
                    <a:pt x="91" y="113"/>
                    <a:pt x="92" y="114"/>
                    <a:pt x="94" y="115"/>
                  </a:cubicBezTo>
                  <a:cubicBezTo>
                    <a:pt x="96" y="117"/>
                    <a:pt x="101" y="118"/>
                    <a:pt x="104" y="118"/>
                  </a:cubicBezTo>
                  <a:cubicBezTo>
                    <a:pt x="107" y="118"/>
                    <a:pt x="105" y="113"/>
                    <a:pt x="105" y="109"/>
                  </a:cubicBezTo>
                  <a:cubicBezTo>
                    <a:pt x="104" y="104"/>
                    <a:pt x="110" y="100"/>
                    <a:pt x="104" y="91"/>
                  </a:cubicBezTo>
                  <a:cubicBezTo>
                    <a:pt x="101" y="85"/>
                    <a:pt x="95" y="79"/>
                    <a:pt x="90" y="72"/>
                  </a:cubicBezTo>
                  <a:cubicBezTo>
                    <a:pt x="88" y="67"/>
                    <a:pt x="91" y="63"/>
                    <a:pt x="96" y="61"/>
                  </a:cubicBezTo>
                  <a:cubicBezTo>
                    <a:pt x="99" y="60"/>
                    <a:pt x="97" y="56"/>
                    <a:pt x="94" y="57"/>
                  </a:cubicBezTo>
                  <a:cubicBezTo>
                    <a:pt x="94" y="57"/>
                    <a:pt x="93" y="57"/>
                    <a:pt x="92" y="58"/>
                  </a:cubicBezTo>
                  <a:cubicBezTo>
                    <a:pt x="88" y="55"/>
                    <a:pt x="83" y="52"/>
                    <a:pt x="80" y="49"/>
                  </a:cubicBezTo>
                  <a:cubicBezTo>
                    <a:pt x="79" y="42"/>
                    <a:pt x="81" y="34"/>
                    <a:pt x="85" y="30"/>
                  </a:cubicBezTo>
                  <a:cubicBezTo>
                    <a:pt x="87" y="29"/>
                    <a:pt x="87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8" y="26"/>
                    <a:pt x="88" y="24"/>
                    <a:pt x="87" y="24"/>
                  </a:cubicBezTo>
                  <a:cubicBezTo>
                    <a:pt x="84" y="23"/>
                    <a:pt x="82" y="20"/>
                    <a:pt x="83" y="17"/>
                  </a:cubicBezTo>
                  <a:cubicBezTo>
                    <a:pt x="83" y="14"/>
                    <a:pt x="86" y="12"/>
                    <a:pt x="88" y="10"/>
                  </a:cubicBezTo>
                  <a:cubicBezTo>
                    <a:pt x="89" y="9"/>
                    <a:pt x="88" y="7"/>
                    <a:pt x="87" y="8"/>
                  </a:cubicBezTo>
                  <a:cubicBezTo>
                    <a:pt x="83" y="10"/>
                    <a:pt x="80" y="14"/>
                    <a:pt x="80" y="18"/>
                  </a:cubicBezTo>
                  <a:cubicBezTo>
                    <a:pt x="80" y="19"/>
                    <a:pt x="81" y="21"/>
                    <a:pt x="81" y="22"/>
                  </a:cubicBezTo>
                  <a:cubicBezTo>
                    <a:pt x="72" y="11"/>
                    <a:pt x="59" y="2"/>
                    <a:pt x="44" y="1"/>
                  </a:cubicBezTo>
                  <a:cubicBezTo>
                    <a:pt x="29" y="0"/>
                    <a:pt x="14" y="7"/>
                    <a:pt x="7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3"/>
                    <a:pt x="6" y="23"/>
                  </a:cubicBezTo>
                  <a:cubicBezTo>
                    <a:pt x="10" y="28"/>
                    <a:pt x="15" y="32"/>
                    <a:pt x="19" y="37"/>
                  </a:cubicBezTo>
                  <a:cubicBezTo>
                    <a:pt x="15" y="64"/>
                    <a:pt x="25" y="92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31" y="118"/>
                    <a:pt x="20" y="115"/>
                    <a:pt x="14" y="111"/>
                  </a:cubicBezTo>
                  <a:cubicBezTo>
                    <a:pt x="11" y="109"/>
                    <a:pt x="4" y="102"/>
                    <a:pt x="2" y="106"/>
                  </a:cubicBezTo>
                  <a:cubicBezTo>
                    <a:pt x="2" y="107"/>
                    <a:pt x="2" y="108"/>
                    <a:pt x="2" y="109"/>
                  </a:cubicBezTo>
                  <a:cubicBezTo>
                    <a:pt x="0" y="121"/>
                    <a:pt x="12" y="133"/>
                    <a:pt x="24" y="137"/>
                  </a:cubicBezTo>
                  <a:cubicBezTo>
                    <a:pt x="31" y="139"/>
                    <a:pt x="38" y="139"/>
                    <a:pt x="43" y="135"/>
                  </a:cubicBezTo>
                  <a:cubicBezTo>
                    <a:pt x="43" y="135"/>
                    <a:pt x="48" y="139"/>
                    <a:pt x="54" y="138"/>
                  </a:cubicBezTo>
                  <a:cubicBezTo>
                    <a:pt x="56" y="137"/>
                    <a:pt x="58" y="136"/>
                    <a:pt x="59" y="134"/>
                  </a:cubicBezTo>
                  <a:cubicBezTo>
                    <a:pt x="60" y="136"/>
                    <a:pt x="61" y="137"/>
                    <a:pt x="62" y="139"/>
                  </a:cubicBezTo>
                  <a:cubicBezTo>
                    <a:pt x="49" y="134"/>
                    <a:pt x="36" y="144"/>
                    <a:pt x="35" y="158"/>
                  </a:cubicBezTo>
                  <a:cubicBezTo>
                    <a:pt x="34" y="169"/>
                    <a:pt x="43" y="182"/>
                    <a:pt x="54" y="184"/>
                  </a:cubicBezTo>
                  <a:cubicBezTo>
                    <a:pt x="40" y="194"/>
                    <a:pt x="25" y="201"/>
                    <a:pt x="13" y="214"/>
                  </a:cubicBezTo>
                  <a:cubicBezTo>
                    <a:pt x="13" y="214"/>
                    <a:pt x="13" y="215"/>
                    <a:pt x="13" y="215"/>
                  </a:cubicBezTo>
                  <a:cubicBezTo>
                    <a:pt x="12" y="215"/>
                    <a:pt x="12" y="216"/>
                    <a:pt x="13" y="216"/>
                  </a:cubicBezTo>
                  <a:cubicBezTo>
                    <a:pt x="13" y="217"/>
                    <a:pt x="13" y="217"/>
                    <a:pt x="13" y="217"/>
                  </a:cubicBezTo>
                  <a:cubicBezTo>
                    <a:pt x="13" y="217"/>
                    <a:pt x="27" y="226"/>
                    <a:pt x="34" y="228"/>
                  </a:cubicBezTo>
                  <a:cubicBezTo>
                    <a:pt x="27" y="237"/>
                    <a:pt x="22" y="248"/>
                    <a:pt x="21" y="260"/>
                  </a:cubicBezTo>
                  <a:cubicBezTo>
                    <a:pt x="20" y="271"/>
                    <a:pt x="23" y="281"/>
                    <a:pt x="28" y="290"/>
                  </a:cubicBezTo>
                  <a:cubicBezTo>
                    <a:pt x="34" y="301"/>
                    <a:pt x="41" y="312"/>
                    <a:pt x="38" y="324"/>
                  </a:cubicBezTo>
                  <a:cubicBezTo>
                    <a:pt x="38" y="325"/>
                    <a:pt x="38" y="326"/>
                    <a:pt x="38" y="326"/>
                  </a:cubicBezTo>
                  <a:cubicBezTo>
                    <a:pt x="39" y="327"/>
                    <a:pt x="40" y="327"/>
                    <a:pt x="41" y="327"/>
                  </a:cubicBezTo>
                  <a:cubicBezTo>
                    <a:pt x="53" y="322"/>
                    <a:pt x="61" y="312"/>
                    <a:pt x="65" y="300"/>
                  </a:cubicBezTo>
                  <a:cubicBezTo>
                    <a:pt x="65" y="300"/>
                    <a:pt x="66" y="300"/>
                    <a:pt x="66" y="299"/>
                  </a:cubicBezTo>
                  <a:cubicBezTo>
                    <a:pt x="70" y="289"/>
                    <a:pt x="71" y="277"/>
                    <a:pt x="70" y="266"/>
                  </a:cubicBezTo>
                  <a:cubicBezTo>
                    <a:pt x="70" y="266"/>
                    <a:pt x="71" y="266"/>
                    <a:pt x="72" y="266"/>
                  </a:cubicBezTo>
                  <a:cubicBezTo>
                    <a:pt x="84" y="270"/>
                    <a:pt x="98" y="264"/>
                    <a:pt x="106" y="254"/>
                  </a:cubicBezTo>
                  <a:cubicBezTo>
                    <a:pt x="114" y="243"/>
                    <a:pt x="115" y="228"/>
                    <a:pt x="108" y="216"/>
                  </a:cubicBezTo>
                  <a:close/>
                  <a:moveTo>
                    <a:pt x="95" y="208"/>
                  </a:moveTo>
                  <a:cubicBezTo>
                    <a:pt x="99" y="211"/>
                    <a:pt x="102" y="215"/>
                    <a:pt x="105" y="219"/>
                  </a:cubicBezTo>
                  <a:cubicBezTo>
                    <a:pt x="105" y="221"/>
                    <a:pt x="106" y="222"/>
                    <a:pt x="107" y="224"/>
                  </a:cubicBezTo>
                  <a:cubicBezTo>
                    <a:pt x="103" y="220"/>
                    <a:pt x="97" y="218"/>
                    <a:pt x="92" y="219"/>
                  </a:cubicBezTo>
                  <a:cubicBezTo>
                    <a:pt x="91" y="218"/>
                    <a:pt x="90" y="217"/>
                    <a:pt x="88" y="217"/>
                  </a:cubicBezTo>
                  <a:cubicBezTo>
                    <a:pt x="90" y="216"/>
                    <a:pt x="93" y="216"/>
                    <a:pt x="95" y="216"/>
                  </a:cubicBezTo>
                  <a:cubicBezTo>
                    <a:pt x="96" y="216"/>
                    <a:pt x="97" y="214"/>
                    <a:pt x="95" y="214"/>
                  </a:cubicBezTo>
                  <a:cubicBezTo>
                    <a:pt x="92" y="213"/>
                    <a:pt x="89" y="214"/>
                    <a:pt x="85" y="215"/>
                  </a:cubicBezTo>
                  <a:cubicBezTo>
                    <a:pt x="85" y="215"/>
                    <a:pt x="84" y="214"/>
                    <a:pt x="83" y="214"/>
                  </a:cubicBezTo>
                  <a:cubicBezTo>
                    <a:pt x="81" y="214"/>
                    <a:pt x="80" y="214"/>
                    <a:pt x="78" y="214"/>
                  </a:cubicBezTo>
                  <a:cubicBezTo>
                    <a:pt x="83" y="210"/>
                    <a:pt x="89" y="208"/>
                    <a:pt x="95" y="208"/>
                  </a:cubicBezTo>
                  <a:close/>
                  <a:moveTo>
                    <a:pt x="90" y="223"/>
                  </a:moveTo>
                  <a:cubicBezTo>
                    <a:pt x="90" y="224"/>
                    <a:pt x="90" y="224"/>
                    <a:pt x="90" y="224"/>
                  </a:cubicBezTo>
                  <a:cubicBezTo>
                    <a:pt x="93" y="226"/>
                    <a:pt x="92" y="230"/>
                    <a:pt x="89" y="232"/>
                  </a:cubicBezTo>
                  <a:cubicBezTo>
                    <a:pt x="87" y="234"/>
                    <a:pt x="83" y="232"/>
                    <a:pt x="82" y="229"/>
                  </a:cubicBezTo>
                  <a:cubicBezTo>
                    <a:pt x="82" y="229"/>
                    <a:pt x="82" y="229"/>
                    <a:pt x="81" y="229"/>
                  </a:cubicBezTo>
                  <a:cubicBezTo>
                    <a:pt x="81" y="229"/>
                    <a:pt x="81" y="228"/>
                    <a:pt x="81" y="228"/>
                  </a:cubicBezTo>
                  <a:cubicBezTo>
                    <a:pt x="81" y="228"/>
                    <a:pt x="80" y="228"/>
                    <a:pt x="80" y="228"/>
                  </a:cubicBezTo>
                  <a:cubicBezTo>
                    <a:pt x="80" y="228"/>
                    <a:pt x="80" y="228"/>
                    <a:pt x="80" y="228"/>
                  </a:cubicBezTo>
                  <a:cubicBezTo>
                    <a:pt x="76" y="226"/>
                    <a:pt x="73" y="223"/>
                    <a:pt x="72" y="219"/>
                  </a:cubicBezTo>
                  <a:cubicBezTo>
                    <a:pt x="73" y="219"/>
                    <a:pt x="75" y="218"/>
                    <a:pt x="76" y="218"/>
                  </a:cubicBezTo>
                  <a:cubicBezTo>
                    <a:pt x="81" y="218"/>
                    <a:pt x="86" y="220"/>
                    <a:pt x="90" y="223"/>
                  </a:cubicBezTo>
                  <a:close/>
                  <a:moveTo>
                    <a:pt x="34" y="256"/>
                  </a:moveTo>
                  <a:cubicBezTo>
                    <a:pt x="34" y="259"/>
                    <a:pt x="34" y="262"/>
                    <a:pt x="34" y="265"/>
                  </a:cubicBezTo>
                  <a:cubicBezTo>
                    <a:pt x="34" y="263"/>
                    <a:pt x="34" y="260"/>
                    <a:pt x="34" y="257"/>
                  </a:cubicBezTo>
                  <a:cubicBezTo>
                    <a:pt x="34" y="238"/>
                    <a:pt x="47" y="221"/>
                    <a:pt x="64" y="213"/>
                  </a:cubicBezTo>
                  <a:cubicBezTo>
                    <a:pt x="63" y="215"/>
                    <a:pt x="61" y="217"/>
                    <a:pt x="60" y="219"/>
                  </a:cubicBezTo>
                  <a:cubicBezTo>
                    <a:pt x="46" y="226"/>
                    <a:pt x="37" y="240"/>
                    <a:pt x="34" y="256"/>
                  </a:cubicBezTo>
                  <a:close/>
                  <a:moveTo>
                    <a:pt x="77" y="236"/>
                  </a:moveTo>
                  <a:cubicBezTo>
                    <a:pt x="70" y="240"/>
                    <a:pt x="63" y="239"/>
                    <a:pt x="57" y="234"/>
                  </a:cubicBezTo>
                  <a:cubicBezTo>
                    <a:pt x="58" y="231"/>
                    <a:pt x="59" y="229"/>
                    <a:pt x="6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61" y="226"/>
                    <a:pt x="62" y="226"/>
                    <a:pt x="62" y="226"/>
                  </a:cubicBezTo>
                  <a:cubicBezTo>
                    <a:pt x="64" y="223"/>
                    <a:pt x="66" y="221"/>
                    <a:pt x="70" y="220"/>
                  </a:cubicBezTo>
                  <a:cubicBezTo>
                    <a:pt x="71" y="224"/>
                    <a:pt x="74" y="227"/>
                    <a:pt x="77" y="229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6" y="231"/>
                    <a:pt x="76" y="234"/>
                    <a:pt x="77" y="236"/>
                  </a:cubicBezTo>
                  <a:close/>
                  <a:moveTo>
                    <a:pt x="56" y="236"/>
                  </a:moveTo>
                  <a:cubicBezTo>
                    <a:pt x="63" y="241"/>
                    <a:pt x="71" y="242"/>
                    <a:pt x="78" y="238"/>
                  </a:cubicBezTo>
                  <a:cubicBezTo>
                    <a:pt x="78" y="239"/>
                    <a:pt x="79" y="240"/>
                    <a:pt x="80" y="240"/>
                  </a:cubicBezTo>
                  <a:cubicBezTo>
                    <a:pt x="78" y="249"/>
                    <a:pt x="72" y="257"/>
                    <a:pt x="63" y="256"/>
                  </a:cubicBezTo>
                  <a:cubicBezTo>
                    <a:pt x="59" y="252"/>
                    <a:pt x="56" y="245"/>
                    <a:pt x="56" y="239"/>
                  </a:cubicBezTo>
                  <a:cubicBezTo>
                    <a:pt x="56" y="238"/>
                    <a:pt x="56" y="237"/>
                    <a:pt x="56" y="236"/>
                  </a:cubicBezTo>
                  <a:close/>
                  <a:moveTo>
                    <a:pt x="92" y="175"/>
                  </a:moveTo>
                  <a:cubicBezTo>
                    <a:pt x="90" y="176"/>
                    <a:pt x="89" y="177"/>
                    <a:pt x="87" y="178"/>
                  </a:cubicBezTo>
                  <a:cubicBezTo>
                    <a:pt x="91" y="172"/>
                    <a:pt x="94" y="167"/>
                    <a:pt x="96" y="160"/>
                  </a:cubicBezTo>
                  <a:cubicBezTo>
                    <a:pt x="97" y="160"/>
                    <a:pt x="97" y="159"/>
                    <a:pt x="98" y="158"/>
                  </a:cubicBezTo>
                  <a:cubicBezTo>
                    <a:pt x="97" y="164"/>
                    <a:pt x="95" y="170"/>
                    <a:pt x="92" y="175"/>
                  </a:cubicBezTo>
                  <a:close/>
                  <a:moveTo>
                    <a:pt x="91" y="150"/>
                  </a:moveTo>
                  <a:cubicBezTo>
                    <a:pt x="91" y="150"/>
                    <a:pt x="90" y="151"/>
                    <a:pt x="90" y="151"/>
                  </a:cubicBezTo>
                  <a:cubicBezTo>
                    <a:pt x="90" y="149"/>
                    <a:pt x="90" y="147"/>
                    <a:pt x="90" y="145"/>
                  </a:cubicBezTo>
                  <a:cubicBezTo>
                    <a:pt x="91" y="145"/>
                    <a:pt x="91" y="144"/>
                    <a:pt x="92" y="144"/>
                  </a:cubicBezTo>
                  <a:cubicBezTo>
                    <a:pt x="92" y="146"/>
                    <a:pt x="92" y="148"/>
                    <a:pt x="91" y="150"/>
                  </a:cubicBezTo>
                  <a:close/>
                  <a:moveTo>
                    <a:pt x="92" y="135"/>
                  </a:moveTo>
                  <a:cubicBezTo>
                    <a:pt x="92" y="134"/>
                    <a:pt x="93" y="134"/>
                    <a:pt x="93" y="133"/>
                  </a:cubicBezTo>
                  <a:cubicBezTo>
                    <a:pt x="93" y="134"/>
                    <a:pt x="94" y="135"/>
                    <a:pt x="94" y="136"/>
                  </a:cubicBezTo>
                  <a:cubicBezTo>
                    <a:pt x="94" y="137"/>
                    <a:pt x="93" y="137"/>
                    <a:pt x="93" y="138"/>
                  </a:cubicBezTo>
                  <a:cubicBezTo>
                    <a:pt x="93" y="137"/>
                    <a:pt x="93" y="136"/>
                    <a:pt x="92" y="135"/>
                  </a:cubicBezTo>
                  <a:close/>
                  <a:moveTo>
                    <a:pt x="89" y="154"/>
                  </a:moveTo>
                  <a:cubicBezTo>
                    <a:pt x="90" y="154"/>
                    <a:pt x="90" y="153"/>
                    <a:pt x="91" y="153"/>
                  </a:cubicBezTo>
                  <a:cubicBezTo>
                    <a:pt x="90" y="156"/>
                    <a:pt x="89" y="160"/>
                    <a:pt x="88" y="163"/>
                  </a:cubicBezTo>
                  <a:cubicBezTo>
                    <a:pt x="88" y="164"/>
                    <a:pt x="87" y="165"/>
                    <a:pt x="87" y="166"/>
                  </a:cubicBezTo>
                  <a:cubicBezTo>
                    <a:pt x="85" y="168"/>
                    <a:pt x="83" y="169"/>
                    <a:pt x="81" y="170"/>
                  </a:cubicBezTo>
                  <a:cubicBezTo>
                    <a:pt x="82" y="169"/>
                    <a:pt x="83" y="169"/>
                    <a:pt x="83" y="168"/>
                  </a:cubicBezTo>
                  <a:cubicBezTo>
                    <a:pt x="86" y="164"/>
                    <a:pt x="88" y="159"/>
                    <a:pt x="89" y="154"/>
                  </a:cubicBezTo>
                  <a:close/>
                  <a:moveTo>
                    <a:pt x="84" y="171"/>
                  </a:moveTo>
                  <a:cubicBezTo>
                    <a:pt x="81" y="176"/>
                    <a:pt x="77" y="180"/>
                    <a:pt x="74" y="184"/>
                  </a:cubicBezTo>
                  <a:cubicBezTo>
                    <a:pt x="71" y="185"/>
                    <a:pt x="68" y="186"/>
                    <a:pt x="65" y="187"/>
                  </a:cubicBezTo>
                  <a:cubicBezTo>
                    <a:pt x="69" y="183"/>
                    <a:pt x="73" y="180"/>
                    <a:pt x="77" y="176"/>
                  </a:cubicBezTo>
                  <a:cubicBezTo>
                    <a:pt x="79" y="174"/>
                    <a:pt x="82" y="173"/>
                    <a:pt x="84" y="171"/>
                  </a:cubicBezTo>
                  <a:close/>
                  <a:moveTo>
                    <a:pt x="89" y="168"/>
                  </a:moveTo>
                  <a:cubicBezTo>
                    <a:pt x="90" y="166"/>
                    <a:pt x="91" y="165"/>
                    <a:pt x="92" y="164"/>
                  </a:cubicBezTo>
                  <a:cubicBezTo>
                    <a:pt x="90" y="170"/>
                    <a:pt x="87" y="175"/>
                    <a:pt x="83" y="180"/>
                  </a:cubicBezTo>
                  <a:cubicBezTo>
                    <a:pt x="82" y="181"/>
                    <a:pt x="80" y="182"/>
                    <a:pt x="78" y="182"/>
                  </a:cubicBezTo>
                  <a:cubicBezTo>
                    <a:pt x="82" y="178"/>
                    <a:pt x="86" y="173"/>
                    <a:pt x="89" y="168"/>
                  </a:cubicBezTo>
                  <a:close/>
                  <a:moveTo>
                    <a:pt x="93" y="151"/>
                  </a:moveTo>
                  <a:cubicBezTo>
                    <a:pt x="94" y="150"/>
                    <a:pt x="95" y="150"/>
                    <a:pt x="95" y="149"/>
                  </a:cubicBezTo>
                  <a:cubicBezTo>
                    <a:pt x="95" y="152"/>
                    <a:pt x="95" y="155"/>
                    <a:pt x="94" y="159"/>
                  </a:cubicBezTo>
                  <a:cubicBezTo>
                    <a:pt x="94" y="159"/>
                    <a:pt x="94" y="159"/>
                    <a:pt x="94" y="159"/>
                  </a:cubicBezTo>
                  <a:cubicBezTo>
                    <a:pt x="93" y="160"/>
                    <a:pt x="92" y="161"/>
                    <a:pt x="91" y="163"/>
                  </a:cubicBezTo>
                  <a:cubicBezTo>
                    <a:pt x="91" y="162"/>
                    <a:pt x="91" y="161"/>
                    <a:pt x="91" y="161"/>
                  </a:cubicBezTo>
                  <a:cubicBezTo>
                    <a:pt x="92" y="158"/>
                    <a:pt x="93" y="154"/>
                    <a:pt x="93" y="151"/>
                  </a:cubicBezTo>
                  <a:close/>
                  <a:moveTo>
                    <a:pt x="99" y="145"/>
                  </a:moveTo>
                  <a:cubicBezTo>
                    <a:pt x="99" y="147"/>
                    <a:pt x="99" y="150"/>
                    <a:pt x="99" y="152"/>
                  </a:cubicBezTo>
                  <a:cubicBezTo>
                    <a:pt x="99" y="152"/>
                    <a:pt x="99" y="153"/>
                    <a:pt x="99" y="153"/>
                  </a:cubicBezTo>
                  <a:cubicBezTo>
                    <a:pt x="98" y="154"/>
                    <a:pt x="98" y="155"/>
                    <a:pt x="97" y="156"/>
                  </a:cubicBezTo>
                  <a:cubicBezTo>
                    <a:pt x="98" y="153"/>
                    <a:pt x="98" y="149"/>
                    <a:pt x="98" y="146"/>
                  </a:cubicBezTo>
                  <a:cubicBezTo>
                    <a:pt x="98" y="146"/>
                    <a:pt x="99" y="145"/>
                    <a:pt x="99" y="145"/>
                  </a:cubicBezTo>
                  <a:close/>
                  <a:moveTo>
                    <a:pt x="97" y="135"/>
                  </a:moveTo>
                  <a:cubicBezTo>
                    <a:pt x="98" y="137"/>
                    <a:pt x="98" y="139"/>
                    <a:pt x="99" y="142"/>
                  </a:cubicBezTo>
                  <a:cubicBezTo>
                    <a:pt x="98" y="142"/>
                    <a:pt x="98" y="143"/>
                    <a:pt x="98" y="143"/>
                  </a:cubicBezTo>
                  <a:cubicBezTo>
                    <a:pt x="97" y="141"/>
                    <a:pt x="97" y="139"/>
                    <a:pt x="96" y="137"/>
                  </a:cubicBezTo>
                  <a:cubicBezTo>
                    <a:pt x="97" y="136"/>
                    <a:pt x="97" y="135"/>
                    <a:pt x="97" y="135"/>
                  </a:cubicBezTo>
                  <a:close/>
                  <a:moveTo>
                    <a:pt x="95" y="146"/>
                  </a:moveTo>
                  <a:cubicBezTo>
                    <a:pt x="95" y="146"/>
                    <a:pt x="94" y="147"/>
                    <a:pt x="94" y="148"/>
                  </a:cubicBezTo>
                  <a:cubicBezTo>
                    <a:pt x="94" y="146"/>
                    <a:pt x="94" y="143"/>
                    <a:pt x="94" y="141"/>
                  </a:cubicBezTo>
                  <a:cubicBezTo>
                    <a:pt x="94" y="141"/>
                    <a:pt x="94" y="140"/>
                    <a:pt x="95" y="140"/>
                  </a:cubicBezTo>
                  <a:cubicBezTo>
                    <a:pt x="95" y="142"/>
                    <a:pt x="95" y="144"/>
                    <a:pt x="95" y="146"/>
                  </a:cubicBezTo>
                  <a:close/>
                  <a:moveTo>
                    <a:pt x="96" y="132"/>
                  </a:moveTo>
                  <a:cubicBezTo>
                    <a:pt x="96" y="132"/>
                    <a:pt x="96" y="133"/>
                    <a:pt x="95" y="133"/>
                  </a:cubicBezTo>
                  <a:cubicBezTo>
                    <a:pt x="95" y="132"/>
                    <a:pt x="94" y="131"/>
                    <a:pt x="94" y="129"/>
                  </a:cubicBezTo>
                  <a:cubicBezTo>
                    <a:pt x="94" y="129"/>
                    <a:pt x="94" y="128"/>
                    <a:pt x="94" y="127"/>
                  </a:cubicBezTo>
                  <a:cubicBezTo>
                    <a:pt x="94" y="128"/>
                    <a:pt x="95" y="130"/>
                    <a:pt x="96" y="132"/>
                  </a:cubicBezTo>
                  <a:close/>
                  <a:moveTo>
                    <a:pt x="91" y="137"/>
                  </a:moveTo>
                  <a:cubicBezTo>
                    <a:pt x="91" y="138"/>
                    <a:pt x="91" y="139"/>
                    <a:pt x="91" y="140"/>
                  </a:cubicBezTo>
                  <a:cubicBezTo>
                    <a:pt x="91" y="141"/>
                    <a:pt x="91" y="142"/>
                    <a:pt x="90" y="142"/>
                  </a:cubicBezTo>
                  <a:cubicBezTo>
                    <a:pt x="90" y="141"/>
                    <a:pt x="90" y="140"/>
                    <a:pt x="90" y="139"/>
                  </a:cubicBezTo>
                  <a:cubicBezTo>
                    <a:pt x="90" y="139"/>
                    <a:pt x="90" y="138"/>
                    <a:pt x="91" y="137"/>
                  </a:cubicBezTo>
                  <a:close/>
                  <a:moveTo>
                    <a:pt x="87" y="153"/>
                  </a:moveTo>
                  <a:cubicBezTo>
                    <a:pt x="86" y="153"/>
                    <a:pt x="86" y="154"/>
                    <a:pt x="85" y="154"/>
                  </a:cubicBezTo>
                  <a:cubicBezTo>
                    <a:pt x="85" y="152"/>
                    <a:pt x="86" y="151"/>
                    <a:pt x="86" y="149"/>
                  </a:cubicBezTo>
                  <a:cubicBezTo>
                    <a:pt x="86" y="148"/>
                    <a:pt x="87" y="148"/>
                    <a:pt x="88" y="147"/>
                  </a:cubicBezTo>
                  <a:cubicBezTo>
                    <a:pt x="88" y="149"/>
                    <a:pt x="88" y="151"/>
                    <a:pt x="87" y="153"/>
                  </a:cubicBezTo>
                  <a:close/>
                  <a:moveTo>
                    <a:pt x="90" y="128"/>
                  </a:moveTo>
                  <a:cubicBezTo>
                    <a:pt x="90" y="128"/>
                    <a:pt x="91" y="129"/>
                    <a:pt x="91" y="130"/>
                  </a:cubicBezTo>
                  <a:cubicBezTo>
                    <a:pt x="91" y="130"/>
                    <a:pt x="91" y="131"/>
                    <a:pt x="91" y="131"/>
                  </a:cubicBezTo>
                  <a:cubicBezTo>
                    <a:pt x="91" y="130"/>
                    <a:pt x="90" y="130"/>
                    <a:pt x="90" y="129"/>
                  </a:cubicBezTo>
                  <a:cubicBezTo>
                    <a:pt x="90" y="129"/>
                    <a:pt x="90" y="128"/>
                    <a:pt x="90" y="128"/>
                  </a:cubicBezTo>
                  <a:close/>
                  <a:moveTo>
                    <a:pt x="89" y="132"/>
                  </a:moveTo>
                  <a:cubicBezTo>
                    <a:pt x="89" y="133"/>
                    <a:pt x="90" y="133"/>
                    <a:pt x="90" y="134"/>
                  </a:cubicBezTo>
                  <a:cubicBezTo>
                    <a:pt x="90" y="135"/>
                    <a:pt x="89" y="136"/>
                    <a:pt x="89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8" y="133"/>
                    <a:pt x="88" y="132"/>
                    <a:pt x="89" y="132"/>
                  </a:cubicBezTo>
                  <a:close/>
                  <a:moveTo>
                    <a:pt x="82" y="163"/>
                  </a:moveTo>
                  <a:cubicBezTo>
                    <a:pt x="82" y="162"/>
                    <a:pt x="83" y="160"/>
                    <a:pt x="84" y="157"/>
                  </a:cubicBezTo>
                  <a:cubicBezTo>
                    <a:pt x="85" y="157"/>
                    <a:pt x="85" y="157"/>
                    <a:pt x="86" y="156"/>
                  </a:cubicBezTo>
                  <a:cubicBezTo>
                    <a:pt x="84" y="161"/>
                    <a:pt x="82" y="166"/>
                    <a:pt x="78" y="171"/>
                  </a:cubicBezTo>
                  <a:cubicBezTo>
                    <a:pt x="77" y="172"/>
                    <a:pt x="76" y="173"/>
                    <a:pt x="75" y="174"/>
                  </a:cubicBezTo>
                  <a:cubicBezTo>
                    <a:pt x="74" y="175"/>
                    <a:pt x="72" y="176"/>
                    <a:pt x="71" y="176"/>
                  </a:cubicBezTo>
                  <a:cubicBezTo>
                    <a:pt x="75" y="172"/>
                    <a:pt x="79" y="168"/>
                    <a:pt x="82" y="163"/>
                  </a:cubicBezTo>
                  <a:close/>
                  <a:moveTo>
                    <a:pt x="98" y="93"/>
                  </a:moveTo>
                  <a:cubicBezTo>
                    <a:pt x="99" y="98"/>
                    <a:pt x="96" y="105"/>
                    <a:pt x="100" y="111"/>
                  </a:cubicBezTo>
                  <a:cubicBezTo>
                    <a:pt x="100" y="111"/>
                    <a:pt x="95" y="108"/>
                    <a:pt x="96" y="98"/>
                  </a:cubicBezTo>
                  <a:cubicBezTo>
                    <a:pt x="97" y="92"/>
                    <a:pt x="94" y="88"/>
                    <a:pt x="89" y="81"/>
                  </a:cubicBezTo>
                  <a:cubicBezTo>
                    <a:pt x="89" y="81"/>
                    <a:pt x="98" y="88"/>
                    <a:pt x="98" y="93"/>
                  </a:cubicBezTo>
                  <a:close/>
                  <a:moveTo>
                    <a:pt x="78" y="67"/>
                  </a:moveTo>
                  <a:cubicBezTo>
                    <a:pt x="87" y="82"/>
                    <a:pt x="85" y="91"/>
                    <a:pt x="80" y="103"/>
                  </a:cubicBezTo>
                  <a:cubicBezTo>
                    <a:pt x="73" y="120"/>
                    <a:pt x="79" y="133"/>
                    <a:pt x="79" y="133"/>
                  </a:cubicBezTo>
                  <a:cubicBezTo>
                    <a:pt x="73" y="124"/>
                    <a:pt x="72" y="115"/>
                    <a:pt x="79" y="99"/>
                  </a:cubicBezTo>
                  <a:cubicBezTo>
                    <a:pt x="86" y="81"/>
                    <a:pt x="78" y="67"/>
                    <a:pt x="78" y="67"/>
                  </a:cubicBezTo>
                  <a:close/>
                  <a:moveTo>
                    <a:pt x="90" y="59"/>
                  </a:moveTo>
                  <a:cubicBezTo>
                    <a:pt x="87" y="61"/>
                    <a:pt x="86" y="63"/>
                    <a:pt x="85" y="66"/>
                  </a:cubicBezTo>
                  <a:cubicBezTo>
                    <a:pt x="85" y="65"/>
                    <a:pt x="84" y="64"/>
                    <a:pt x="83" y="63"/>
                  </a:cubicBezTo>
                  <a:cubicBezTo>
                    <a:pt x="82" y="60"/>
                    <a:pt x="80" y="56"/>
                    <a:pt x="80" y="52"/>
                  </a:cubicBezTo>
                  <a:cubicBezTo>
                    <a:pt x="83" y="55"/>
                    <a:pt x="86" y="57"/>
                    <a:pt x="90" y="59"/>
                  </a:cubicBezTo>
                  <a:close/>
                  <a:moveTo>
                    <a:pt x="66" y="77"/>
                  </a:moveTo>
                  <a:cubicBezTo>
                    <a:pt x="66" y="80"/>
                    <a:pt x="65" y="84"/>
                    <a:pt x="64" y="88"/>
                  </a:cubicBezTo>
                  <a:cubicBezTo>
                    <a:pt x="54" y="78"/>
                    <a:pt x="48" y="66"/>
                    <a:pt x="50" y="52"/>
                  </a:cubicBezTo>
                  <a:cubicBezTo>
                    <a:pt x="52" y="38"/>
                    <a:pt x="65" y="27"/>
                    <a:pt x="79" y="29"/>
                  </a:cubicBezTo>
                  <a:cubicBezTo>
                    <a:pt x="77" y="31"/>
                    <a:pt x="75" y="33"/>
                    <a:pt x="73" y="35"/>
                  </a:cubicBezTo>
                  <a:cubicBezTo>
                    <a:pt x="64" y="35"/>
                    <a:pt x="57" y="43"/>
                    <a:pt x="56" y="51"/>
                  </a:cubicBezTo>
                  <a:cubicBezTo>
                    <a:pt x="54" y="61"/>
                    <a:pt x="60" y="70"/>
                    <a:pt x="66" y="77"/>
                  </a:cubicBezTo>
                  <a:close/>
                  <a:moveTo>
                    <a:pt x="36" y="69"/>
                  </a:moveTo>
                  <a:cubicBezTo>
                    <a:pt x="36" y="68"/>
                    <a:pt x="35" y="66"/>
                    <a:pt x="35" y="65"/>
                  </a:cubicBezTo>
                  <a:cubicBezTo>
                    <a:pt x="35" y="65"/>
                    <a:pt x="35" y="64"/>
                    <a:pt x="35" y="64"/>
                  </a:cubicBezTo>
                  <a:cubicBezTo>
                    <a:pt x="35" y="46"/>
                    <a:pt x="48" y="30"/>
                    <a:pt x="66" y="26"/>
                  </a:cubicBezTo>
                  <a:cubicBezTo>
                    <a:pt x="63" y="27"/>
                    <a:pt x="61" y="28"/>
                    <a:pt x="59" y="29"/>
                  </a:cubicBezTo>
                  <a:cubicBezTo>
                    <a:pt x="45" y="38"/>
                    <a:pt x="36" y="53"/>
                    <a:pt x="36" y="69"/>
                  </a:cubicBezTo>
                  <a:close/>
                  <a:moveTo>
                    <a:pt x="34" y="53"/>
                  </a:moveTo>
                  <a:cubicBezTo>
                    <a:pt x="34" y="51"/>
                    <a:pt x="34" y="50"/>
                    <a:pt x="34" y="48"/>
                  </a:cubicBezTo>
                  <a:cubicBezTo>
                    <a:pt x="37" y="41"/>
                    <a:pt x="41" y="35"/>
                    <a:pt x="47" y="30"/>
                  </a:cubicBezTo>
                  <a:cubicBezTo>
                    <a:pt x="52" y="27"/>
                    <a:pt x="57" y="25"/>
                    <a:pt x="62" y="24"/>
                  </a:cubicBezTo>
                  <a:cubicBezTo>
                    <a:pt x="55" y="26"/>
                    <a:pt x="48" y="31"/>
                    <a:pt x="42" y="37"/>
                  </a:cubicBezTo>
                  <a:cubicBezTo>
                    <a:pt x="38" y="42"/>
                    <a:pt x="35" y="47"/>
                    <a:pt x="34" y="53"/>
                  </a:cubicBezTo>
                  <a:close/>
                  <a:moveTo>
                    <a:pt x="50" y="40"/>
                  </a:moveTo>
                  <a:cubicBezTo>
                    <a:pt x="48" y="42"/>
                    <a:pt x="48" y="44"/>
                    <a:pt x="47" y="46"/>
                  </a:cubicBezTo>
                  <a:cubicBezTo>
                    <a:pt x="46" y="48"/>
                    <a:pt x="46" y="50"/>
                    <a:pt x="45" y="52"/>
                  </a:cubicBezTo>
                  <a:cubicBezTo>
                    <a:pt x="42" y="64"/>
                    <a:pt x="42" y="77"/>
                    <a:pt x="45" y="89"/>
                  </a:cubicBezTo>
                  <a:cubicBezTo>
                    <a:pt x="43" y="85"/>
                    <a:pt x="41" y="82"/>
                    <a:pt x="39" y="78"/>
                  </a:cubicBezTo>
                  <a:cubicBezTo>
                    <a:pt x="36" y="64"/>
                    <a:pt x="40" y="50"/>
                    <a:pt x="50" y="40"/>
                  </a:cubicBezTo>
                  <a:close/>
                  <a:moveTo>
                    <a:pt x="45" y="62"/>
                  </a:moveTo>
                  <a:cubicBezTo>
                    <a:pt x="46" y="65"/>
                    <a:pt x="47" y="68"/>
                    <a:pt x="48" y="71"/>
                  </a:cubicBezTo>
                  <a:cubicBezTo>
                    <a:pt x="47" y="81"/>
                    <a:pt x="50" y="90"/>
                    <a:pt x="54" y="98"/>
                  </a:cubicBezTo>
                  <a:cubicBezTo>
                    <a:pt x="53" y="97"/>
                    <a:pt x="51" y="95"/>
                    <a:pt x="50" y="94"/>
                  </a:cubicBezTo>
                  <a:cubicBezTo>
                    <a:pt x="45" y="84"/>
                    <a:pt x="44" y="73"/>
                    <a:pt x="45" y="62"/>
                  </a:cubicBezTo>
                  <a:close/>
                  <a:moveTo>
                    <a:pt x="50" y="76"/>
                  </a:moveTo>
                  <a:cubicBezTo>
                    <a:pt x="51" y="78"/>
                    <a:pt x="51" y="79"/>
                    <a:pt x="52" y="80"/>
                  </a:cubicBezTo>
                  <a:cubicBezTo>
                    <a:pt x="53" y="87"/>
                    <a:pt x="55" y="93"/>
                    <a:pt x="58" y="99"/>
                  </a:cubicBezTo>
                  <a:cubicBezTo>
                    <a:pt x="53" y="92"/>
                    <a:pt x="51" y="84"/>
                    <a:pt x="50" y="76"/>
                  </a:cubicBezTo>
                  <a:close/>
                  <a:moveTo>
                    <a:pt x="56" y="85"/>
                  </a:moveTo>
                  <a:cubicBezTo>
                    <a:pt x="56" y="86"/>
                    <a:pt x="57" y="87"/>
                    <a:pt x="58" y="88"/>
                  </a:cubicBezTo>
                  <a:cubicBezTo>
                    <a:pt x="58" y="91"/>
                    <a:pt x="59" y="94"/>
                    <a:pt x="60" y="97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7" y="90"/>
                    <a:pt x="56" y="85"/>
                  </a:cubicBezTo>
                  <a:close/>
                  <a:moveTo>
                    <a:pt x="30" y="17"/>
                  </a:moveTo>
                  <a:cubicBezTo>
                    <a:pt x="31" y="15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4" y="13"/>
                    <a:pt x="20" y="14"/>
                    <a:pt x="16" y="15"/>
                  </a:cubicBezTo>
                  <a:cubicBezTo>
                    <a:pt x="24" y="8"/>
                    <a:pt x="35" y="5"/>
                    <a:pt x="45" y="6"/>
                  </a:cubicBezTo>
                  <a:cubicBezTo>
                    <a:pt x="57" y="7"/>
                    <a:pt x="67" y="14"/>
                    <a:pt x="75" y="22"/>
                  </a:cubicBezTo>
                  <a:cubicBezTo>
                    <a:pt x="65" y="20"/>
                    <a:pt x="54" y="23"/>
                    <a:pt x="45" y="29"/>
                  </a:cubicBezTo>
                  <a:cubicBezTo>
                    <a:pt x="41" y="32"/>
                    <a:pt x="38" y="35"/>
                    <a:pt x="36" y="38"/>
                  </a:cubicBezTo>
                  <a:cubicBezTo>
                    <a:pt x="38" y="31"/>
                    <a:pt x="42" y="23"/>
                    <a:pt x="48" y="17"/>
                  </a:cubicBezTo>
                  <a:cubicBezTo>
                    <a:pt x="50" y="14"/>
                    <a:pt x="46" y="11"/>
                    <a:pt x="44" y="14"/>
                  </a:cubicBezTo>
                  <a:cubicBezTo>
                    <a:pt x="32" y="28"/>
                    <a:pt x="27" y="48"/>
                    <a:pt x="30" y="66"/>
                  </a:cubicBezTo>
                  <a:cubicBezTo>
                    <a:pt x="34" y="82"/>
                    <a:pt x="43" y="95"/>
                    <a:pt x="55" y="105"/>
                  </a:cubicBezTo>
                  <a:cubicBezTo>
                    <a:pt x="54" y="106"/>
                    <a:pt x="53" y="107"/>
                    <a:pt x="51" y="108"/>
                  </a:cubicBezTo>
                  <a:cubicBezTo>
                    <a:pt x="24" y="86"/>
                    <a:pt x="15" y="48"/>
                    <a:pt x="30" y="17"/>
                  </a:cubicBezTo>
                  <a:close/>
                  <a:moveTo>
                    <a:pt x="55" y="118"/>
                  </a:moveTo>
                  <a:cubicBezTo>
                    <a:pt x="30" y="136"/>
                    <a:pt x="14" y="124"/>
                    <a:pt x="13" y="124"/>
                  </a:cubicBezTo>
                  <a:cubicBezTo>
                    <a:pt x="11" y="122"/>
                    <a:pt x="9" y="121"/>
                    <a:pt x="9" y="119"/>
                  </a:cubicBezTo>
                  <a:cubicBezTo>
                    <a:pt x="10" y="118"/>
                    <a:pt x="12" y="118"/>
                    <a:pt x="14" y="119"/>
                  </a:cubicBezTo>
                  <a:cubicBezTo>
                    <a:pt x="17" y="121"/>
                    <a:pt x="28" y="129"/>
                    <a:pt x="49" y="118"/>
                  </a:cubicBezTo>
                  <a:cubicBezTo>
                    <a:pt x="62" y="111"/>
                    <a:pt x="67" y="101"/>
                    <a:pt x="70" y="93"/>
                  </a:cubicBezTo>
                  <a:cubicBezTo>
                    <a:pt x="76" y="76"/>
                    <a:pt x="72" y="62"/>
                    <a:pt x="73" y="62"/>
                  </a:cubicBezTo>
                  <a:cubicBezTo>
                    <a:pt x="74" y="62"/>
                    <a:pt x="75" y="68"/>
                    <a:pt x="76" y="74"/>
                  </a:cubicBezTo>
                  <a:cubicBezTo>
                    <a:pt x="76" y="76"/>
                    <a:pt x="76" y="84"/>
                    <a:pt x="73" y="93"/>
                  </a:cubicBezTo>
                  <a:cubicBezTo>
                    <a:pt x="71" y="101"/>
                    <a:pt x="67" y="110"/>
                    <a:pt x="55" y="118"/>
                  </a:cubicBezTo>
                  <a:close/>
                  <a:moveTo>
                    <a:pt x="42" y="150"/>
                  </a:moveTo>
                  <a:cubicBezTo>
                    <a:pt x="43" y="148"/>
                    <a:pt x="45" y="146"/>
                    <a:pt x="47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5"/>
                    <a:pt x="47" y="145"/>
                    <a:pt x="48" y="145"/>
                  </a:cubicBezTo>
                  <a:cubicBezTo>
                    <a:pt x="53" y="142"/>
                    <a:pt x="59" y="141"/>
                    <a:pt x="65" y="145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7"/>
                  </a:cubicBezTo>
                  <a:cubicBezTo>
                    <a:pt x="67" y="151"/>
                    <a:pt x="66" y="155"/>
                    <a:pt x="64" y="158"/>
                  </a:cubicBezTo>
                  <a:cubicBezTo>
                    <a:pt x="60" y="163"/>
                    <a:pt x="53" y="156"/>
                    <a:pt x="58" y="154"/>
                  </a:cubicBezTo>
                  <a:cubicBezTo>
                    <a:pt x="61" y="153"/>
                    <a:pt x="59" y="149"/>
                    <a:pt x="56" y="150"/>
                  </a:cubicBezTo>
                  <a:cubicBezTo>
                    <a:pt x="52" y="151"/>
                    <a:pt x="50" y="157"/>
                    <a:pt x="53" y="161"/>
                  </a:cubicBezTo>
                  <a:cubicBezTo>
                    <a:pt x="56" y="165"/>
                    <a:pt x="61" y="166"/>
                    <a:pt x="66" y="163"/>
                  </a:cubicBezTo>
                  <a:cubicBezTo>
                    <a:pt x="71" y="159"/>
                    <a:pt x="71" y="152"/>
                    <a:pt x="70" y="146"/>
                  </a:cubicBezTo>
                  <a:cubicBezTo>
                    <a:pt x="68" y="141"/>
                    <a:pt x="65" y="135"/>
                    <a:pt x="62" y="130"/>
                  </a:cubicBezTo>
                  <a:cubicBezTo>
                    <a:pt x="62" y="129"/>
                    <a:pt x="62" y="128"/>
                    <a:pt x="62" y="127"/>
                  </a:cubicBezTo>
                  <a:cubicBezTo>
                    <a:pt x="63" y="124"/>
                    <a:pt x="66" y="125"/>
                    <a:pt x="66" y="129"/>
                  </a:cubicBezTo>
                  <a:cubicBezTo>
                    <a:pt x="67" y="134"/>
                    <a:pt x="71" y="138"/>
                    <a:pt x="75" y="140"/>
                  </a:cubicBezTo>
                  <a:cubicBezTo>
                    <a:pt x="75" y="140"/>
                    <a:pt x="76" y="141"/>
                    <a:pt x="76" y="141"/>
                  </a:cubicBezTo>
                  <a:cubicBezTo>
                    <a:pt x="79" y="145"/>
                    <a:pt x="79" y="151"/>
                    <a:pt x="76" y="155"/>
                  </a:cubicBezTo>
                  <a:cubicBezTo>
                    <a:pt x="73" y="161"/>
                    <a:pt x="67" y="165"/>
                    <a:pt x="61" y="166"/>
                  </a:cubicBezTo>
                  <a:cubicBezTo>
                    <a:pt x="54" y="168"/>
                    <a:pt x="47" y="166"/>
                    <a:pt x="42" y="160"/>
                  </a:cubicBezTo>
                  <a:cubicBezTo>
                    <a:pt x="40" y="157"/>
                    <a:pt x="40" y="153"/>
                    <a:pt x="42" y="150"/>
                  </a:cubicBezTo>
                  <a:close/>
                  <a:moveTo>
                    <a:pt x="40" y="166"/>
                  </a:moveTo>
                  <a:cubicBezTo>
                    <a:pt x="40" y="164"/>
                    <a:pt x="39" y="161"/>
                    <a:pt x="39" y="159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41" y="167"/>
                    <a:pt x="51" y="170"/>
                    <a:pt x="59" y="169"/>
                  </a:cubicBezTo>
                  <a:cubicBezTo>
                    <a:pt x="66" y="168"/>
                    <a:pt x="72" y="164"/>
                    <a:pt x="76" y="159"/>
                  </a:cubicBezTo>
                  <a:cubicBezTo>
                    <a:pt x="74" y="163"/>
                    <a:pt x="71" y="167"/>
                    <a:pt x="67" y="170"/>
                  </a:cubicBezTo>
                  <a:cubicBezTo>
                    <a:pt x="59" y="176"/>
                    <a:pt x="46" y="175"/>
                    <a:pt x="40" y="166"/>
                  </a:cubicBezTo>
                  <a:close/>
                  <a:moveTo>
                    <a:pt x="45" y="173"/>
                  </a:moveTo>
                  <a:cubicBezTo>
                    <a:pt x="51" y="177"/>
                    <a:pt x="60" y="177"/>
                    <a:pt x="67" y="173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5" y="181"/>
                    <a:pt x="49" y="178"/>
                    <a:pt x="45" y="173"/>
                  </a:cubicBezTo>
                  <a:close/>
                  <a:moveTo>
                    <a:pt x="20" y="214"/>
                  </a:moveTo>
                  <a:cubicBezTo>
                    <a:pt x="22" y="213"/>
                    <a:pt x="27" y="207"/>
                    <a:pt x="28" y="207"/>
                  </a:cubicBezTo>
                  <a:cubicBezTo>
                    <a:pt x="40" y="197"/>
                    <a:pt x="53" y="191"/>
                    <a:pt x="65" y="181"/>
                  </a:cubicBezTo>
                  <a:cubicBezTo>
                    <a:pt x="67" y="181"/>
                    <a:pt x="69" y="180"/>
                    <a:pt x="71" y="179"/>
                  </a:cubicBezTo>
                  <a:cubicBezTo>
                    <a:pt x="63" y="186"/>
                    <a:pt x="54" y="193"/>
                    <a:pt x="45" y="198"/>
                  </a:cubicBezTo>
                  <a:cubicBezTo>
                    <a:pt x="44" y="199"/>
                    <a:pt x="45" y="200"/>
                    <a:pt x="46" y="200"/>
                  </a:cubicBezTo>
                  <a:cubicBezTo>
                    <a:pt x="51" y="197"/>
                    <a:pt x="56" y="194"/>
                    <a:pt x="61" y="190"/>
                  </a:cubicBezTo>
                  <a:cubicBezTo>
                    <a:pt x="61" y="190"/>
                    <a:pt x="62" y="190"/>
                    <a:pt x="62" y="190"/>
                  </a:cubicBezTo>
                  <a:cubicBezTo>
                    <a:pt x="65" y="189"/>
                    <a:pt x="67" y="189"/>
                    <a:pt x="70" y="188"/>
                  </a:cubicBezTo>
                  <a:cubicBezTo>
                    <a:pt x="68" y="190"/>
                    <a:pt x="66" y="192"/>
                    <a:pt x="64" y="194"/>
                  </a:cubicBezTo>
                  <a:cubicBezTo>
                    <a:pt x="63" y="195"/>
                    <a:pt x="64" y="197"/>
                    <a:pt x="65" y="196"/>
                  </a:cubicBezTo>
                  <a:cubicBezTo>
                    <a:pt x="69" y="193"/>
                    <a:pt x="72" y="189"/>
                    <a:pt x="75" y="186"/>
                  </a:cubicBezTo>
                  <a:cubicBezTo>
                    <a:pt x="77" y="186"/>
                    <a:pt x="78" y="185"/>
                    <a:pt x="80" y="184"/>
                  </a:cubicBezTo>
                  <a:cubicBezTo>
                    <a:pt x="77" y="188"/>
                    <a:pt x="74" y="191"/>
                    <a:pt x="71" y="194"/>
                  </a:cubicBezTo>
                  <a:cubicBezTo>
                    <a:pt x="70" y="195"/>
                    <a:pt x="71" y="196"/>
                    <a:pt x="72" y="195"/>
                  </a:cubicBezTo>
                  <a:cubicBezTo>
                    <a:pt x="77" y="191"/>
                    <a:pt x="81" y="187"/>
                    <a:pt x="84" y="182"/>
                  </a:cubicBezTo>
                  <a:cubicBezTo>
                    <a:pt x="86" y="181"/>
                    <a:pt x="88" y="180"/>
                    <a:pt x="89" y="179"/>
                  </a:cubicBezTo>
                  <a:cubicBezTo>
                    <a:pt x="86" y="185"/>
                    <a:pt x="82" y="190"/>
                    <a:pt x="78" y="195"/>
                  </a:cubicBezTo>
                  <a:cubicBezTo>
                    <a:pt x="77" y="197"/>
                    <a:pt x="76" y="198"/>
                    <a:pt x="75" y="200"/>
                  </a:cubicBezTo>
                  <a:cubicBezTo>
                    <a:pt x="69" y="201"/>
                    <a:pt x="63" y="203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60" y="205"/>
                    <a:pt x="58" y="203"/>
                    <a:pt x="57" y="204"/>
                  </a:cubicBezTo>
                  <a:cubicBezTo>
                    <a:pt x="53" y="207"/>
                    <a:pt x="48" y="210"/>
                    <a:pt x="43" y="213"/>
                  </a:cubicBezTo>
                  <a:cubicBezTo>
                    <a:pt x="36" y="216"/>
                    <a:pt x="28" y="216"/>
                    <a:pt x="20" y="214"/>
                  </a:cubicBezTo>
                  <a:close/>
                  <a:moveTo>
                    <a:pt x="37" y="296"/>
                  </a:moveTo>
                  <a:cubicBezTo>
                    <a:pt x="31" y="286"/>
                    <a:pt x="25" y="277"/>
                    <a:pt x="25" y="265"/>
                  </a:cubicBezTo>
                  <a:cubicBezTo>
                    <a:pt x="25" y="245"/>
                    <a:pt x="37" y="228"/>
                    <a:pt x="50" y="214"/>
                  </a:cubicBezTo>
                  <a:cubicBezTo>
                    <a:pt x="57" y="209"/>
                    <a:pt x="64" y="205"/>
                    <a:pt x="72" y="203"/>
                  </a:cubicBezTo>
                  <a:cubicBezTo>
                    <a:pt x="70" y="205"/>
                    <a:pt x="69" y="207"/>
                    <a:pt x="67" y="210"/>
                  </a:cubicBezTo>
                  <a:cubicBezTo>
                    <a:pt x="49" y="216"/>
                    <a:pt x="35" y="231"/>
                    <a:pt x="32" y="251"/>
                  </a:cubicBezTo>
                  <a:cubicBezTo>
                    <a:pt x="30" y="261"/>
                    <a:pt x="32" y="271"/>
                    <a:pt x="35" y="280"/>
                  </a:cubicBezTo>
                  <a:cubicBezTo>
                    <a:pt x="38" y="289"/>
                    <a:pt x="42" y="298"/>
                    <a:pt x="41" y="307"/>
                  </a:cubicBezTo>
                  <a:cubicBezTo>
                    <a:pt x="40" y="303"/>
                    <a:pt x="38" y="299"/>
                    <a:pt x="37" y="296"/>
                  </a:cubicBezTo>
                  <a:close/>
                  <a:moveTo>
                    <a:pt x="36" y="263"/>
                  </a:moveTo>
                  <a:cubicBezTo>
                    <a:pt x="36" y="248"/>
                    <a:pt x="44" y="232"/>
                    <a:pt x="57" y="224"/>
                  </a:cubicBezTo>
                  <a:cubicBezTo>
                    <a:pt x="55" y="226"/>
                    <a:pt x="54" y="228"/>
                    <a:pt x="53" y="230"/>
                  </a:cubicBezTo>
                  <a:cubicBezTo>
                    <a:pt x="44" y="238"/>
                    <a:pt x="38" y="250"/>
                    <a:pt x="38" y="263"/>
                  </a:cubicBezTo>
                  <a:cubicBezTo>
                    <a:pt x="37" y="275"/>
                    <a:pt x="45" y="289"/>
                    <a:pt x="46" y="302"/>
                  </a:cubicBezTo>
                  <a:cubicBezTo>
                    <a:pt x="44" y="289"/>
                    <a:pt x="37" y="276"/>
                    <a:pt x="36" y="263"/>
                  </a:cubicBezTo>
                  <a:close/>
                  <a:moveTo>
                    <a:pt x="41" y="271"/>
                  </a:moveTo>
                  <a:cubicBezTo>
                    <a:pt x="39" y="259"/>
                    <a:pt x="42" y="247"/>
                    <a:pt x="49" y="238"/>
                  </a:cubicBezTo>
                  <a:cubicBezTo>
                    <a:pt x="44" y="249"/>
                    <a:pt x="41" y="262"/>
                    <a:pt x="45" y="275"/>
                  </a:cubicBezTo>
                  <a:cubicBezTo>
                    <a:pt x="45" y="276"/>
                    <a:pt x="46" y="277"/>
                    <a:pt x="48" y="277"/>
                  </a:cubicBezTo>
                  <a:cubicBezTo>
                    <a:pt x="47" y="284"/>
                    <a:pt x="48" y="292"/>
                    <a:pt x="47" y="299"/>
                  </a:cubicBezTo>
                  <a:cubicBezTo>
                    <a:pt x="46" y="290"/>
                    <a:pt x="43" y="280"/>
                    <a:pt x="41" y="271"/>
                  </a:cubicBezTo>
                  <a:close/>
                  <a:moveTo>
                    <a:pt x="43" y="321"/>
                  </a:moveTo>
                  <a:cubicBezTo>
                    <a:pt x="43" y="320"/>
                    <a:pt x="43" y="320"/>
                    <a:pt x="43" y="320"/>
                  </a:cubicBezTo>
                  <a:cubicBezTo>
                    <a:pt x="57" y="304"/>
                    <a:pt x="41" y="277"/>
                    <a:pt x="56" y="263"/>
                  </a:cubicBezTo>
                  <a:cubicBezTo>
                    <a:pt x="57" y="265"/>
                    <a:pt x="58" y="267"/>
                    <a:pt x="59" y="270"/>
                  </a:cubicBezTo>
                  <a:cubicBezTo>
                    <a:pt x="67" y="289"/>
                    <a:pt x="61" y="310"/>
                    <a:pt x="43" y="321"/>
                  </a:cubicBezTo>
                  <a:close/>
                  <a:moveTo>
                    <a:pt x="84" y="263"/>
                  </a:moveTo>
                  <a:cubicBezTo>
                    <a:pt x="81" y="263"/>
                    <a:pt x="77" y="263"/>
                    <a:pt x="74" y="262"/>
                  </a:cubicBezTo>
                  <a:cubicBezTo>
                    <a:pt x="71" y="262"/>
                    <a:pt x="68" y="260"/>
                    <a:pt x="65" y="258"/>
                  </a:cubicBezTo>
                  <a:cubicBezTo>
                    <a:pt x="74" y="258"/>
                    <a:pt x="80" y="250"/>
                    <a:pt x="82" y="242"/>
                  </a:cubicBezTo>
                  <a:cubicBezTo>
                    <a:pt x="82" y="243"/>
                    <a:pt x="83" y="243"/>
                    <a:pt x="84" y="243"/>
                  </a:cubicBezTo>
                  <a:cubicBezTo>
                    <a:pt x="89" y="249"/>
                    <a:pt x="88" y="257"/>
                    <a:pt x="84" y="263"/>
                  </a:cubicBezTo>
                  <a:close/>
                  <a:moveTo>
                    <a:pt x="87" y="262"/>
                  </a:moveTo>
                  <a:cubicBezTo>
                    <a:pt x="90" y="256"/>
                    <a:pt x="91" y="249"/>
                    <a:pt x="87" y="243"/>
                  </a:cubicBezTo>
                  <a:cubicBezTo>
                    <a:pt x="88" y="243"/>
                    <a:pt x="89" y="243"/>
                    <a:pt x="90" y="242"/>
                  </a:cubicBezTo>
                  <a:cubicBezTo>
                    <a:pt x="93" y="247"/>
                    <a:pt x="95" y="253"/>
                    <a:pt x="94" y="259"/>
                  </a:cubicBezTo>
                  <a:cubicBezTo>
                    <a:pt x="92" y="260"/>
                    <a:pt x="89" y="261"/>
                    <a:pt x="87" y="262"/>
                  </a:cubicBezTo>
                  <a:close/>
                  <a:moveTo>
                    <a:pt x="96" y="257"/>
                  </a:moveTo>
                  <a:cubicBezTo>
                    <a:pt x="97" y="251"/>
                    <a:pt x="95" y="246"/>
                    <a:pt x="92" y="241"/>
                  </a:cubicBezTo>
                  <a:cubicBezTo>
                    <a:pt x="92" y="241"/>
                    <a:pt x="93" y="240"/>
                    <a:pt x="93" y="240"/>
                  </a:cubicBezTo>
                  <a:cubicBezTo>
                    <a:pt x="98" y="244"/>
                    <a:pt x="100" y="249"/>
                    <a:pt x="99" y="254"/>
                  </a:cubicBezTo>
                  <a:cubicBezTo>
                    <a:pt x="98" y="255"/>
                    <a:pt x="97" y="256"/>
                    <a:pt x="96" y="257"/>
                  </a:cubicBezTo>
                  <a:close/>
                  <a:moveTo>
                    <a:pt x="105" y="238"/>
                  </a:moveTo>
                  <a:cubicBezTo>
                    <a:pt x="106" y="238"/>
                    <a:pt x="106" y="239"/>
                    <a:pt x="107" y="240"/>
                  </a:cubicBezTo>
                  <a:cubicBezTo>
                    <a:pt x="106" y="244"/>
                    <a:pt x="104" y="248"/>
                    <a:pt x="101" y="252"/>
                  </a:cubicBezTo>
                  <a:cubicBezTo>
                    <a:pt x="101" y="247"/>
                    <a:pt x="99" y="242"/>
                    <a:pt x="95" y="238"/>
                  </a:cubicBezTo>
                  <a:cubicBezTo>
                    <a:pt x="96" y="236"/>
                    <a:pt x="97" y="234"/>
                    <a:pt x="97" y="231"/>
                  </a:cubicBezTo>
                  <a:cubicBezTo>
                    <a:pt x="99" y="232"/>
                    <a:pt x="101" y="233"/>
                    <a:pt x="102" y="235"/>
                  </a:cubicBezTo>
                  <a:cubicBezTo>
                    <a:pt x="103" y="236"/>
                    <a:pt x="105" y="235"/>
                    <a:pt x="104" y="234"/>
                  </a:cubicBezTo>
                  <a:cubicBezTo>
                    <a:pt x="102" y="231"/>
                    <a:pt x="100" y="230"/>
                    <a:pt x="97" y="229"/>
                  </a:cubicBezTo>
                  <a:cubicBezTo>
                    <a:pt x="97" y="229"/>
                    <a:pt x="97" y="229"/>
                    <a:pt x="97" y="229"/>
                  </a:cubicBezTo>
                  <a:cubicBezTo>
                    <a:pt x="97" y="226"/>
                    <a:pt x="96" y="223"/>
                    <a:pt x="94" y="221"/>
                  </a:cubicBezTo>
                  <a:cubicBezTo>
                    <a:pt x="100" y="220"/>
                    <a:pt x="106" y="224"/>
                    <a:pt x="108" y="231"/>
                  </a:cubicBezTo>
                  <a:cubicBezTo>
                    <a:pt x="108" y="233"/>
                    <a:pt x="108" y="235"/>
                    <a:pt x="107" y="237"/>
                  </a:cubicBezTo>
                  <a:cubicBezTo>
                    <a:pt x="107" y="237"/>
                    <a:pt x="107" y="236"/>
                    <a:pt x="107" y="236"/>
                  </a:cubicBezTo>
                  <a:cubicBezTo>
                    <a:pt x="106" y="235"/>
                    <a:pt x="104" y="236"/>
                    <a:pt x="105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794" y="-52"/>
              <a:ext cx="1153" cy="406"/>
            </a:xfrm>
            <a:custGeom>
              <a:avLst/>
              <a:gdLst>
                <a:gd name="T0" fmla="*/ 327 w 327"/>
                <a:gd name="T1" fmla="*/ 41 h 115"/>
                <a:gd name="T2" fmla="*/ 216 w 327"/>
                <a:gd name="T3" fmla="*/ 13 h 115"/>
                <a:gd name="T4" fmla="*/ 139 w 327"/>
                <a:gd name="T5" fmla="*/ 62 h 115"/>
                <a:gd name="T6" fmla="*/ 106 w 327"/>
                <a:gd name="T7" fmla="*/ 3 h 115"/>
                <a:gd name="T8" fmla="*/ 22 w 327"/>
                <a:gd name="T9" fmla="*/ 6 h 115"/>
                <a:gd name="T10" fmla="*/ 8 w 327"/>
                <a:gd name="T11" fmla="*/ 87 h 115"/>
                <a:gd name="T12" fmla="*/ 30 w 327"/>
                <a:gd name="T13" fmla="*/ 85 h 115"/>
                <a:gd name="T14" fmla="*/ 91 w 327"/>
                <a:gd name="T15" fmla="*/ 105 h 115"/>
                <a:gd name="T16" fmla="*/ 145 w 327"/>
                <a:gd name="T17" fmla="*/ 104 h 115"/>
                <a:gd name="T18" fmla="*/ 214 w 327"/>
                <a:gd name="T19" fmla="*/ 83 h 115"/>
                <a:gd name="T20" fmla="*/ 224 w 327"/>
                <a:gd name="T21" fmla="*/ 107 h 115"/>
                <a:gd name="T22" fmla="*/ 228 w 327"/>
                <a:gd name="T23" fmla="*/ 80 h 115"/>
                <a:gd name="T24" fmla="*/ 224 w 327"/>
                <a:gd name="T25" fmla="*/ 90 h 115"/>
                <a:gd name="T26" fmla="*/ 265 w 327"/>
                <a:gd name="T27" fmla="*/ 34 h 115"/>
                <a:gd name="T28" fmla="*/ 225 w 327"/>
                <a:gd name="T29" fmla="*/ 62 h 115"/>
                <a:gd name="T30" fmla="*/ 239 w 327"/>
                <a:gd name="T31" fmla="*/ 56 h 115"/>
                <a:gd name="T32" fmla="*/ 158 w 327"/>
                <a:gd name="T33" fmla="*/ 99 h 115"/>
                <a:gd name="T34" fmla="*/ 145 w 327"/>
                <a:gd name="T35" fmla="*/ 91 h 115"/>
                <a:gd name="T36" fmla="*/ 133 w 327"/>
                <a:gd name="T37" fmla="*/ 93 h 115"/>
                <a:gd name="T38" fmla="*/ 162 w 327"/>
                <a:gd name="T39" fmla="*/ 88 h 115"/>
                <a:gd name="T40" fmla="*/ 184 w 327"/>
                <a:gd name="T41" fmla="*/ 74 h 115"/>
                <a:gd name="T42" fmla="*/ 167 w 327"/>
                <a:gd name="T43" fmla="*/ 89 h 115"/>
                <a:gd name="T44" fmla="*/ 149 w 327"/>
                <a:gd name="T45" fmla="*/ 96 h 115"/>
                <a:gd name="T46" fmla="*/ 152 w 327"/>
                <a:gd name="T47" fmla="*/ 99 h 115"/>
                <a:gd name="T48" fmla="*/ 135 w 327"/>
                <a:gd name="T49" fmla="*/ 97 h 115"/>
                <a:gd name="T50" fmla="*/ 139 w 327"/>
                <a:gd name="T51" fmla="*/ 95 h 115"/>
                <a:gd name="T52" fmla="*/ 139 w 327"/>
                <a:gd name="T53" fmla="*/ 90 h 115"/>
                <a:gd name="T54" fmla="*/ 149 w 327"/>
                <a:gd name="T55" fmla="*/ 86 h 115"/>
                <a:gd name="T56" fmla="*/ 129 w 327"/>
                <a:gd name="T57" fmla="*/ 91 h 115"/>
                <a:gd name="T58" fmla="*/ 131 w 327"/>
                <a:gd name="T59" fmla="*/ 89 h 115"/>
                <a:gd name="T60" fmla="*/ 157 w 327"/>
                <a:gd name="T61" fmla="*/ 84 h 115"/>
                <a:gd name="T62" fmla="*/ 93 w 327"/>
                <a:gd name="T63" fmla="*/ 99 h 115"/>
                <a:gd name="T64" fmla="*/ 99 w 327"/>
                <a:gd name="T65" fmla="*/ 79 h 115"/>
                <a:gd name="T66" fmla="*/ 51 w 327"/>
                <a:gd name="T67" fmla="*/ 56 h 115"/>
                <a:gd name="T68" fmla="*/ 51 w 327"/>
                <a:gd name="T69" fmla="*/ 56 h 115"/>
                <a:gd name="T70" fmla="*/ 29 w 327"/>
                <a:gd name="T71" fmla="*/ 59 h 115"/>
                <a:gd name="T72" fmla="*/ 37 w 327"/>
                <a:gd name="T73" fmla="*/ 42 h 115"/>
                <a:gd name="T74" fmla="*/ 78 w 327"/>
                <a:gd name="T75" fmla="*/ 39 h 115"/>
                <a:gd name="T76" fmla="*/ 99 w 327"/>
                <a:gd name="T77" fmla="*/ 58 h 115"/>
                <a:gd name="T78" fmla="*/ 88 w 327"/>
                <a:gd name="T79" fmla="*/ 58 h 115"/>
                <a:gd name="T80" fmla="*/ 13 w 327"/>
                <a:gd name="T81" fmla="*/ 44 h 115"/>
                <a:gd name="T82" fmla="*/ 15 w 327"/>
                <a:gd name="T83" fmla="*/ 17 h 115"/>
                <a:gd name="T84" fmla="*/ 74 w 327"/>
                <a:gd name="T85" fmla="*/ 76 h 115"/>
                <a:gd name="T86" fmla="*/ 123 w 327"/>
                <a:gd name="T87" fmla="*/ 13 h 115"/>
                <a:gd name="T88" fmla="*/ 141 w 327"/>
                <a:gd name="T89" fmla="*/ 76 h 115"/>
                <a:gd name="T90" fmla="*/ 162 w 327"/>
                <a:gd name="T91" fmla="*/ 66 h 115"/>
                <a:gd name="T92" fmla="*/ 145 w 327"/>
                <a:gd name="T93" fmla="*/ 65 h 115"/>
                <a:gd name="T94" fmla="*/ 160 w 327"/>
                <a:gd name="T95" fmla="*/ 43 h 115"/>
                <a:gd name="T96" fmla="*/ 166 w 327"/>
                <a:gd name="T97" fmla="*/ 41 h 115"/>
                <a:gd name="T98" fmla="*/ 213 w 327"/>
                <a:gd name="T99" fmla="*/ 43 h 115"/>
                <a:gd name="T100" fmla="*/ 179 w 327"/>
                <a:gd name="T101" fmla="*/ 90 h 115"/>
                <a:gd name="T102" fmla="*/ 195 w 327"/>
                <a:gd name="T103" fmla="*/ 66 h 115"/>
                <a:gd name="T104" fmla="*/ 198 w 327"/>
                <a:gd name="T105" fmla="*/ 45 h 115"/>
                <a:gd name="T106" fmla="*/ 307 w 327"/>
                <a:gd name="T107" fmla="*/ 42 h 115"/>
                <a:gd name="T108" fmla="*/ 264 w 327"/>
                <a:gd name="T109" fmla="*/ 25 h 115"/>
                <a:gd name="T110" fmla="*/ 223 w 327"/>
                <a:gd name="T111" fmla="*/ 57 h 115"/>
                <a:gd name="T112" fmla="*/ 238 w 327"/>
                <a:gd name="T113" fmla="*/ 49 h 115"/>
                <a:gd name="T114" fmla="*/ 320 w 327"/>
                <a:gd name="T115" fmla="*/ 43 h 115"/>
                <a:gd name="T116" fmla="*/ 262 w 327"/>
                <a:gd name="T117" fmla="*/ 84 h 115"/>
                <a:gd name="T118" fmla="*/ 259 w 327"/>
                <a:gd name="T119" fmla="*/ 94 h 115"/>
                <a:gd name="T120" fmla="*/ 236 w 327"/>
                <a:gd name="T121" fmla="*/ 107 h 115"/>
                <a:gd name="T122" fmla="*/ 233 w 327"/>
                <a:gd name="T123" fmla="*/ 104 h 115"/>
                <a:gd name="T124" fmla="*/ 237 w 327"/>
                <a:gd name="T125" fmla="*/ 10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54" y="106"/>
                  </a:moveTo>
                  <a:cubicBezTo>
                    <a:pt x="264" y="99"/>
                    <a:pt x="270" y="84"/>
                    <a:pt x="266" y="72"/>
                  </a:cubicBezTo>
                  <a:cubicBezTo>
                    <a:pt x="266" y="71"/>
                    <a:pt x="266" y="71"/>
                    <a:pt x="266" y="70"/>
                  </a:cubicBezTo>
                  <a:cubicBezTo>
                    <a:pt x="277" y="72"/>
                    <a:pt x="288" y="70"/>
                    <a:pt x="299" y="66"/>
                  </a:cubicBezTo>
                  <a:cubicBezTo>
                    <a:pt x="299" y="66"/>
                    <a:pt x="299" y="66"/>
                    <a:pt x="300" y="66"/>
                  </a:cubicBezTo>
                  <a:cubicBezTo>
                    <a:pt x="312" y="62"/>
                    <a:pt x="321" y="53"/>
                    <a:pt x="327" y="41"/>
                  </a:cubicBezTo>
                  <a:cubicBezTo>
                    <a:pt x="327" y="40"/>
                    <a:pt x="327" y="39"/>
                    <a:pt x="326" y="39"/>
                  </a:cubicBezTo>
                  <a:cubicBezTo>
                    <a:pt x="326" y="38"/>
                    <a:pt x="325" y="38"/>
                    <a:pt x="324" y="38"/>
                  </a:cubicBezTo>
                  <a:cubicBezTo>
                    <a:pt x="312" y="42"/>
                    <a:pt x="301" y="34"/>
                    <a:pt x="290" y="29"/>
                  </a:cubicBezTo>
                  <a:cubicBezTo>
                    <a:pt x="281" y="23"/>
                    <a:pt x="271" y="20"/>
                    <a:pt x="260" y="21"/>
                  </a:cubicBezTo>
                  <a:cubicBezTo>
                    <a:pt x="248" y="22"/>
                    <a:pt x="237" y="28"/>
                    <a:pt x="227" y="35"/>
                  </a:cubicBezTo>
                  <a:cubicBezTo>
                    <a:pt x="225" y="28"/>
                    <a:pt x="217" y="14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5" y="13"/>
                    <a:pt x="214" y="13"/>
                  </a:cubicBezTo>
                  <a:cubicBezTo>
                    <a:pt x="214" y="13"/>
                    <a:pt x="214" y="14"/>
                    <a:pt x="214" y="14"/>
                  </a:cubicBezTo>
                  <a:cubicBezTo>
                    <a:pt x="201" y="25"/>
                    <a:pt x="193" y="40"/>
                    <a:pt x="184" y="54"/>
                  </a:cubicBezTo>
                  <a:cubicBezTo>
                    <a:pt x="182" y="43"/>
                    <a:pt x="169" y="34"/>
                    <a:pt x="158" y="35"/>
                  </a:cubicBezTo>
                  <a:cubicBezTo>
                    <a:pt x="144" y="36"/>
                    <a:pt x="134" y="50"/>
                    <a:pt x="139" y="62"/>
                  </a:cubicBezTo>
                  <a:cubicBezTo>
                    <a:pt x="137" y="61"/>
                    <a:pt x="135" y="60"/>
                    <a:pt x="134" y="59"/>
                  </a:cubicBezTo>
                  <a:cubicBezTo>
                    <a:pt x="136" y="58"/>
                    <a:pt x="137" y="56"/>
                    <a:pt x="137" y="54"/>
                  </a:cubicBezTo>
                  <a:cubicBezTo>
                    <a:pt x="139" y="48"/>
                    <a:pt x="135" y="44"/>
                    <a:pt x="135" y="44"/>
                  </a:cubicBezTo>
                  <a:cubicBezTo>
                    <a:pt x="139" y="38"/>
                    <a:pt x="139" y="31"/>
                    <a:pt x="137" y="24"/>
                  </a:cubicBezTo>
                  <a:cubicBezTo>
                    <a:pt x="133" y="12"/>
                    <a:pt x="121" y="0"/>
                    <a:pt x="109" y="2"/>
                  </a:cubicBezTo>
                  <a:cubicBezTo>
                    <a:pt x="108" y="2"/>
                    <a:pt x="107" y="2"/>
                    <a:pt x="106" y="3"/>
                  </a:cubicBezTo>
                  <a:cubicBezTo>
                    <a:pt x="102" y="4"/>
                    <a:pt x="108" y="12"/>
                    <a:pt x="110" y="14"/>
                  </a:cubicBezTo>
                  <a:cubicBezTo>
                    <a:pt x="114" y="20"/>
                    <a:pt x="117" y="31"/>
                    <a:pt x="110" y="46"/>
                  </a:cubicBezTo>
                  <a:cubicBezTo>
                    <a:pt x="110" y="47"/>
                    <a:pt x="110" y="47"/>
                    <a:pt x="110" y="48"/>
                  </a:cubicBezTo>
                  <a:cubicBezTo>
                    <a:pt x="92" y="26"/>
                    <a:pt x="64" y="15"/>
                    <a:pt x="36" y="19"/>
                  </a:cubicBezTo>
                  <a:cubicBezTo>
                    <a:pt x="32" y="15"/>
                    <a:pt x="27" y="11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7" y="14"/>
                    <a:pt x="0" y="29"/>
                    <a:pt x="1" y="44"/>
                  </a:cubicBezTo>
                  <a:cubicBezTo>
                    <a:pt x="2" y="59"/>
                    <a:pt x="10" y="72"/>
                    <a:pt x="22" y="82"/>
                  </a:cubicBezTo>
                  <a:cubicBezTo>
                    <a:pt x="21" y="81"/>
                    <a:pt x="19" y="81"/>
                    <a:pt x="18" y="81"/>
                  </a:cubicBezTo>
                  <a:cubicBezTo>
                    <a:pt x="13" y="81"/>
                    <a:pt x="10" y="84"/>
                    <a:pt x="8" y="87"/>
                  </a:cubicBezTo>
                  <a:cubicBezTo>
                    <a:pt x="7" y="88"/>
                    <a:pt x="9" y="89"/>
                    <a:pt x="10" y="88"/>
                  </a:cubicBezTo>
                  <a:cubicBezTo>
                    <a:pt x="11" y="86"/>
                    <a:pt x="14" y="83"/>
                    <a:pt x="17" y="83"/>
                  </a:cubicBezTo>
                  <a:cubicBezTo>
                    <a:pt x="20" y="83"/>
                    <a:pt x="23" y="84"/>
                    <a:pt x="24" y="87"/>
                  </a:cubicBezTo>
                  <a:cubicBezTo>
                    <a:pt x="24" y="89"/>
                    <a:pt x="26" y="88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7"/>
                    <a:pt x="29" y="87"/>
                    <a:pt x="30" y="85"/>
                  </a:cubicBezTo>
                  <a:cubicBezTo>
                    <a:pt x="34" y="81"/>
                    <a:pt x="41" y="79"/>
                    <a:pt x="49" y="80"/>
                  </a:cubicBezTo>
                  <a:cubicBezTo>
                    <a:pt x="52" y="84"/>
                    <a:pt x="55" y="88"/>
                    <a:pt x="57" y="92"/>
                  </a:cubicBezTo>
                  <a:cubicBezTo>
                    <a:pt x="57" y="93"/>
                    <a:pt x="57" y="94"/>
                    <a:pt x="56" y="95"/>
                  </a:cubicBezTo>
                  <a:cubicBezTo>
                    <a:pt x="56" y="98"/>
                    <a:pt x="60" y="99"/>
                    <a:pt x="61" y="96"/>
                  </a:cubicBezTo>
                  <a:cubicBezTo>
                    <a:pt x="62" y="91"/>
                    <a:pt x="67" y="88"/>
                    <a:pt x="72" y="90"/>
                  </a:cubicBezTo>
                  <a:cubicBezTo>
                    <a:pt x="78" y="95"/>
                    <a:pt x="85" y="101"/>
                    <a:pt x="91" y="105"/>
                  </a:cubicBezTo>
                  <a:cubicBezTo>
                    <a:pt x="99" y="110"/>
                    <a:pt x="104" y="104"/>
                    <a:pt x="108" y="105"/>
                  </a:cubicBezTo>
                  <a:cubicBezTo>
                    <a:pt x="113" y="105"/>
                    <a:pt x="118" y="107"/>
                    <a:pt x="118" y="104"/>
                  </a:cubicBezTo>
                  <a:cubicBezTo>
                    <a:pt x="117" y="102"/>
                    <a:pt x="117" y="97"/>
                    <a:pt x="115" y="95"/>
                  </a:cubicBezTo>
                  <a:cubicBezTo>
                    <a:pt x="113" y="93"/>
                    <a:pt x="112" y="91"/>
                    <a:pt x="115" y="92"/>
                  </a:cubicBezTo>
                  <a:cubicBezTo>
                    <a:pt x="116" y="92"/>
                    <a:pt x="116" y="92"/>
                    <a:pt x="117" y="92"/>
                  </a:cubicBezTo>
                  <a:cubicBezTo>
                    <a:pt x="124" y="99"/>
                    <a:pt x="135" y="104"/>
                    <a:pt x="145" y="104"/>
                  </a:cubicBezTo>
                  <a:cubicBezTo>
                    <a:pt x="161" y="105"/>
                    <a:pt x="175" y="98"/>
                    <a:pt x="187" y="90"/>
                  </a:cubicBezTo>
                  <a:cubicBezTo>
                    <a:pt x="191" y="87"/>
                    <a:pt x="195" y="84"/>
                    <a:pt x="199" y="81"/>
                  </a:cubicBezTo>
                  <a:cubicBezTo>
                    <a:pt x="199" y="92"/>
                    <a:pt x="205" y="103"/>
                    <a:pt x="216" y="109"/>
                  </a:cubicBezTo>
                  <a:cubicBezTo>
                    <a:pt x="227" y="115"/>
                    <a:pt x="243" y="114"/>
                    <a:pt x="254" y="106"/>
                  </a:cubicBezTo>
                  <a:close/>
                  <a:moveTo>
                    <a:pt x="213" y="78"/>
                  </a:moveTo>
                  <a:cubicBezTo>
                    <a:pt x="213" y="80"/>
                    <a:pt x="213" y="81"/>
                    <a:pt x="214" y="83"/>
                  </a:cubicBezTo>
                  <a:cubicBezTo>
                    <a:pt x="214" y="84"/>
                    <a:pt x="214" y="85"/>
                    <a:pt x="215" y="86"/>
                  </a:cubicBezTo>
                  <a:cubicBezTo>
                    <a:pt x="214" y="89"/>
                    <a:pt x="213" y="92"/>
                    <a:pt x="214" y="95"/>
                  </a:cubicBezTo>
                  <a:cubicBezTo>
                    <a:pt x="214" y="97"/>
                    <a:pt x="216" y="96"/>
                    <a:pt x="216" y="95"/>
                  </a:cubicBezTo>
                  <a:cubicBezTo>
                    <a:pt x="216" y="93"/>
                    <a:pt x="216" y="91"/>
                    <a:pt x="216" y="89"/>
                  </a:cubicBezTo>
                  <a:cubicBezTo>
                    <a:pt x="217" y="90"/>
                    <a:pt x="218" y="91"/>
                    <a:pt x="218" y="92"/>
                  </a:cubicBezTo>
                  <a:cubicBezTo>
                    <a:pt x="217" y="98"/>
                    <a:pt x="219" y="103"/>
                    <a:pt x="224" y="107"/>
                  </a:cubicBezTo>
                  <a:cubicBezTo>
                    <a:pt x="222" y="106"/>
                    <a:pt x="220" y="106"/>
                    <a:pt x="219" y="105"/>
                  </a:cubicBezTo>
                  <a:cubicBezTo>
                    <a:pt x="214" y="103"/>
                    <a:pt x="210" y="99"/>
                    <a:pt x="208" y="95"/>
                  </a:cubicBezTo>
                  <a:cubicBezTo>
                    <a:pt x="207" y="89"/>
                    <a:pt x="209" y="83"/>
                    <a:pt x="213" y="78"/>
                  </a:cubicBezTo>
                  <a:close/>
                  <a:moveTo>
                    <a:pt x="218" y="76"/>
                  </a:moveTo>
                  <a:cubicBezTo>
                    <a:pt x="218" y="75"/>
                    <a:pt x="218" y="73"/>
                    <a:pt x="219" y="72"/>
                  </a:cubicBezTo>
                  <a:cubicBezTo>
                    <a:pt x="223" y="73"/>
                    <a:pt x="226" y="76"/>
                    <a:pt x="228" y="80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32" y="83"/>
                    <a:pt x="234" y="87"/>
                    <a:pt x="232" y="90"/>
                  </a:cubicBezTo>
                  <a:cubicBezTo>
                    <a:pt x="230" y="92"/>
                    <a:pt x="226" y="93"/>
                    <a:pt x="224" y="90"/>
                  </a:cubicBezTo>
                  <a:cubicBezTo>
                    <a:pt x="224" y="90"/>
                    <a:pt x="223" y="90"/>
                    <a:pt x="223" y="90"/>
                  </a:cubicBezTo>
                  <a:cubicBezTo>
                    <a:pt x="219" y="87"/>
                    <a:pt x="217" y="81"/>
                    <a:pt x="218" y="76"/>
                  </a:cubicBezTo>
                  <a:close/>
                  <a:moveTo>
                    <a:pt x="219" y="60"/>
                  </a:moveTo>
                  <a:cubicBezTo>
                    <a:pt x="217" y="61"/>
                    <a:pt x="215" y="63"/>
                    <a:pt x="213" y="65"/>
                  </a:cubicBezTo>
                  <a:cubicBezTo>
                    <a:pt x="220" y="47"/>
                    <a:pt x="238" y="34"/>
                    <a:pt x="257" y="34"/>
                  </a:cubicBezTo>
                  <a:cubicBezTo>
                    <a:pt x="260" y="34"/>
                    <a:pt x="262" y="34"/>
                    <a:pt x="265" y="34"/>
                  </a:cubicBezTo>
                  <a:cubicBezTo>
                    <a:pt x="262" y="34"/>
                    <a:pt x="259" y="34"/>
                    <a:pt x="255" y="35"/>
                  </a:cubicBezTo>
                  <a:cubicBezTo>
                    <a:pt x="240" y="37"/>
                    <a:pt x="226" y="46"/>
                    <a:pt x="219" y="60"/>
                  </a:cubicBezTo>
                  <a:close/>
                  <a:moveTo>
                    <a:pt x="229" y="77"/>
                  </a:moveTo>
                  <a:cubicBezTo>
                    <a:pt x="229" y="77"/>
                    <a:pt x="229" y="77"/>
                    <a:pt x="229" y="78"/>
                  </a:cubicBezTo>
                  <a:cubicBezTo>
                    <a:pt x="227" y="74"/>
                    <a:pt x="223" y="71"/>
                    <a:pt x="220" y="70"/>
                  </a:cubicBezTo>
                  <a:cubicBezTo>
                    <a:pt x="221" y="67"/>
                    <a:pt x="223" y="64"/>
                    <a:pt x="225" y="62"/>
                  </a:cubicBezTo>
                  <a:cubicBezTo>
                    <a:pt x="226" y="62"/>
                    <a:pt x="226" y="62"/>
                    <a:pt x="226" y="61"/>
                  </a:cubicBezTo>
                  <a:cubicBezTo>
                    <a:pt x="226" y="61"/>
                    <a:pt x="226" y="61"/>
                    <a:pt x="227" y="61"/>
                  </a:cubicBezTo>
                  <a:cubicBezTo>
                    <a:pt x="229" y="59"/>
                    <a:pt x="231" y="58"/>
                    <a:pt x="234" y="57"/>
                  </a:cubicBezTo>
                  <a:cubicBezTo>
                    <a:pt x="239" y="63"/>
                    <a:pt x="239" y="71"/>
                    <a:pt x="236" y="77"/>
                  </a:cubicBezTo>
                  <a:cubicBezTo>
                    <a:pt x="233" y="76"/>
                    <a:pt x="231" y="77"/>
                    <a:pt x="229" y="77"/>
                  </a:cubicBezTo>
                  <a:close/>
                  <a:moveTo>
                    <a:pt x="239" y="56"/>
                  </a:moveTo>
                  <a:cubicBezTo>
                    <a:pt x="245" y="56"/>
                    <a:pt x="251" y="59"/>
                    <a:pt x="256" y="63"/>
                  </a:cubicBezTo>
                  <a:cubicBezTo>
                    <a:pt x="257" y="72"/>
                    <a:pt x="249" y="78"/>
                    <a:pt x="240" y="80"/>
                  </a:cubicBezTo>
                  <a:cubicBezTo>
                    <a:pt x="239" y="79"/>
                    <a:pt x="239" y="78"/>
                    <a:pt x="238" y="78"/>
                  </a:cubicBezTo>
                  <a:cubicBezTo>
                    <a:pt x="242" y="71"/>
                    <a:pt x="241" y="63"/>
                    <a:pt x="236" y="57"/>
                  </a:cubicBezTo>
                  <a:cubicBezTo>
                    <a:pt x="237" y="57"/>
                    <a:pt x="238" y="56"/>
                    <a:pt x="239" y="56"/>
                  </a:cubicBezTo>
                  <a:close/>
                  <a:moveTo>
                    <a:pt x="158" y="99"/>
                  </a:moveTo>
                  <a:cubicBezTo>
                    <a:pt x="158" y="98"/>
                    <a:pt x="159" y="97"/>
                    <a:pt x="160" y="96"/>
                  </a:cubicBezTo>
                  <a:cubicBezTo>
                    <a:pt x="166" y="94"/>
                    <a:pt x="172" y="91"/>
                    <a:pt x="178" y="88"/>
                  </a:cubicBezTo>
                  <a:cubicBezTo>
                    <a:pt x="177" y="89"/>
                    <a:pt x="176" y="91"/>
                    <a:pt x="175" y="92"/>
                  </a:cubicBezTo>
                  <a:cubicBezTo>
                    <a:pt x="169" y="95"/>
                    <a:pt x="164" y="97"/>
                    <a:pt x="158" y="99"/>
                  </a:cubicBezTo>
                  <a:close/>
                  <a:moveTo>
                    <a:pt x="144" y="92"/>
                  </a:moveTo>
                  <a:cubicBezTo>
                    <a:pt x="144" y="91"/>
                    <a:pt x="145" y="91"/>
                    <a:pt x="145" y="91"/>
                  </a:cubicBezTo>
                  <a:cubicBezTo>
                    <a:pt x="147" y="91"/>
                    <a:pt x="149" y="90"/>
                    <a:pt x="151" y="90"/>
                  </a:cubicBezTo>
                  <a:cubicBezTo>
                    <a:pt x="150" y="91"/>
                    <a:pt x="150" y="91"/>
                    <a:pt x="149" y="92"/>
                  </a:cubicBezTo>
                  <a:cubicBezTo>
                    <a:pt x="147" y="92"/>
                    <a:pt x="145" y="92"/>
                    <a:pt x="144" y="92"/>
                  </a:cubicBezTo>
                  <a:close/>
                  <a:moveTo>
                    <a:pt x="138" y="93"/>
                  </a:moveTo>
                  <a:cubicBezTo>
                    <a:pt x="137" y="94"/>
                    <a:pt x="137" y="94"/>
                    <a:pt x="136" y="94"/>
                  </a:cubicBezTo>
                  <a:cubicBezTo>
                    <a:pt x="135" y="94"/>
                    <a:pt x="134" y="94"/>
                    <a:pt x="133" y="93"/>
                  </a:cubicBezTo>
                  <a:cubicBezTo>
                    <a:pt x="133" y="93"/>
                    <a:pt x="134" y="93"/>
                    <a:pt x="134" y="93"/>
                  </a:cubicBezTo>
                  <a:cubicBezTo>
                    <a:pt x="135" y="93"/>
                    <a:pt x="137" y="93"/>
                    <a:pt x="138" y="93"/>
                  </a:cubicBezTo>
                  <a:close/>
                  <a:moveTo>
                    <a:pt x="168" y="83"/>
                  </a:moveTo>
                  <a:cubicBezTo>
                    <a:pt x="168" y="83"/>
                    <a:pt x="169" y="82"/>
                    <a:pt x="170" y="82"/>
                  </a:cubicBezTo>
                  <a:cubicBezTo>
                    <a:pt x="169" y="84"/>
                    <a:pt x="167" y="85"/>
                    <a:pt x="166" y="87"/>
                  </a:cubicBezTo>
                  <a:cubicBezTo>
                    <a:pt x="165" y="87"/>
                    <a:pt x="163" y="88"/>
                    <a:pt x="162" y="88"/>
                  </a:cubicBezTo>
                  <a:cubicBezTo>
                    <a:pt x="159" y="90"/>
                    <a:pt x="156" y="90"/>
                    <a:pt x="153" y="91"/>
                  </a:cubicBezTo>
                  <a:cubicBezTo>
                    <a:pt x="153" y="91"/>
                    <a:pt x="154" y="90"/>
                    <a:pt x="154" y="89"/>
                  </a:cubicBezTo>
                  <a:cubicBezTo>
                    <a:pt x="159" y="88"/>
                    <a:pt x="163" y="86"/>
                    <a:pt x="168" y="83"/>
                  </a:cubicBezTo>
                  <a:close/>
                  <a:moveTo>
                    <a:pt x="175" y="77"/>
                  </a:moveTo>
                  <a:cubicBezTo>
                    <a:pt x="179" y="74"/>
                    <a:pt x="183" y="70"/>
                    <a:pt x="187" y="65"/>
                  </a:cubicBezTo>
                  <a:cubicBezTo>
                    <a:pt x="186" y="68"/>
                    <a:pt x="185" y="71"/>
                    <a:pt x="184" y="74"/>
                  </a:cubicBezTo>
                  <a:cubicBezTo>
                    <a:pt x="180" y="78"/>
                    <a:pt x="176" y="81"/>
                    <a:pt x="171" y="84"/>
                  </a:cubicBezTo>
                  <a:cubicBezTo>
                    <a:pt x="173" y="82"/>
                    <a:pt x="174" y="80"/>
                    <a:pt x="175" y="77"/>
                  </a:cubicBezTo>
                  <a:close/>
                  <a:moveTo>
                    <a:pt x="182" y="79"/>
                  </a:moveTo>
                  <a:cubicBezTo>
                    <a:pt x="181" y="80"/>
                    <a:pt x="181" y="82"/>
                    <a:pt x="180" y="83"/>
                  </a:cubicBezTo>
                  <a:cubicBezTo>
                    <a:pt x="175" y="87"/>
                    <a:pt x="170" y="90"/>
                    <a:pt x="164" y="93"/>
                  </a:cubicBezTo>
                  <a:cubicBezTo>
                    <a:pt x="165" y="91"/>
                    <a:pt x="166" y="90"/>
                    <a:pt x="167" y="89"/>
                  </a:cubicBezTo>
                  <a:cubicBezTo>
                    <a:pt x="173" y="86"/>
                    <a:pt x="177" y="83"/>
                    <a:pt x="182" y="79"/>
                  </a:cubicBezTo>
                  <a:close/>
                  <a:moveTo>
                    <a:pt x="160" y="92"/>
                  </a:moveTo>
                  <a:cubicBezTo>
                    <a:pt x="161" y="91"/>
                    <a:pt x="162" y="91"/>
                    <a:pt x="162" y="91"/>
                  </a:cubicBezTo>
                  <a:cubicBezTo>
                    <a:pt x="161" y="92"/>
                    <a:pt x="160" y="93"/>
                    <a:pt x="159" y="94"/>
                  </a:cubicBezTo>
                  <a:cubicBezTo>
                    <a:pt x="159" y="94"/>
                    <a:pt x="159" y="94"/>
                    <a:pt x="158" y="94"/>
                  </a:cubicBezTo>
                  <a:cubicBezTo>
                    <a:pt x="155" y="95"/>
                    <a:pt x="152" y="96"/>
                    <a:pt x="149" y="96"/>
                  </a:cubicBezTo>
                  <a:cubicBezTo>
                    <a:pt x="149" y="95"/>
                    <a:pt x="150" y="94"/>
                    <a:pt x="151" y="94"/>
                  </a:cubicBezTo>
                  <a:cubicBezTo>
                    <a:pt x="154" y="93"/>
                    <a:pt x="157" y="92"/>
                    <a:pt x="160" y="92"/>
                  </a:cubicBezTo>
                  <a:close/>
                  <a:moveTo>
                    <a:pt x="146" y="98"/>
                  </a:moveTo>
                  <a:cubicBezTo>
                    <a:pt x="149" y="98"/>
                    <a:pt x="152" y="98"/>
                    <a:pt x="155" y="97"/>
                  </a:cubicBezTo>
                  <a:cubicBezTo>
                    <a:pt x="155" y="98"/>
                    <a:pt x="154" y="99"/>
                    <a:pt x="153" y="99"/>
                  </a:cubicBezTo>
                  <a:cubicBezTo>
                    <a:pt x="153" y="99"/>
                    <a:pt x="152" y="99"/>
                    <a:pt x="152" y="99"/>
                  </a:cubicBezTo>
                  <a:cubicBezTo>
                    <a:pt x="149" y="100"/>
                    <a:pt x="147" y="100"/>
                    <a:pt x="145" y="99"/>
                  </a:cubicBezTo>
                  <a:cubicBezTo>
                    <a:pt x="145" y="99"/>
                    <a:pt x="146" y="99"/>
                    <a:pt x="146" y="98"/>
                  </a:cubicBezTo>
                  <a:close/>
                  <a:moveTo>
                    <a:pt x="136" y="97"/>
                  </a:moveTo>
                  <a:cubicBezTo>
                    <a:pt x="138" y="97"/>
                    <a:pt x="141" y="98"/>
                    <a:pt x="143" y="98"/>
                  </a:cubicBezTo>
                  <a:cubicBezTo>
                    <a:pt x="142" y="98"/>
                    <a:pt x="142" y="99"/>
                    <a:pt x="141" y="99"/>
                  </a:cubicBezTo>
                  <a:cubicBezTo>
                    <a:pt x="139" y="99"/>
                    <a:pt x="137" y="98"/>
                    <a:pt x="135" y="97"/>
                  </a:cubicBezTo>
                  <a:cubicBezTo>
                    <a:pt x="135" y="97"/>
                    <a:pt x="136" y="97"/>
                    <a:pt x="136" y="97"/>
                  </a:cubicBezTo>
                  <a:close/>
                  <a:moveTo>
                    <a:pt x="139" y="95"/>
                  </a:moveTo>
                  <a:cubicBezTo>
                    <a:pt x="140" y="95"/>
                    <a:pt x="141" y="94"/>
                    <a:pt x="141" y="94"/>
                  </a:cubicBezTo>
                  <a:cubicBezTo>
                    <a:pt x="143" y="94"/>
                    <a:pt x="145" y="94"/>
                    <a:pt x="147" y="94"/>
                  </a:cubicBezTo>
                  <a:cubicBezTo>
                    <a:pt x="147" y="95"/>
                    <a:pt x="146" y="95"/>
                    <a:pt x="145" y="96"/>
                  </a:cubicBezTo>
                  <a:cubicBezTo>
                    <a:pt x="143" y="96"/>
                    <a:pt x="141" y="95"/>
                    <a:pt x="139" y="95"/>
                  </a:cubicBezTo>
                  <a:close/>
                  <a:moveTo>
                    <a:pt x="127" y="94"/>
                  </a:moveTo>
                  <a:cubicBezTo>
                    <a:pt x="127" y="94"/>
                    <a:pt x="128" y="94"/>
                    <a:pt x="129" y="94"/>
                  </a:cubicBezTo>
                  <a:cubicBezTo>
                    <a:pt x="130" y="95"/>
                    <a:pt x="132" y="95"/>
                    <a:pt x="133" y="96"/>
                  </a:cubicBezTo>
                  <a:cubicBezTo>
                    <a:pt x="132" y="96"/>
                    <a:pt x="132" y="96"/>
                    <a:pt x="131" y="96"/>
                  </a:cubicBezTo>
                  <a:cubicBezTo>
                    <a:pt x="130" y="96"/>
                    <a:pt x="128" y="95"/>
                    <a:pt x="127" y="94"/>
                  </a:cubicBezTo>
                  <a:close/>
                  <a:moveTo>
                    <a:pt x="139" y="90"/>
                  </a:moveTo>
                  <a:cubicBezTo>
                    <a:pt x="140" y="90"/>
                    <a:pt x="141" y="90"/>
                    <a:pt x="142" y="90"/>
                  </a:cubicBezTo>
                  <a:cubicBezTo>
                    <a:pt x="141" y="91"/>
                    <a:pt x="141" y="91"/>
                    <a:pt x="140" y="92"/>
                  </a:cubicBezTo>
                  <a:cubicBezTo>
                    <a:pt x="139" y="92"/>
                    <a:pt x="138" y="91"/>
                    <a:pt x="137" y="91"/>
                  </a:cubicBezTo>
                  <a:cubicBezTo>
                    <a:pt x="138" y="91"/>
                    <a:pt x="138" y="90"/>
                    <a:pt x="139" y="90"/>
                  </a:cubicBezTo>
                  <a:close/>
                  <a:moveTo>
                    <a:pt x="147" y="88"/>
                  </a:moveTo>
                  <a:cubicBezTo>
                    <a:pt x="148" y="88"/>
                    <a:pt x="148" y="87"/>
                    <a:pt x="149" y="86"/>
                  </a:cubicBezTo>
                  <a:cubicBezTo>
                    <a:pt x="150" y="86"/>
                    <a:pt x="152" y="86"/>
                    <a:pt x="154" y="85"/>
                  </a:cubicBezTo>
                  <a:cubicBezTo>
                    <a:pt x="154" y="86"/>
                    <a:pt x="153" y="87"/>
                    <a:pt x="153" y="87"/>
                  </a:cubicBezTo>
                  <a:cubicBezTo>
                    <a:pt x="151" y="88"/>
                    <a:pt x="149" y="88"/>
                    <a:pt x="147" y="88"/>
                  </a:cubicBezTo>
                  <a:close/>
                  <a:moveTo>
                    <a:pt x="129" y="90"/>
                  </a:moveTo>
                  <a:cubicBezTo>
                    <a:pt x="129" y="90"/>
                    <a:pt x="130" y="91"/>
                    <a:pt x="131" y="91"/>
                  </a:cubicBezTo>
                  <a:cubicBezTo>
                    <a:pt x="131" y="91"/>
                    <a:pt x="130" y="91"/>
                    <a:pt x="129" y="91"/>
                  </a:cubicBezTo>
                  <a:cubicBezTo>
                    <a:pt x="129" y="91"/>
                    <a:pt x="128" y="91"/>
                    <a:pt x="127" y="90"/>
                  </a:cubicBezTo>
                  <a:cubicBezTo>
                    <a:pt x="128" y="90"/>
                    <a:pt x="128" y="90"/>
                    <a:pt x="129" y="90"/>
                  </a:cubicBezTo>
                  <a:close/>
                  <a:moveTo>
                    <a:pt x="134" y="88"/>
                  </a:moveTo>
                  <a:cubicBezTo>
                    <a:pt x="134" y="89"/>
                    <a:pt x="135" y="89"/>
                    <a:pt x="136" y="89"/>
                  </a:cubicBezTo>
                  <a:cubicBezTo>
                    <a:pt x="135" y="90"/>
                    <a:pt x="135" y="90"/>
                    <a:pt x="134" y="90"/>
                  </a:cubicBezTo>
                  <a:cubicBezTo>
                    <a:pt x="133" y="90"/>
                    <a:pt x="132" y="89"/>
                    <a:pt x="131" y="89"/>
                  </a:cubicBezTo>
                  <a:cubicBezTo>
                    <a:pt x="132" y="89"/>
                    <a:pt x="133" y="88"/>
                    <a:pt x="134" y="88"/>
                  </a:cubicBezTo>
                  <a:close/>
                  <a:moveTo>
                    <a:pt x="176" y="71"/>
                  </a:moveTo>
                  <a:cubicBezTo>
                    <a:pt x="175" y="73"/>
                    <a:pt x="174" y="74"/>
                    <a:pt x="174" y="76"/>
                  </a:cubicBezTo>
                  <a:cubicBezTo>
                    <a:pt x="172" y="77"/>
                    <a:pt x="171" y="78"/>
                    <a:pt x="170" y="79"/>
                  </a:cubicBezTo>
                  <a:cubicBezTo>
                    <a:pt x="166" y="82"/>
                    <a:pt x="161" y="85"/>
                    <a:pt x="156" y="86"/>
                  </a:cubicBezTo>
                  <a:cubicBezTo>
                    <a:pt x="156" y="86"/>
                    <a:pt x="157" y="85"/>
                    <a:pt x="157" y="84"/>
                  </a:cubicBezTo>
                  <a:cubicBezTo>
                    <a:pt x="160" y="84"/>
                    <a:pt x="162" y="83"/>
                    <a:pt x="163" y="82"/>
                  </a:cubicBezTo>
                  <a:cubicBezTo>
                    <a:pt x="168" y="80"/>
                    <a:pt x="172" y="76"/>
                    <a:pt x="176" y="71"/>
                  </a:cubicBezTo>
                  <a:close/>
                  <a:moveTo>
                    <a:pt x="81" y="90"/>
                  </a:moveTo>
                  <a:cubicBezTo>
                    <a:pt x="88" y="95"/>
                    <a:pt x="91" y="97"/>
                    <a:pt x="98" y="96"/>
                  </a:cubicBezTo>
                  <a:cubicBezTo>
                    <a:pt x="107" y="95"/>
                    <a:pt x="111" y="100"/>
                    <a:pt x="111" y="100"/>
                  </a:cubicBezTo>
                  <a:cubicBezTo>
                    <a:pt x="105" y="96"/>
                    <a:pt x="98" y="99"/>
                    <a:pt x="93" y="99"/>
                  </a:cubicBezTo>
                  <a:cubicBezTo>
                    <a:pt x="87" y="98"/>
                    <a:pt x="81" y="90"/>
                    <a:pt x="81" y="90"/>
                  </a:cubicBezTo>
                  <a:close/>
                  <a:moveTo>
                    <a:pt x="99" y="79"/>
                  </a:moveTo>
                  <a:cubicBezTo>
                    <a:pt x="114" y="73"/>
                    <a:pt x="123" y="74"/>
                    <a:pt x="133" y="79"/>
                  </a:cubicBezTo>
                  <a:cubicBezTo>
                    <a:pt x="133" y="79"/>
                    <a:pt x="120" y="74"/>
                    <a:pt x="103" y="81"/>
                  </a:cubicBezTo>
                  <a:cubicBezTo>
                    <a:pt x="91" y="86"/>
                    <a:pt x="82" y="88"/>
                    <a:pt x="66" y="78"/>
                  </a:cubicBezTo>
                  <a:cubicBezTo>
                    <a:pt x="66" y="78"/>
                    <a:pt x="80" y="86"/>
                    <a:pt x="99" y="79"/>
                  </a:cubicBezTo>
                  <a:close/>
                  <a:moveTo>
                    <a:pt x="52" y="80"/>
                  </a:moveTo>
                  <a:cubicBezTo>
                    <a:pt x="56" y="81"/>
                    <a:pt x="60" y="82"/>
                    <a:pt x="63" y="84"/>
                  </a:cubicBezTo>
                  <a:cubicBezTo>
                    <a:pt x="64" y="84"/>
                    <a:pt x="65" y="85"/>
                    <a:pt x="66" y="85"/>
                  </a:cubicBezTo>
                  <a:cubicBezTo>
                    <a:pt x="63" y="86"/>
                    <a:pt x="60" y="88"/>
                    <a:pt x="59" y="90"/>
                  </a:cubicBezTo>
                  <a:cubicBezTo>
                    <a:pt x="57" y="87"/>
                    <a:pt x="55" y="83"/>
                    <a:pt x="52" y="80"/>
                  </a:cubicBezTo>
                  <a:close/>
                  <a:moveTo>
                    <a:pt x="51" y="56"/>
                  </a:moveTo>
                  <a:cubicBezTo>
                    <a:pt x="42" y="58"/>
                    <a:pt x="35" y="64"/>
                    <a:pt x="35" y="74"/>
                  </a:cubicBezTo>
                  <a:cubicBezTo>
                    <a:pt x="33" y="75"/>
                    <a:pt x="30" y="77"/>
                    <a:pt x="28" y="79"/>
                  </a:cubicBezTo>
                  <a:cubicBezTo>
                    <a:pt x="26" y="65"/>
                    <a:pt x="38" y="52"/>
                    <a:pt x="51" y="50"/>
                  </a:cubicBezTo>
                  <a:cubicBezTo>
                    <a:pt x="65" y="48"/>
                    <a:pt x="78" y="55"/>
                    <a:pt x="88" y="64"/>
                  </a:cubicBezTo>
                  <a:cubicBezTo>
                    <a:pt x="84" y="66"/>
                    <a:pt x="80" y="66"/>
                    <a:pt x="76" y="67"/>
                  </a:cubicBezTo>
                  <a:cubicBezTo>
                    <a:pt x="70" y="60"/>
                    <a:pt x="61" y="55"/>
                    <a:pt x="51" y="56"/>
                  </a:cubicBezTo>
                  <a:close/>
                  <a:moveTo>
                    <a:pt x="29" y="59"/>
                  </a:moveTo>
                  <a:cubicBezTo>
                    <a:pt x="28" y="61"/>
                    <a:pt x="26" y="64"/>
                    <a:pt x="25" y="66"/>
                  </a:cubicBezTo>
                  <a:cubicBezTo>
                    <a:pt x="30" y="48"/>
                    <a:pt x="46" y="35"/>
                    <a:pt x="64" y="35"/>
                  </a:cubicBezTo>
                  <a:cubicBezTo>
                    <a:pt x="64" y="35"/>
                    <a:pt x="64" y="35"/>
                    <a:pt x="65" y="35"/>
                  </a:cubicBezTo>
                  <a:cubicBezTo>
                    <a:pt x="66" y="35"/>
                    <a:pt x="67" y="36"/>
                    <a:pt x="69" y="36"/>
                  </a:cubicBezTo>
                  <a:cubicBezTo>
                    <a:pt x="53" y="36"/>
                    <a:pt x="37" y="45"/>
                    <a:pt x="29" y="59"/>
                  </a:cubicBezTo>
                  <a:close/>
                  <a:moveTo>
                    <a:pt x="37" y="42"/>
                  </a:moveTo>
                  <a:cubicBezTo>
                    <a:pt x="31" y="48"/>
                    <a:pt x="26" y="55"/>
                    <a:pt x="24" y="63"/>
                  </a:cubicBezTo>
                  <a:cubicBezTo>
                    <a:pt x="25" y="57"/>
                    <a:pt x="27" y="52"/>
                    <a:pt x="30" y="47"/>
                  </a:cubicBezTo>
                  <a:cubicBezTo>
                    <a:pt x="34" y="41"/>
                    <a:pt x="41" y="37"/>
                    <a:pt x="48" y="35"/>
                  </a:cubicBezTo>
                  <a:cubicBezTo>
                    <a:pt x="49" y="34"/>
                    <a:pt x="51" y="34"/>
                    <a:pt x="53" y="34"/>
                  </a:cubicBezTo>
                  <a:cubicBezTo>
                    <a:pt x="47" y="36"/>
                    <a:pt x="41" y="38"/>
                    <a:pt x="37" y="42"/>
                  </a:cubicBezTo>
                  <a:close/>
                  <a:moveTo>
                    <a:pt x="78" y="39"/>
                  </a:moveTo>
                  <a:cubicBezTo>
                    <a:pt x="82" y="41"/>
                    <a:pt x="85" y="43"/>
                    <a:pt x="88" y="46"/>
                  </a:cubicBezTo>
                  <a:cubicBezTo>
                    <a:pt x="76" y="42"/>
                    <a:pt x="64" y="42"/>
                    <a:pt x="52" y="46"/>
                  </a:cubicBezTo>
                  <a:cubicBezTo>
                    <a:pt x="50" y="46"/>
                    <a:pt x="48" y="46"/>
                    <a:pt x="46" y="47"/>
                  </a:cubicBezTo>
                  <a:cubicBezTo>
                    <a:pt x="43" y="48"/>
                    <a:pt x="41" y="49"/>
                    <a:pt x="39" y="50"/>
                  </a:cubicBezTo>
                  <a:cubicBezTo>
                    <a:pt x="49" y="41"/>
                    <a:pt x="64" y="36"/>
                    <a:pt x="78" y="39"/>
                  </a:cubicBezTo>
                  <a:close/>
                  <a:moveTo>
                    <a:pt x="94" y="50"/>
                  </a:moveTo>
                  <a:cubicBezTo>
                    <a:pt x="95" y="52"/>
                    <a:pt x="97" y="53"/>
                    <a:pt x="98" y="55"/>
                  </a:cubicBezTo>
                  <a:cubicBezTo>
                    <a:pt x="90" y="50"/>
                    <a:pt x="80" y="48"/>
                    <a:pt x="71" y="48"/>
                  </a:cubicBezTo>
                  <a:cubicBezTo>
                    <a:pt x="68" y="47"/>
                    <a:pt x="65" y="46"/>
                    <a:pt x="62" y="46"/>
                  </a:cubicBezTo>
                  <a:cubicBezTo>
                    <a:pt x="73" y="44"/>
                    <a:pt x="84" y="46"/>
                    <a:pt x="94" y="50"/>
                  </a:cubicBezTo>
                  <a:close/>
                  <a:moveTo>
                    <a:pt x="99" y="58"/>
                  </a:moveTo>
                  <a:cubicBezTo>
                    <a:pt x="93" y="55"/>
                    <a:pt x="87" y="54"/>
                    <a:pt x="80" y="53"/>
                  </a:cubicBezTo>
                  <a:cubicBezTo>
                    <a:pt x="79" y="52"/>
                    <a:pt x="77" y="51"/>
                    <a:pt x="76" y="50"/>
                  </a:cubicBezTo>
                  <a:cubicBezTo>
                    <a:pt x="84" y="51"/>
                    <a:pt x="92" y="53"/>
                    <a:pt x="99" y="58"/>
                  </a:cubicBezTo>
                  <a:close/>
                  <a:moveTo>
                    <a:pt x="98" y="60"/>
                  </a:moveTo>
                  <a:cubicBezTo>
                    <a:pt x="98" y="60"/>
                    <a:pt x="97" y="60"/>
                    <a:pt x="97" y="61"/>
                  </a:cubicBezTo>
                  <a:cubicBezTo>
                    <a:pt x="94" y="59"/>
                    <a:pt x="91" y="59"/>
                    <a:pt x="88" y="58"/>
                  </a:cubicBezTo>
                  <a:cubicBezTo>
                    <a:pt x="87" y="57"/>
                    <a:pt x="86" y="57"/>
                    <a:pt x="85" y="56"/>
                  </a:cubicBezTo>
                  <a:cubicBezTo>
                    <a:pt x="89" y="57"/>
                    <a:pt x="94" y="58"/>
                    <a:pt x="98" y="60"/>
                  </a:cubicBezTo>
                  <a:close/>
                  <a:moveTo>
                    <a:pt x="107" y="52"/>
                  </a:moveTo>
                  <a:cubicBezTo>
                    <a:pt x="106" y="53"/>
                    <a:pt x="105" y="54"/>
                    <a:pt x="104" y="55"/>
                  </a:cubicBezTo>
                  <a:cubicBezTo>
                    <a:pt x="95" y="43"/>
                    <a:pt x="81" y="34"/>
                    <a:pt x="66" y="31"/>
                  </a:cubicBezTo>
                  <a:cubicBezTo>
                    <a:pt x="47" y="27"/>
                    <a:pt x="28" y="32"/>
                    <a:pt x="13" y="44"/>
                  </a:cubicBezTo>
                  <a:cubicBezTo>
                    <a:pt x="11" y="46"/>
                    <a:pt x="14" y="50"/>
                    <a:pt x="16" y="48"/>
                  </a:cubicBezTo>
                  <a:cubicBezTo>
                    <a:pt x="23" y="43"/>
                    <a:pt x="30" y="39"/>
                    <a:pt x="38" y="36"/>
                  </a:cubicBezTo>
                  <a:cubicBezTo>
                    <a:pt x="35" y="39"/>
                    <a:pt x="31" y="42"/>
                    <a:pt x="29" y="45"/>
                  </a:cubicBezTo>
                  <a:cubicBezTo>
                    <a:pt x="22" y="54"/>
                    <a:pt x="20" y="65"/>
                    <a:pt x="22" y="76"/>
                  </a:cubicBezTo>
                  <a:cubicBezTo>
                    <a:pt x="13" y="68"/>
                    <a:pt x="7" y="57"/>
                    <a:pt x="5" y="45"/>
                  </a:cubicBezTo>
                  <a:cubicBezTo>
                    <a:pt x="4" y="35"/>
                    <a:pt x="8" y="24"/>
                    <a:pt x="15" y="17"/>
                  </a:cubicBezTo>
                  <a:cubicBezTo>
                    <a:pt x="13" y="20"/>
                    <a:pt x="13" y="24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4" y="31"/>
                    <a:pt x="16" y="30"/>
                  </a:cubicBezTo>
                  <a:cubicBezTo>
                    <a:pt x="48" y="15"/>
                    <a:pt x="86" y="24"/>
                    <a:pt x="107" y="52"/>
                  </a:cubicBezTo>
                  <a:close/>
                  <a:moveTo>
                    <a:pt x="93" y="74"/>
                  </a:moveTo>
                  <a:cubicBezTo>
                    <a:pt x="83" y="77"/>
                    <a:pt x="76" y="76"/>
                    <a:pt x="74" y="76"/>
                  </a:cubicBezTo>
                  <a:cubicBezTo>
                    <a:pt x="67" y="75"/>
                    <a:pt x="62" y="75"/>
                    <a:pt x="62" y="73"/>
                  </a:cubicBezTo>
                  <a:cubicBezTo>
                    <a:pt x="62" y="72"/>
                    <a:pt x="75" y="76"/>
                    <a:pt x="92" y="70"/>
                  </a:cubicBezTo>
                  <a:cubicBezTo>
                    <a:pt x="101" y="67"/>
                    <a:pt x="111" y="62"/>
                    <a:pt x="118" y="49"/>
                  </a:cubicBezTo>
                  <a:cubicBezTo>
                    <a:pt x="128" y="28"/>
                    <a:pt x="121" y="17"/>
                    <a:pt x="119" y="14"/>
                  </a:cubicBezTo>
                  <a:cubicBezTo>
                    <a:pt x="118" y="12"/>
                    <a:pt x="118" y="10"/>
                    <a:pt x="119" y="10"/>
                  </a:cubicBezTo>
                  <a:cubicBezTo>
                    <a:pt x="121" y="9"/>
                    <a:pt x="122" y="11"/>
                    <a:pt x="123" y="13"/>
                  </a:cubicBezTo>
                  <a:cubicBezTo>
                    <a:pt x="124" y="15"/>
                    <a:pt x="136" y="31"/>
                    <a:pt x="118" y="56"/>
                  </a:cubicBezTo>
                  <a:cubicBezTo>
                    <a:pt x="109" y="67"/>
                    <a:pt x="101" y="71"/>
                    <a:pt x="93" y="74"/>
                  </a:cubicBezTo>
                  <a:close/>
                  <a:moveTo>
                    <a:pt x="160" y="43"/>
                  </a:moveTo>
                  <a:cubicBezTo>
                    <a:pt x="166" y="47"/>
                    <a:pt x="168" y="54"/>
                    <a:pt x="166" y="61"/>
                  </a:cubicBezTo>
                  <a:cubicBezTo>
                    <a:pt x="164" y="67"/>
                    <a:pt x="161" y="74"/>
                    <a:pt x="155" y="77"/>
                  </a:cubicBezTo>
                  <a:cubicBezTo>
                    <a:pt x="150" y="79"/>
                    <a:pt x="145" y="79"/>
                    <a:pt x="141" y="76"/>
                  </a:cubicBezTo>
                  <a:cubicBezTo>
                    <a:pt x="140" y="76"/>
                    <a:pt x="140" y="76"/>
                    <a:pt x="140" y="75"/>
                  </a:cubicBezTo>
                  <a:cubicBezTo>
                    <a:pt x="138" y="71"/>
                    <a:pt x="134" y="67"/>
                    <a:pt x="129" y="67"/>
                  </a:cubicBezTo>
                  <a:cubicBezTo>
                    <a:pt x="125" y="66"/>
                    <a:pt x="124" y="63"/>
                    <a:pt x="126" y="62"/>
                  </a:cubicBezTo>
                  <a:cubicBezTo>
                    <a:pt x="128" y="62"/>
                    <a:pt x="129" y="62"/>
                    <a:pt x="130" y="62"/>
                  </a:cubicBezTo>
                  <a:cubicBezTo>
                    <a:pt x="135" y="66"/>
                    <a:pt x="140" y="69"/>
                    <a:pt x="146" y="70"/>
                  </a:cubicBezTo>
                  <a:cubicBezTo>
                    <a:pt x="152" y="72"/>
                    <a:pt x="159" y="71"/>
                    <a:pt x="162" y="66"/>
                  </a:cubicBezTo>
                  <a:cubicBezTo>
                    <a:pt x="165" y="62"/>
                    <a:pt x="165" y="56"/>
                    <a:pt x="160" y="53"/>
                  </a:cubicBezTo>
                  <a:cubicBezTo>
                    <a:pt x="157" y="50"/>
                    <a:pt x="151" y="53"/>
                    <a:pt x="150" y="57"/>
                  </a:cubicBezTo>
                  <a:cubicBezTo>
                    <a:pt x="148" y="59"/>
                    <a:pt x="153" y="61"/>
                    <a:pt x="154" y="58"/>
                  </a:cubicBezTo>
                  <a:cubicBezTo>
                    <a:pt x="156" y="53"/>
                    <a:pt x="163" y="60"/>
                    <a:pt x="158" y="64"/>
                  </a:cubicBezTo>
                  <a:cubicBezTo>
                    <a:pt x="155" y="67"/>
                    <a:pt x="151" y="67"/>
                    <a:pt x="146" y="66"/>
                  </a:cubicBezTo>
                  <a:cubicBezTo>
                    <a:pt x="146" y="65"/>
                    <a:pt x="146" y="65"/>
                    <a:pt x="145" y="65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41" y="60"/>
                    <a:pt x="141" y="53"/>
                    <a:pt x="144" y="48"/>
                  </a:cubicBezTo>
                  <a:cubicBezTo>
                    <a:pt x="144" y="48"/>
                    <a:pt x="144" y="48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5"/>
                    <a:pt x="148" y="43"/>
                    <a:pt x="150" y="42"/>
                  </a:cubicBezTo>
                  <a:cubicBezTo>
                    <a:pt x="153" y="40"/>
                    <a:pt x="157" y="41"/>
                    <a:pt x="160" y="43"/>
                  </a:cubicBezTo>
                  <a:close/>
                  <a:moveTo>
                    <a:pt x="170" y="68"/>
                  </a:moveTo>
                  <a:cubicBezTo>
                    <a:pt x="167" y="71"/>
                    <a:pt x="163" y="74"/>
                    <a:pt x="159" y="77"/>
                  </a:cubicBezTo>
                  <a:cubicBezTo>
                    <a:pt x="164" y="73"/>
                    <a:pt x="168" y="66"/>
                    <a:pt x="169" y="59"/>
                  </a:cubicBezTo>
                  <a:cubicBezTo>
                    <a:pt x="170" y="51"/>
                    <a:pt x="167" y="42"/>
                    <a:pt x="158" y="39"/>
                  </a:cubicBezTo>
                  <a:cubicBezTo>
                    <a:pt x="158" y="39"/>
                    <a:pt x="159" y="39"/>
                    <a:pt x="159" y="39"/>
                  </a:cubicBezTo>
                  <a:cubicBezTo>
                    <a:pt x="161" y="39"/>
                    <a:pt x="163" y="40"/>
                    <a:pt x="166" y="41"/>
                  </a:cubicBezTo>
                  <a:cubicBezTo>
                    <a:pt x="175" y="46"/>
                    <a:pt x="176" y="59"/>
                    <a:pt x="170" y="68"/>
                  </a:cubicBezTo>
                  <a:close/>
                  <a:moveTo>
                    <a:pt x="178" y="62"/>
                  </a:moveTo>
                  <a:cubicBezTo>
                    <a:pt x="173" y="67"/>
                    <a:pt x="173" y="67"/>
                    <a:pt x="173" y="67"/>
                  </a:cubicBezTo>
                  <a:cubicBezTo>
                    <a:pt x="177" y="60"/>
                    <a:pt x="177" y="51"/>
                    <a:pt x="173" y="45"/>
                  </a:cubicBezTo>
                  <a:cubicBezTo>
                    <a:pt x="178" y="49"/>
                    <a:pt x="181" y="55"/>
                    <a:pt x="178" y="62"/>
                  </a:cubicBezTo>
                  <a:close/>
                  <a:moveTo>
                    <a:pt x="213" y="43"/>
                  </a:moveTo>
                  <a:cubicBezTo>
                    <a:pt x="210" y="48"/>
                    <a:pt x="207" y="53"/>
                    <a:pt x="203" y="57"/>
                  </a:cubicBezTo>
                  <a:cubicBezTo>
                    <a:pt x="203" y="58"/>
                    <a:pt x="204" y="60"/>
                    <a:pt x="206" y="59"/>
                  </a:cubicBezTo>
                  <a:cubicBezTo>
                    <a:pt x="206" y="59"/>
                    <a:pt x="206" y="58"/>
                    <a:pt x="206" y="58"/>
                  </a:cubicBezTo>
                  <a:cubicBezTo>
                    <a:pt x="203" y="64"/>
                    <a:pt x="201" y="69"/>
                    <a:pt x="200" y="75"/>
                  </a:cubicBezTo>
                  <a:cubicBezTo>
                    <a:pt x="198" y="76"/>
                    <a:pt x="197" y="77"/>
                    <a:pt x="195" y="78"/>
                  </a:cubicBezTo>
                  <a:cubicBezTo>
                    <a:pt x="190" y="82"/>
                    <a:pt x="185" y="86"/>
                    <a:pt x="179" y="90"/>
                  </a:cubicBezTo>
                  <a:cubicBezTo>
                    <a:pt x="180" y="88"/>
                    <a:pt x="181" y="86"/>
                    <a:pt x="182" y="85"/>
                  </a:cubicBezTo>
                  <a:cubicBezTo>
                    <a:pt x="187" y="81"/>
                    <a:pt x="191" y="77"/>
                    <a:pt x="195" y="73"/>
                  </a:cubicBezTo>
                  <a:cubicBezTo>
                    <a:pt x="196" y="72"/>
                    <a:pt x="195" y="70"/>
                    <a:pt x="194" y="71"/>
                  </a:cubicBezTo>
                  <a:cubicBezTo>
                    <a:pt x="191" y="74"/>
                    <a:pt x="187" y="77"/>
                    <a:pt x="184" y="80"/>
                  </a:cubicBezTo>
                  <a:cubicBezTo>
                    <a:pt x="185" y="78"/>
                    <a:pt x="185" y="77"/>
                    <a:pt x="186" y="75"/>
                  </a:cubicBezTo>
                  <a:cubicBezTo>
                    <a:pt x="189" y="72"/>
                    <a:pt x="192" y="69"/>
                    <a:pt x="195" y="66"/>
                  </a:cubicBezTo>
                  <a:cubicBezTo>
                    <a:pt x="196" y="65"/>
                    <a:pt x="195" y="63"/>
                    <a:pt x="194" y="64"/>
                  </a:cubicBezTo>
                  <a:cubicBezTo>
                    <a:pt x="192" y="66"/>
                    <a:pt x="190" y="68"/>
                    <a:pt x="187" y="70"/>
                  </a:cubicBezTo>
                  <a:cubicBezTo>
                    <a:pt x="188" y="68"/>
                    <a:pt x="189" y="65"/>
                    <a:pt x="190" y="62"/>
                  </a:cubicBezTo>
                  <a:cubicBezTo>
                    <a:pt x="190" y="62"/>
                    <a:pt x="190" y="62"/>
                    <a:pt x="190" y="61"/>
                  </a:cubicBezTo>
                  <a:cubicBezTo>
                    <a:pt x="193" y="57"/>
                    <a:pt x="197" y="52"/>
                    <a:pt x="199" y="46"/>
                  </a:cubicBezTo>
                  <a:cubicBezTo>
                    <a:pt x="200" y="45"/>
                    <a:pt x="198" y="44"/>
                    <a:pt x="198" y="45"/>
                  </a:cubicBezTo>
                  <a:cubicBezTo>
                    <a:pt x="192" y="54"/>
                    <a:pt x="186" y="63"/>
                    <a:pt x="179" y="71"/>
                  </a:cubicBezTo>
                  <a:cubicBezTo>
                    <a:pt x="180" y="69"/>
                    <a:pt x="180" y="67"/>
                    <a:pt x="181" y="65"/>
                  </a:cubicBezTo>
                  <a:cubicBezTo>
                    <a:pt x="190" y="53"/>
                    <a:pt x="197" y="40"/>
                    <a:pt x="206" y="29"/>
                  </a:cubicBezTo>
                  <a:cubicBezTo>
                    <a:pt x="207" y="28"/>
                    <a:pt x="213" y="22"/>
                    <a:pt x="214" y="20"/>
                  </a:cubicBezTo>
                  <a:cubicBezTo>
                    <a:pt x="216" y="28"/>
                    <a:pt x="216" y="36"/>
                    <a:pt x="213" y="43"/>
                  </a:cubicBezTo>
                  <a:close/>
                  <a:moveTo>
                    <a:pt x="307" y="42"/>
                  </a:moveTo>
                  <a:cubicBezTo>
                    <a:pt x="297" y="42"/>
                    <a:pt x="289" y="39"/>
                    <a:pt x="280" y="36"/>
                  </a:cubicBezTo>
                  <a:cubicBezTo>
                    <a:pt x="270" y="32"/>
                    <a:pt x="261" y="30"/>
                    <a:pt x="250" y="32"/>
                  </a:cubicBezTo>
                  <a:cubicBezTo>
                    <a:pt x="231" y="35"/>
                    <a:pt x="215" y="49"/>
                    <a:pt x="209" y="67"/>
                  </a:cubicBezTo>
                  <a:cubicBezTo>
                    <a:pt x="207" y="69"/>
                    <a:pt x="205" y="71"/>
                    <a:pt x="203" y="72"/>
                  </a:cubicBezTo>
                  <a:cubicBezTo>
                    <a:pt x="205" y="64"/>
                    <a:pt x="209" y="57"/>
                    <a:pt x="214" y="51"/>
                  </a:cubicBezTo>
                  <a:cubicBezTo>
                    <a:pt x="228" y="37"/>
                    <a:pt x="244" y="25"/>
                    <a:pt x="264" y="25"/>
                  </a:cubicBezTo>
                  <a:cubicBezTo>
                    <a:pt x="276" y="25"/>
                    <a:pt x="285" y="31"/>
                    <a:pt x="296" y="37"/>
                  </a:cubicBezTo>
                  <a:cubicBezTo>
                    <a:pt x="299" y="39"/>
                    <a:pt x="303" y="40"/>
                    <a:pt x="307" y="42"/>
                  </a:cubicBezTo>
                  <a:close/>
                  <a:moveTo>
                    <a:pt x="301" y="46"/>
                  </a:moveTo>
                  <a:cubicBezTo>
                    <a:pt x="289" y="45"/>
                    <a:pt x="275" y="38"/>
                    <a:pt x="262" y="38"/>
                  </a:cubicBezTo>
                  <a:cubicBezTo>
                    <a:pt x="250" y="39"/>
                    <a:pt x="238" y="44"/>
                    <a:pt x="230" y="53"/>
                  </a:cubicBezTo>
                  <a:cubicBezTo>
                    <a:pt x="228" y="54"/>
                    <a:pt x="225" y="56"/>
                    <a:pt x="223" y="57"/>
                  </a:cubicBezTo>
                  <a:cubicBezTo>
                    <a:pt x="232" y="44"/>
                    <a:pt x="247" y="36"/>
                    <a:pt x="263" y="36"/>
                  </a:cubicBezTo>
                  <a:cubicBezTo>
                    <a:pt x="276" y="37"/>
                    <a:pt x="289" y="44"/>
                    <a:pt x="301" y="46"/>
                  </a:cubicBezTo>
                  <a:close/>
                  <a:moveTo>
                    <a:pt x="299" y="48"/>
                  </a:moveTo>
                  <a:cubicBezTo>
                    <a:pt x="291" y="48"/>
                    <a:pt x="284" y="47"/>
                    <a:pt x="276" y="48"/>
                  </a:cubicBezTo>
                  <a:cubicBezTo>
                    <a:pt x="277" y="47"/>
                    <a:pt x="276" y="46"/>
                    <a:pt x="275" y="45"/>
                  </a:cubicBezTo>
                  <a:cubicBezTo>
                    <a:pt x="262" y="42"/>
                    <a:pt x="249" y="44"/>
                    <a:pt x="238" y="49"/>
                  </a:cubicBezTo>
                  <a:cubicBezTo>
                    <a:pt x="247" y="42"/>
                    <a:pt x="259" y="39"/>
                    <a:pt x="271" y="41"/>
                  </a:cubicBezTo>
                  <a:cubicBezTo>
                    <a:pt x="280" y="43"/>
                    <a:pt x="289" y="47"/>
                    <a:pt x="299" y="48"/>
                  </a:cubicBezTo>
                  <a:close/>
                  <a:moveTo>
                    <a:pt x="269" y="60"/>
                  </a:moveTo>
                  <a:cubicBezTo>
                    <a:pt x="267" y="59"/>
                    <a:pt x="265" y="58"/>
                    <a:pt x="262" y="57"/>
                  </a:cubicBezTo>
                  <a:cubicBezTo>
                    <a:pt x="277" y="41"/>
                    <a:pt x="303" y="57"/>
                    <a:pt x="319" y="44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10" y="61"/>
                    <a:pt x="288" y="68"/>
                    <a:pt x="269" y="60"/>
                  </a:cubicBezTo>
                  <a:close/>
                  <a:moveTo>
                    <a:pt x="243" y="85"/>
                  </a:moveTo>
                  <a:cubicBezTo>
                    <a:pt x="243" y="84"/>
                    <a:pt x="242" y="83"/>
                    <a:pt x="242" y="82"/>
                  </a:cubicBezTo>
                  <a:cubicBezTo>
                    <a:pt x="250" y="80"/>
                    <a:pt x="257" y="74"/>
                    <a:pt x="258" y="66"/>
                  </a:cubicBezTo>
                  <a:cubicBezTo>
                    <a:pt x="260" y="68"/>
                    <a:pt x="261" y="71"/>
                    <a:pt x="262" y="74"/>
                  </a:cubicBezTo>
                  <a:cubicBezTo>
                    <a:pt x="263" y="77"/>
                    <a:pt x="263" y="81"/>
                    <a:pt x="262" y="84"/>
                  </a:cubicBezTo>
                  <a:cubicBezTo>
                    <a:pt x="256" y="89"/>
                    <a:pt x="249" y="89"/>
                    <a:pt x="243" y="85"/>
                  </a:cubicBezTo>
                  <a:close/>
                  <a:moveTo>
                    <a:pt x="259" y="94"/>
                  </a:moveTo>
                  <a:cubicBezTo>
                    <a:pt x="253" y="95"/>
                    <a:pt x="247" y="93"/>
                    <a:pt x="242" y="90"/>
                  </a:cubicBezTo>
                  <a:cubicBezTo>
                    <a:pt x="242" y="89"/>
                    <a:pt x="243" y="88"/>
                    <a:pt x="243" y="87"/>
                  </a:cubicBezTo>
                  <a:cubicBezTo>
                    <a:pt x="249" y="91"/>
                    <a:pt x="256" y="91"/>
                    <a:pt x="262" y="87"/>
                  </a:cubicBezTo>
                  <a:cubicBezTo>
                    <a:pt x="261" y="90"/>
                    <a:pt x="260" y="92"/>
                    <a:pt x="259" y="94"/>
                  </a:cubicBezTo>
                  <a:close/>
                  <a:moveTo>
                    <a:pt x="254" y="99"/>
                  </a:moveTo>
                  <a:cubicBezTo>
                    <a:pt x="249" y="100"/>
                    <a:pt x="243" y="98"/>
                    <a:pt x="240" y="94"/>
                  </a:cubicBezTo>
                  <a:cubicBezTo>
                    <a:pt x="240" y="93"/>
                    <a:pt x="241" y="93"/>
                    <a:pt x="241" y="92"/>
                  </a:cubicBezTo>
                  <a:cubicBezTo>
                    <a:pt x="246" y="95"/>
                    <a:pt x="251" y="97"/>
                    <a:pt x="257" y="97"/>
                  </a:cubicBezTo>
                  <a:cubicBezTo>
                    <a:pt x="256" y="97"/>
                    <a:pt x="255" y="98"/>
                    <a:pt x="254" y="99"/>
                  </a:cubicBezTo>
                  <a:close/>
                  <a:moveTo>
                    <a:pt x="236" y="107"/>
                  </a:moveTo>
                  <a:cubicBezTo>
                    <a:pt x="236" y="107"/>
                    <a:pt x="236" y="108"/>
                    <a:pt x="237" y="108"/>
                  </a:cubicBezTo>
                  <a:cubicBezTo>
                    <a:pt x="235" y="108"/>
                    <a:pt x="233" y="108"/>
                    <a:pt x="231" y="108"/>
                  </a:cubicBezTo>
                  <a:cubicBezTo>
                    <a:pt x="224" y="106"/>
                    <a:pt x="220" y="101"/>
                    <a:pt x="221" y="94"/>
                  </a:cubicBezTo>
                  <a:cubicBezTo>
                    <a:pt x="223" y="96"/>
                    <a:pt x="225" y="97"/>
                    <a:pt x="229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9" y="100"/>
                    <a:pt x="231" y="103"/>
                    <a:pt x="233" y="104"/>
                  </a:cubicBezTo>
                  <a:cubicBezTo>
                    <a:pt x="234" y="105"/>
                    <a:pt x="236" y="103"/>
                    <a:pt x="235" y="103"/>
                  </a:cubicBezTo>
                  <a:cubicBezTo>
                    <a:pt x="233" y="101"/>
                    <a:pt x="232" y="100"/>
                    <a:pt x="231" y="98"/>
                  </a:cubicBezTo>
                  <a:cubicBezTo>
                    <a:pt x="234" y="97"/>
                    <a:pt x="236" y="97"/>
                    <a:pt x="238" y="95"/>
                  </a:cubicBezTo>
                  <a:cubicBezTo>
                    <a:pt x="241" y="99"/>
                    <a:pt x="246" y="101"/>
                    <a:pt x="251" y="102"/>
                  </a:cubicBezTo>
                  <a:cubicBezTo>
                    <a:pt x="248" y="104"/>
                    <a:pt x="244" y="106"/>
                    <a:pt x="240" y="107"/>
                  </a:cubicBezTo>
                  <a:cubicBezTo>
                    <a:pt x="239" y="107"/>
                    <a:pt x="238" y="106"/>
                    <a:pt x="237" y="105"/>
                  </a:cubicBezTo>
                  <a:cubicBezTo>
                    <a:pt x="236" y="105"/>
                    <a:pt x="235" y="107"/>
                    <a:pt x="236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97" y="1417"/>
              <a:ext cx="25" cy="1672"/>
            </a:xfrm>
            <a:custGeom>
              <a:avLst/>
              <a:gdLst>
                <a:gd name="T0" fmla="*/ 7 w 7"/>
                <a:gd name="T1" fmla="*/ 3 h 474"/>
                <a:gd name="T2" fmla="*/ 7 w 7"/>
                <a:gd name="T3" fmla="*/ 471 h 474"/>
                <a:gd name="T4" fmla="*/ 0 w 7"/>
                <a:gd name="T5" fmla="*/ 471 h 474"/>
                <a:gd name="T6" fmla="*/ 0 w 7"/>
                <a:gd name="T7" fmla="*/ 3 h 474"/>
                <a:gd name="T8" fmla="*/ 7 w 7"/>
                <a:gd name="T9" fmla="*/ 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72">
                  <a:moveTo>
                    <a:pt x="7" y="3"/>
                  </a:moveTo>
                  <a:cubicBezTo>
                    <a:pt x="7" y="471"/>
                    <a:pt x="7" y="471"/>
                    <a:pt x="7" y="471"/>
                  </a:cubicBezTo>
                  <a:cubicBezTo>
                    <a:pt x="7" y="474"/>
                    <a:pt x="0" y="474"/>
                    <a:pt x="0" y="47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7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540" y="1522"/>
              <a:ext cx="14" cy="1465"/>
            </a:xfrm>
            <a:custGeom>
              <a:avLst/>
              <a:gdLst>
                <a:gd name="T0" fmla="*/ 4 w 4"/>
                <a:gd name="T1" fmla="*/ 2 h 415"/>
                <a:gd name="T2" fmla="*/ 4 w 4"/>
                <a:gd name="T3" fmla="*/ 413 h 415"/>
                <a:gd name="T4" fmla="*/ 0 w 4"/>
                <a:gd name="T5" fmla="*/ 413 h 415"/>
                <a:gd name="T6" fmla="*/ 0 w 4"/>
                <a:gd name="T7" fmla="*/ 2 h 415"/>
                <a:gd name="T8" fmla="*/ 4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4" y="2"/>
                  </a:moveTo>
                  <a:cubicBezTo>
                    <a:pt x="4" y="413"/>
                    <a:pt x="4" y="413"/>
                    <a:pt x="4" y="413"/>
                  </a:cubicBezTo>
                  <a:cubicBezTo>
                    <a:pt x="4" y="415"/>
                    <a:pt x="0" y="415"/>
                    <a:pt x="0" y="4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4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6881" y="1420"/>
              <a:ext cx="25" cy="1627"/>
            </a:xfrm>
            <a:custGeom>
              <a:avLst/>
              <a:gdLst>
                <a:gd name="T0" fmla="*/ 0 w 7"/>
                <a:gd name="T1" fmla="*/ 3 h 461"/>
                <a:gd name="T2" fmla="*/ 0 w 7"/>
                <a:gd name="T3" fmla="*/ 458 h 461"/>
                <a:gd name="T4" fmla="*/ 7 w 7"/>
                <a:gd name="T5" fmla="*/ 458 h 461"/>
                <a:gd name="T6" fmla="*/ 7 w 7"/>
                <a:gd name="T7" fmla="*/ 3 h 461"/>
                <a:gd name="T8" fmla="*/ 0 w 7"/>
                <a:gd name="T9" fmla="*/ 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61">
                  <a:moveTo>
                    <a:pt x="0" y="3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0" y="461"/>
                    <a:pt x="7" y="461"/>
                    <a:pt x="7" y="458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6849" y="1515"/>
              <a:ext cx="15" cy="1465"/>
            </a:xfrm>
            <a:custGeom>
              <a:avLst/>
              <a:gdLst>
                <a:gd name="T0" fmla="*/ 0 w 4"/>
                <a:gd name="T1" fmla="*/ 2 h 415"/>
                <a:gd name="T2" fmla="*/ 0 w 4"/>
                <a:gd name="T3" fmla="*/ 413 h 415"/>
                <a:gd name="T4" fmla="*/ 4 w 4"/>
                <a:gd name="T5" fmla="*/ 413 h 415"/>
                <a:gd name="T6" fmla="*/ 4 w 4"/>
                <a:gd name="T7" fmla="*/ 2 h 415"/>
                <a:gd name="T8" fmla="*/ 0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0" y="2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5"/>
                    <a:pt x="4" y="415"/>
                    <a:pt x="4" y="41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1908" y="79"/>
              <a:ext cx="3615" cy="25"/>
            </a:xfrm>
            <a:custGeom>
              <a:avLst/>
              <a:gdLst>
                <a:gd name="T0" fmla="*/ 7 w 1025"/>
                <a:gd name="T1" fmla="*/ 7 h 7"/>
                <a:gd name="T2" fmla="*/ 1018 w 1025"/>
                <a:gd name="T3" fmla="*/ 7 h 7"/>
                <a:gd name="T4" fmla="*/ 1018 w 1025"/>
                <a:gd name="T5" fmla="*/ 0 h 7"/>
                <a:gd name="T6" fmla="*/ 7 w 1025"/>
                <a:gd name="T7" fmla="*/ 0 h 7"/>
                <a:gd name="T8" fmla="*/ 7 w 102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5" h="7">
                  <a:moveTo>
                    <a:pt x="7" y="7"/>
                  </a:moveTo>
                  <a:cubicBezTo>
                    <a:pt x="1018" y="7"/>
                    <a:pt x="1018" y="7"/>
                    <a:pt x="1018" y="7"/>
                  </a:cubicBezTo>
                  <a:cubicBezTo>
                    <a:pt x="1025" y="7"/>
                    <a:pt x="1025" y="0"/>
                    <a:pt x="101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1915" y="121"/>
              <a:ext cx="3552" cy="14"/>
            </a:xfrm>
            <a:custGeom>
              <a:avLst/>
              <a:gdLst>
                <a:gd name="T0" fmla="*/ 5 w 1007"/>
                <a:gd name="T1" fmla="*/ 4 h 4"/>
                <a:gd name="T2" fmla="*/ 1002 w 1007"/>
                <a:gd name="T3" fmla="*/ 4 h 4"/>
                <a:gd name="T4" fmla="*/ 1002 w 1007"/>
                <a:gd name="T5" fmla="*/ 0 h 4"/>
                <a:gd name="T6" fmla="*/ 5 w 1007"/>
                <a:gd name="T7" fmla="*/ 0 h 4"/>
                <a:gd name="T8" fmla="*/ 5 w 100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5" h="4">
                  <a:moveTo>
                    <a:pt x="5" y="4"/>
                  </a:moveTo>
                  <a:cubicBezTo>
                    <a:pt x="1002" y="4"/>
                    <a:pt x="1002" y="4"/>
                    <a:pt x="1002" y="4"/>
                  </a:cubicBezTo>
                  <a:cubicBezTo>
                    <a:pt x="1007" y="4"/>
                    <a:pt x="1007" y="0"/>
                    <a:pt x="100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1915" y="4364"/>
              <a:ext cx="3545" cy="24"/>
            </a:xfrm>
            <a:custGeom>
              <a:avLst/>
              <a:gdLst>
                <a:gd name="T0" fmla="*/ 6 w 1005"/>
                <a:gd name="T1" fmla="*/ 0 h 7"/>
                <a:gd name="T2" fmla="*/ 999 w 1005"/>
                <a:gd name="T3" fmla="*/ 0 h 7"/>
                <a:gd name="T4" fmla="*/ 999 w 1005"/>
                <a:gd name="T5" fmla="*/ 7 h 7"/>
                <a:gd name="T6" fmla="*/ 6 w 1005"/>
                <a:gd name="T7" fmla="*/ 7 h 7"/>
                <a:gd name="T8" fmla="*/ 6 w 100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4" h="7">
                  <a:moveTo>
                    <a:pt x="6" y="0"/>
                  </a:moveTo>
                  <a:cubicBezTo>
                    <a:pt x="999" y="0"/>
                    <a:pt x="999" y="0"/>
                    <a:pt x="999" y="0"/>
                  </a:cubicBezTo>
                  <a:cubicBezTo>
                    <a:pt x="1005" y="0"/>
                    <a:pt x="1005" y="7"/>
                    <a:pt x="999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0" y="7"/>
                    <a:pt x="0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1894" y="4332"/>
              <a:ext cx="3587" cy="14"/>
            </a:xfrm>
            <a:custGeom>
              <a:avLst/>
              <a:gdLst>
                <a:gd name="T0" fmla="*/ 5 w 1017"/>
                <a:gd name="T1" fmla="*/ 0 h 4"/>
                <a:gd name="T2" fmla="*/ 1012 w 1017"/>
                <a:gd name="T3" fmla="*/ 0 h 4"/>
                <a:gd name="T4" fmla="*/ 1012 w 1017"/>
                <a:gd name="T5" fmla="*/ 4 h 4"/>
                <a:gd name="T6" fmla="*/ 5 w 1017"/>
                <a:gd name="T7" fmla="*/ 4 h 4"/>
                <a:gd name="T8" fmla="*/ 5 w 10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4">
                  <a:moveTo>
                    <a:pt x="5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1017" y="0"/>
                    <a:pt x="1017" y="4"/>
                    <a:pt x="10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46" name="PA_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644" flipH="1">
            <a:off x="1648057" y="214557"/>
            <a:ext cx="4328589" cy="5253142"/>
          </a:xfrm>
          <a:prstGeom prst="rect">
            <a:avLst/>
          </a:prstGeom>
        </p:spPr>
      </p:pic>
      <p:pic>
        <p:nvPicPr>
          <p:cNvPr id="47" name="PA_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0692" flipV="1">
            <a:off x="6367025" y="3612700"/>
            <a:ext cx="3909882" cy="2776016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3312332" y="659235"/>
            <a:ext cx="5567508" cy="5567508"/>
            <a:chOff x="3312332" y="659235"/>
            <a:chExt cx="5567508" cy="5567508"/>
          </a:xfrm>
        </p:grpSpPr>
        <p:sp>
          <p:nvSpPr>
            <p:cNvPr id="49" name="椭圆 48"/>
            <p:cNvSpPr/>
            <p:nvPr/>
          </p:nvSpPr>
          <p:spPr>
            <a:xfrm>
              <a:off x="3312332" y="659235"/>
              <a:ext cx="5567508" cy="5567508"/>
            </a:xfrm>
            <a:prstGeom prst="ellipse">
              <a:avLst/>
            </a:prstGeom>
            <a:solidFill>
              <a:srgbClr val="F9F4EB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472111" y="812800"/>
              <a:ext cx="5261629" cy="5261629"/>
            </a:xfrm>
            <a:prstGeom prst="ellipse">
              <a:avLst/>
            </a:prstGeom>
            <a:noFill/>
            <a:ln w="31750">
              <a:solidFill>
                <a:srgbClr val="BD9975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51" name="PA_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6829" flipH="1">
            <a:off x="7047931" y="1575066"/>
            <a:ext cx="3909882" cy="2776016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2C99D1D6-7E4D-4E02-8611-95B77A6352CE}"/>
              </a:ext>
            </a:extLst>
          </p:cNvPr>
          <p:cNvGrpSpPr/>
          <p:nvPr/>
        </p:nvGrpSpPr>
        <p:grpSpPr>
          <a:xfrm>
            <a:off x="3477134" y="1866285"/>
            <a:ext cx="5109091" cy="3265734"/>
            <a:chOff x="3508748" y="2141802"/>
            <a:chExt cx="5109091" cy="3265734"/>
          </a:xfrm>
        </p:grpSpPr>
        <p:grpSp>
          <p:nvGrpSpPr>
            <p:cNvPr id="2" name="组合 1"/>
            <p:cNvGrpSpPr/>
            <p:nvPr/>
          </p:nvGrpSpPr>
          <p:grpSpPr>
            <a:xfrm>
              <a:off x="3508748" y="2141802"/>
              <a:ext cx="5109091" cy="3244204"/>
              <a:chOff x="3538761" y="1865815"/>
              <a:chExt cx="5109091" cy="3244204"/>
            </a:xfrm>
          </p:grpSpPr>
          <p:sp>
            <p:nvSpPr>
              <p:cNvPr id="42" name="矩形 4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  <p:cNvSpPr/>
              <p:nvPr/>
            </p:nvSpPr>
            <p:spPr>
              <a:xfrm>
                <a:off x="4558057" y="3913345"/>
                <a:ext cx="334268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 Light" panose="020B0502040204020203" pitchFamily="34" charset="-122"/>
                  </a:rPr>
                  <a:t>Thank you very much </a:t>
                </a:r>
              </a:p>
              <a:p>
                <a:pPr algn="dist"/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 Light" panose="020B0502040204020203" pitchFamily="34" charset="-122"/>
                  </a:rPr>
                  <a:t>for your listening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538761" y="3094052"/>
                <a:ext cx="51090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 Light" panose="020B0502040204020203" pitchFamily="34" charset="-122"/>
                  </a:rPr>
                  <a:t>非常感谢您的聆听</a:t>
                </a: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325908" y="1865815"/>
                <a:ext cx="3570208" cy="1107996"/>
                <a:chOff x="4325908" y="2077573"/>
                <a:chExt cx="3570208" cy="1107996"/>
              </a:xfrm>
            </p:grpSpPr>
            <p:sp>
              <p:nvSpPr>
                <p:cNvPr id="45" name="文本框 44"/>
                <p:cNvSpPr txBox="1"/>
                <p:nvPr/>
              </p:nvSpPr>
              <p:spPr>
                <a:xfrm>
                  <a:off x="4325908" y="2077573"/>
                  <a:ext cx="3570208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6600" b="1" dirty="0">
                      <a:solidFill>
                        <a:srgbClr val="BD997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 Light" panose="020B0502040204020203" pitchFamily="34" charset="-122"/>
                    </a:rPr>
                    <a:t>思想解放</a:t>
                  </a:r>
                </a:p>
              </p:txBody>
            </p:sp>
            <p:cxnSp>
              <p:nvCxnSpPr>
                <p:cNvPr id="52" name="直接连接符 51"/>
                <p:cNvCxnSpPr>
                  <a:cxnSpLocks/>
                </p:cNvCxnSpPr>
                <p:nvPr/>
              </p:nvCxnSpPr>
              <p:spPr>
                <a:xfrm>
                  <a:off x="4528373" y="3185569"/>
                  <a:ext cx="3225306" cy="0"/>
                </a:xfrm>
                <a:prstGeom prst="line">
                  <a:avLst/>
                </a:prstGeom>
                <a:ln w="38100">
                  <a:solidFill>
                    <a:srgbClr val="BD997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0AF52DE8-CBDE-4F5F-8C0F-4E65F0403140}"/>
                  </a:ext>
                </a:extLst>
              </p:cNvPr>
              <p:cNvSpPr txBox="1"/>
              <p:nvPr/>
            </p:nvSpPr>
            <p:spPr>
              <a:xfrm>
                <a:off x="5045340" y="4787360"/>
                <a:ext cx="2108272" cy="322659"/>
              </a:xfrm>
              <a:prstGeom prst="round2SameRect">
                <a:avLst/>
              </a:prstGeom>
              <a:solidFill>
                <a:srgbClr val="C9AB8D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Black" charset="0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B1CACDB-DC6A-4CA1-B8BE-42D603102534}"/>
                </a:ext>
              </a:extLst>
            </p:cNvPr>
            <p:cNvSpPr/>
            <p:nvPr/>
          </p:nvSpPr>
          <p:spPr>
            <a:xfrm>
              <a:off x="5182669" y="5038204"/>
              <a:ext cx="21007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绍兴一中   杨炀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65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3B14B9F3-75D8-4268-8B17-7D6428856DC0}"/>
              </a:ext>
            </a:extLst>
          </p:cNvPr>
          <p:cNvSpPr/>
          <p:nvPr/>
        </p:nvSpPr>
        <p:spPr>
          <a:xfrm>
            <a:off x="0" y="33116"/>
            <a:ext cx="12191999" cy="6814975"/>
          </a:xfrm>
          <a:prstGeom prst="rect">
            <a:avLst/>
          </a:prstGeom>
          <a:solidFill>
            <a:srgbClr val="F2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>
          <a:xfrm>
            <a:off x="314325" y="190500"/>
            <a:ext cx="11563351" cy="6591404"/>
            <a:chOff x="363" y="-52"/>
            <a:chExt cx="6652" cy="4581"/>
          </a:xfrm>
          <a:solidFill>
            <a:srgbClr val="BD9975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593" y="4078"/>
              <a:ext cx="222" cy="222"/>
            </a:xfrm>
            <a:custGeom>
              <a:avLst/>
              <a:gdLst>
                <a:gd name="T0" fmla="*/ 52 w 63"/>
                <a:gd name="T1" fmla="*/ 52 h 63"/>
                <a:gd name="T2" fmla="*/ 52 w 63"/>
                <a:gd name="T3" fmla="*/ 11 h 63"/>
                <a:gd name="T4" fmla="*/ 11 w 63"/>
                <a:gd name="T5" fmla="*/ 11 h 63"/>
                <a:gd name="T6" fmla="*/ 11 w 63"/>
                <a:gd name="T7" fmla="*/ 52 h 63"/>
                <a:gd name="T8" fmla="*/ 52 w 63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52"/>
                  </a:moveTo>
                  <a:cubicBezTo>
                    <a:pt x="63" y="40"/>
                    <a:pt x="63" y="23"/>
                    <a:pt x="52" y="11"/>
                  </a:cubicBezTo>
                  <a:cubicBezTo>
                    <a:pt x="41" y="0"/>
                    <a:pt x="23" y="0"/>
                    <a:pt x="11" y="11"/>
                  </a:cubicBezTo>
                  <a:cubicBezTo>
                    <a:pt x="0" y="23"/>
                    <a:pt x="0" y="40"/>
                    <a:pt x="11" y="52"/>
                  </a:cubicBezTo>
                  <a:cubicBezTo>
                    <a:pt x="23" y="63"/>
                    <a:pt x="41" y="63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621" y="4106"/>
              <a:ext cx="166" cy="166"/>
            </a:xfrm>
            <a:custGeom>
              <a:avLst/>
              <a:gdLst>
                <a:gd name="T0" fmla="*/ 39 w 47"/>
                <a:gd name="T1" fmla="*/ 39 h 47"/>
                <a:gd name="T2" fmla="*/ 39 w 47"/>
                <a:gd name="T3" fmla="*/ 8 h 47"/>
                <a:gd name="T4" fmla="*/ 8 w 47"/>
                <a:gd name="T5" fmla="*/ 8 h 47"/>
                <a:gd name="T6" fmla="*/ 8 w 47"/>
                <a:gd name="T7" fmla="*/ 39 h 47"/>
                <a:gd name="T8" fmla="*/ 39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39"/>
                  </a:moveTo>
                  <a:cubicBezTo>
                    <a:pt x="47" y="30"/>
                    <a:pt x="47" y="17"/>
                    <a:pt x="39" y="8"/>
                  </a:cubicBezTo>
                  <a:cubicBezTo>
                    <a:pt x="30" y="0"/>
                    <a:pt x="17" y="0"/>
                    <a:pt x="8" y="8"/>
                  </a:cubicBezTo>
                  <a:cubicBezTo>
                    <a:pt x="0" y="17"/>
                    <a:pt x="0" y="30"/>
                    <a:pt x="8" y="39"/>
                  </a:cubicBezTo>
                  <a:cubicBezTo>
                    <a:pt x="17" y="47"/>
                    <a:pt x="30" y="47"/>
                    <a:pt x="3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624" y="3866"/>
              <a:ext cx="402" cy="402"/>
            </a:xfrm>
            <a:custGeom>
              <a:avLst/>
              <a:gdLst>
                <a:gd name="T0" fmla="*/ 83 w 114"/>
                <a:gd name="T1" fmla="*/ 64 h 114"/>
                <a:gd name="T2" fmla="*/ 80 w 114"/>
                <a:gd name="T3" fmla="*/ 32 h 114"/>
                <a:gd name="T4" fmla="*/ 10 w 114"/>
                <a:gd name="T5" fmla="*/ 9 h 114"/>
                <a:gd name="T6" fmla="*/ 3 w 114"/>
                <a:gd name="T7" fmla="*/ 70 h 114"/>
                <a:gd name="T8" fmla="*/ 12 w 114"/>
                <a:gd name="T9" fmla="*/ 64 h 114"/>
                <a:gd name="T10" fmla="*/ 37 w 114"/>
                <a:gd name="T11" fmla="*/ 66 h 114"/>
                <a:gd name="T12" fmla="*/ 49 w 114"/>
                <a:gd name="T13" fmla="*/ 62 h 114"/>
                <a:gd name="T14" fmla="*/ 52 w 114"/>
                <a:gd name="T15" fmla="*/ 65 h 114"/>
                <a:gd name="T16" fmla="*/ 48 w 114"/>
                <a:gd name="T17" fmla="*/ 77 h 114"/>
                <a:gd name="T18" fmla="*/ 50 w 114"/>
                <a:gd name="T19" fmla="*/ 102 h 114"/>
                <a:gd name="T20" fmla="*/ 44 w 114"/>
                <a:gd name="T21" fmla="*/ 111 h 114"/>
                <a:gd name="T22" fmla="*/ 105 w 114"/>
                <a:gd name="T23" fmla="*/ 104 h 114"/>
                <a:gd name="T24" fmla="*/ 69 w 114"/>
                <a:gd name="T25" fmla="*/ 63 h 114"/>
                <a:gd name="T26" fmla="*/ 63 w 114"/>
                <a:gd name="T27" fmla="*/ 37 h 114"/>
                <a:gd name="T28" fmla="*/ 77 w 114"/>
                <a:gd name="T29" fmla="*/ 61 h 114"/>
                <a:gd name="T30" fmla="*/ 65 w 114"/>
                <a:gd name="T31" fmla="*/ 46 h 114"/>
                <a:gd name="T32" fmla="*/ 63 w 114"/>
                <a:gd name="T33" fmla="*/ 37 h 114"/>
                <a:gd name="T34" fmla="*/ 22 w 114"/>
                <a:gd name="T35" fmla="*/ 10 h 114"/>
                <a:gd name="T36" fmla="*/ 16 w 114"/>
                <a:gd name="T37" fmla="*/ 26 h 114"/>
                <a:gd name="T38" fmla="*/ 24 w 114"/>
                <a:gd name="T39" fmla="*/ 40 h 114"/>
                <a:gd name="T40" fmla="*/ 21 w 114"/>
                <a:gd name="T41" fmla="*/ 51 h 114"/>
                <a:gd name="T42" fmla="*/ 21 w 114"/>
                <a:gd name="T43" fmla="*/ 49 h 114"/>
                <a:gd name="T44" fmla="*/ 26 w 114"/>
                <a:gd name="T45" fmla="*/ 44 h 114"/>
                <a:gd name="T46" fmla="*/ 34 w 114"/>
                <a:gd name="T47" fmla="*/ 40 h 114"/>
                <a:gd name="T48" fmla="*/ 36 w 114"/>
                <a:gd name="T49" fmla="*/ 34 h 114"/>
                <a:gd name="T50" fmla="*/ 37 w 114"/>
                <a:gd name="T51" fmla="*/ 31 h 114"/>
                <a:gd name="T52" fmla="*/ 40 w 114"/>
                <a:gd name="T53" fmla="*/ 26 h 114"/>
                <a:gd name="T54" fmla="*/ 24 w 114"/>
                <a:gd name="T55" fmla="*/ 19 h 114"/>
                <a:gd name="T56" fmla="*/ 30 w 114"/>
                <a:gd name="T57" fmla="*/ 16 h 114"/>
                <a:gd name="T58" fmla="*/ 39 w 114"/>
                <a:gd name="T59" fmla="*/ 19 h 114"/>
                <a:gd name="T60" fmla="*/ 38 w 114"/>
                <a:gd name="T61" fmla="*/ 21 h 114"/>
                <a:gd name="T62" fmla="*/ 47 w 114"/>
                <a:gd name="T63" fmla="*/ 42 h 114"/>
                <a:gd name="T64" fmla="*/ 47 w 114"/>
                <a:gd name="T65" fmla="*/ 45 h 114"/>
                <a:gd name="T66" fmla="*/ 51 w 114"/>
                <a:gd name="T67" fmla="*/ 60 h 114"/>
                <a:gd name="T68" fmla="*/ 52 w 114"/>
                <a:gd name="T69" fmla="*/ 59 h 114"/>
                <a:gd name="T70" fmla="*/ 50 w 114"/>
                <a:gd name="T71" fmla="*/ 52 h 114"/>
                <a:gd name="T72" fmla="*/ 54 w 114"/>
                <a:gd name="T73" fmla="*/ 57 h 114"/>
                <a:gd name="T74" fmla="*/ 62 w 114"/>
                <a:gd name="T75" fmla="*/ 49 h 114"/>
                <a:gd name="T76" fmla="*/ 57 w 114"/>
                <a:gd name="T77" fmla="*/ 65 h 114"/>
                <a:gd name="T78" fmla="*/ 58 w 114"/>
                <a:gd name="T79" fmla="*/ 65 h 114"/>
                <a:gd name="T80" fmla="*/ 60 w 114"/>
                <a:gd name="T81" fmla="*/ 58 h 114"/>
                <a:gd name="T82" fmla="*/ 57 w 114"/>
                <a:gd name="T83" fmla="*/ 60 h 114"/>
                <a:gd name="T84" fmla="*/ 67 w 114"/>
                <a:gd name="T85" fmla="*/ 79 h 114"/>
                <a:gd name="T86" fmla="*/ 59 w 114"/>
                <a:gd name="T87" fmla="*/ 102 h 114"/>
                <a:gd name="T88" fmla="*/ 72 w 114"/>
                <a:gd name="T89" fmla="*/ 77 h 114"/>
                <a:gd name="T90" fmla="*/ 92 w 114"/>
                <a:gd name="T91" fmla="*/ 73 h 114"/>
                <a:gd name="T92" fmla="*/ 93 w 114"/>
                <a:gd name="T93" fmla="*/ 78 h 114"/>
                <a:gd name="T94" fmla="*/ 98 w 114"/>
                <a:gd name="T95" fmla="*/ 79 h 114"/>
                <a:gd name="T96" fmla="*/ 100 w 114"/>
                <a:gd name="T97" fmla="*/ 81 h 114"/>
                <a:gd name="T98" fmla="*/ 93 w 114"/>
                <a:gd name="T99" fmla="*/ 82 h 114"/>
                <a:gd name="T100" fmla="*/ 85 w 114"/>
                <a:gd name="T101" fmla="*/ 74 h 114"/>
                <a:gd name="T102" fmla="*/ 83 w 114"/>
                <a:gd name="T103" fmla="*/ 72 h 114"/>
                <a:gd name="T104" fmla="*/ 75 w 114"/>
                <a:gd name="T105" fmla="*/ 80 h 114"/>
                <a:gd name="T106" fmla="*/ 72 w 114"/>
                <a:gd name="T107" fmla="*/ 80 h 114"/>
                <a:gd name="T108" fmla="*/ 69 w 114"/>
                <a:gd name="T109" fmla="*/ 89 h 114"/>
                <a:gd name="T110" fmla="*/ 74 w 114"/>
                <a:gd name="T111" fmla="*/ 94 h 114"/>
                <a:gd name="T112" fmla="*/ 86 w 114"/>
                <a:gd name="T113" fmla="*/ 90 h 114"/>
                <a:gd name="T114" fmla="*/ 104 w 114"/>
                <a:gd name="T115" fmla="*/ 9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4">
                  <a:moveTo>
                    <a:pt x="105" y="104"/>
                  </a:moveTo>
                  <a:cubicBezTo>
                    <a:pt x="114" y="92"/>
                    <a:pt x="105" y="75"/>
                    <a:pt x="93" y="68"/>
                  </a:cubicBezTo>
                  <a:cubicBezTo>
                    <a:pt x="90" y="67"/>
                    <a:pt x="87" y="65"/>
                    <a:pt x="83" y="64"/>
                  </a:cubicBezTo>
                  <a:cubicBezTo>
                    <a:pt x="80" y="54"/>
                    <a:pt x="83" y="44"/>
                    <a:pt x="82" y="34"/>
                  </a:cubicBezTo>
                  <a:cubicBezTo>
                    <a:pt x="82" y="33"/>
                    <a:pt x="82" y="33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70" y="31"/>
                    <a:pt x="60" y="34"/>
                    <a:pt x="50" y="31"/>
                  </a:cubicBezTo>
                  <a:cubicBezTo>
                    <a:pt x="49" y="27"/>
                    <a:pt x="47" y="24"/>
                    <a:pt x="46" y="21"/>
                  </a:cubicBezTo>
                  <a:cubicBezTo>
                    <a:pt x="39" y="9"/>
                    <a:pt x="22" y="0"/>
                    <a:pt x="10" y="9"/>
                  </a:cubicBezTo>
                  <a:cubicBezTo>
                    <a:pt x="0" y="17"/>
                    <a:pt x="1" y="29"/>
                    <a:pt x="9" y="38"/>
                  </a:cubicBezTo>
                  <a:cubicBezTo>
                    <a:pt x="11" y="41"/>
                    <a:pt x="13" y="42"/>
                    <a:pt x="16" y="43"/>
                  </a:cubicBezTo>
                  <a:cubicBezTo>
                    <a:pt x="7" y="49"/>
                    <a:pt x="1" y="59"/>
                    <a:pt x="3" y="70"/>
                  </a:cubicBezTo>
                  <a:cubicBezTo>
                    <a:pt x="3" y="73"/>
                    <a:pt x="8" y="72"/>
                    <a:pt x="7" y="69"/>
                  </a:cubicBezTo>
                  <a:cubicBezTo>
                    <a:pt x="7" y="68"/>
                    <a:pt x="7" y="67"/>
                    <a:pt x="7" y="66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15" y="62"/>
                    <a:pt x="19" y="62"/>
                    <a:pt x="22" y="61"/>
                  </a:cubicBezTo>
                  <a:cubicBezTo>
                    <a:pt x="27" y="61"/>
                    <a:pt x="34" y="62"/>
                    <a:pt x="38" y="65"/>
                  </a:cubicBezTo>
                  <a:cubicBezTo>
                    <a:pt x="38" y="65"/>
                    <a:pt x="38" y="66"/>
                    <a:pt x="37" y="66"/>
                  </a:cubicBezTo>
                  <a:cubicBezTo>
                    <a:pt x="35" y="68"/>
                    <a:pt x="38" y="71"/>
                    <a:pt x="41" y="69"/>
                  </a:cubicBezTo>
                  <a:cubicBezTo>
                    <a:pt x="43" y="66"/>
                    <a:pt x="46" y="63"/>
                    <a:pt x="47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39" y="71"/>
                    <a:pt x="43" y="75"/>
                    <a:pt x="45" y="7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1" y="68"/>
                    <a:pt x="48" y="71"/>
                    <a:pt x="45" y="74"/>
                  </a:cubicBezTo>
                  <a:cubicBezTo>
                    <a:pt x="43" y="76"/>
                    <a:pt x="46" y="79"/>
                    <a:pt x="48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2" y="80"/>
                    <a:pt x="53" y="87"/>
                    <a:pt x="53" y="92"/>
                  </a:cubicBezTo>
                  <a:cubicBezTo>
                    <a:pt x="52" y="96"/>
                    <a:pt x="52" y="99"/>
                    <a:pt x="50" y="102"/>
                  </a:cubicBezTo>
                  <a:cubicBezTo>
                    <a:pt x="49" y="104"/>
                    <a:pt x="48" y="105"/>
                    <a:pt x="48" y="107"/>
                  </a:cubicBezTo>
                  <a:cubicBezTo>
                    <a:pt x="47" y="107"/>
                    <a:pt x="46" y="107"/>
                    <a:pt x="45" y="107"/>
                  </a:cubicBezTo>
                  <a:cubicBezTo>
                    <a:pt x="42" y="106"/>
                    <a:pt x="41" y="111"/>
                    <a:pt x="44" y="111"/>
                  </a:cubicBezTo>
                  <a:cubicBezTo>
                    <a:pt x="55" y="113"/>
                    <a:pt x="65" y="107"/>
                    <a:pt x="71" y="98"/>
                  </a:cubicBezTo>
                  <a:cubicBezTo>
                    <a:pt x="72" y="101"/>
                    <a:pt x="74" y="103"/>
                    <a:pt x="76" y="106"/>
                  </a:cubicBezTo>
                  <a:cubicBezTo>
                    <a:pt x="85" y="113"/>
                    <a:pt x="97" y="114"/>
                    <a:pt x="105" y="104"/>
                  </a:cubicBezTo>
                  <a:close/>
                  <a:moveTo>
                    <a:pt x="65" y="52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3" y="63"/>
                    <a:pt x="71" y="63"/>
                    <a:pt x="69" y="63"/>
                  </a:cubicBezTo>
                  <a:cubicBezTo>
                    <a:pt x="62" y="56"/>
                    <a:pt x="62" y="56"/>
                    <a:pt x="62" y="56"/>
                  </a:cubicBezTo>
                  <a:lnTo>
                    <a:pt x="65" y="52"/>
                  </a:lnTo>
                  <a:close/>
                  <a:moveTo>
                    <a:pt x="63" y="37"/>
                  </a:moveTo>
                  <a:cubicBezTo>
                    <a:pt x="68" y="37"/>
                    <a:pt x="73" y="36"/>
                    <a:pt x="78" y="36"/>
                  </a:cubicBezTo>
                  <a:cubicBezTo>
                    <a:pt x="78" y="41"/>
                    <a:pt x="77" y="46"/>
                    <a:pt x="77" y="51"/>
                  </a:cubicBezTo>
                  <a:cubicBezTo>
                    <a:pt x="77" y="54"/>
                    <a:pt x="77" y="58"/>
                    <a:pt x="77" y="61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70" y="47"/>
                    <a:pt x="67" y="44"/>
                    <a:pt x="65" y="46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6" y="37"/>
                    <a:pt x="60" y="37"/>
                    <a:pt x="63" y="37"/>
                  </a:cubicBezTo>
                  <a:close/>
                  <a:moveTo>
                    <a:pt x="20" y="40"/>
                  </a:moveTo>
                  <a:cubicBezTo>
                    <a:pt x="12" y="39"/>
                    <a:pt x="5" y="28"/>
                    <a:pt x="8" y="19"/>
                  </a:cubicBezTo>
                  <a:cubicBezTo>
                    <a:pt x="10" y="13"/>
                    <a:pt x="16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2" y="13"/>
                    <a:pt x="22" y="16"/>
                    <a:pt x="22" y="20"/>
                  </a:cubicBezTo>
                  <a:cubicBezTo>
                    <a:pt x="22" y="20"/>
                    <a:pt x="15" y="24"/>
                    <a:pt x="16" y="26"/>
                  </a:cubicBezTo>
                  <a:cubicBezTo>
                    <a:pt x="16" y="30"/>
                    <a:pt x="21" y="27"/>
                    <a:pt x="24" y="28"/>
                  </a:cubicBezTo>
                  <a:cubicBezTo>
                    <a:pt x="27" y="28"/>
                    <a:pt x="31" y="32"/>
                    <a:pt x="30" y="36"/>
                  </a:cubicBezTo>
                  <a:cubicBezTo>
                    <a:pt x="29" y="38"/>
                    <a:pt x="27" y="40"/>
                    <a:pt x="24" y="40"/>
                  </a:cubicBezTo>
                  <a:cubicBezTo>
                    <a:pt x="23" y="41"/>
                    <a:pt x="22" y="41"/>
                    <a:pt x="20" y="40"/>
                  </a:cubicBezTo>
                  <a:close/>
                  <a:moveTo>
                    <a:pt x="12" y="55"/>
                  </a:moveTo>
                  <a:cubicBezTo>
                    <a:pt x="15" y="53"/>
                    <a:pt x="18" y="52"/>
                    <a:pt x="21" y="51"/>
                  </a:cubicBezTo>
                  <a:cubicBezTo>
                    <a:pt x="25" y="50"/>
                    <a:pt x="30" y="48"/>
                    <a:pt x="35" y="49"/>
                  </a:cubicBezTo>
                  <a:cubicBezTo>
                    <a:pt x="36" y="49"/>
                    <a:pt x="37" y="47"/>
                    <a:pt x="35" y="47"/>
                  </a:cubicBezTo>
                  <a:cubicBezTo>
                    <a:pt x="30" y="46"/>
                    <a:pt x="26" y="47"/>
                    <a:pt x="21" y="49"/>
                  </a:cubicBezTo>
                  <a:cubicBezTo>
                    <a:pt x="18" y="50"/>
                    <a:pt x="15" y="51"/>
                    <a:pt x="12" y="53"/>
                  </a:cubicBezTo>
                  <a:cubicBezTo>
                    <a:pt x="15" y="49"/>
                    <a:pt x="20" y="46"/>
                    <a:pt x="25" y="45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27" y="44"/>
                    <a:pt x="29" y="43"/>
                    <a:pt x="30" y="43"/>
                  </a:cubicBezTo>
                  <a:cubicBezTo>
                    <a:pt x="31" y="42"/>
                    <a:pt x="33" y="42"/>
                    <a:pt x="34" y="42"/>
                  </a:cubicBezTo>
                  <a:cubicBezTo>
                    <a:pt x="36" y="42"/>
                    <a:pt x="36" y="40"/>
                    <a:pt x="34" y="40"/>
                  </a:cubicBezTo>
                  <a:cubicBezTo>
                    <a:pt x="34" y="40"/>
                    <a:pt x="34" y="40"/>
                    <a:pt x="33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7"/>
                    <a:pt x="36" y="35"/>
                    <a:pt x="36" y="34"/>
                  </a:cubicBezTo>
                  <a:cubicBezTo>
                    <a:pt x="38" y="33"/>
                    <a:pt x="40" y="33"/>
                    <a:pt x="41" y="34"/>
                  </a:cubicBezTo>
                  <a:cubicBezTo>
                    <a:pt x="43" y="34"/>
                    <a:pt x="43" y="32"/>
                    <a:pt x="42" y="31"/>
                  </a:cubicBezTo>
                  <a:cubicBezTo>
                    <a:pt x="40" y="31"/>
                    <a:pt x="38" y="31"/>
                    <a:pt x="37" y="31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7" y="29"/>
                    <a:pt x="39" y="29"/>
                    <a:pt x="40" y="29"/>
                  </a:cubicBezTo>
                  <a:cubicBezTo>
                    <a:pt x="41" y="29"/>
                    <a:pt x="41" y="26"/>
                    <a:pt x="40" y="26"/>
                  </a:cubicBezTo>
                  <a:cubicBezTo>
                    <a:pt x="38" y="26"/>
                    <a:pt x="37" y="26"/>
                    <a:pt x="36" y="27"/>
                  </a:cubicBezTo>
                  <a:cubicBezTo>
                    <a:pt x="35" y="24"/>
                    <a:pt x="34" y="22"/>
                    <a:pt x="32" y="21"/>
                  </a:cubicBezTo>
                  <a:cubicBezTo>
                    <a:pt x="29" y="18"/>
                    <a:pt x="27" y="18"/>
                    <a:pt x="24" y="19"/>
                  </a:cubicBezTo>
                  <a:cubicBezTo>
                    <a:pt x="24" y="16"/>
                    <a:pt x="24" y="12"/>
                    <a:pt x="26" y="10"/>
                  </a:cubicBezTo>
                  <a:cubicBezTo>
                    <a:pt x="29" y="11"/>
                    <a:pt x="31" y="12"/>
                    <a:pt x="33" y="14"/>
                  </a:cubicBezTo>
                  <a:cubicBezTo>
                    <a:pt x="32" y="14"/>
                    <a:pt x="31" y="15"/>
                    <a:pt x="30" y="16"/>
                  </a:cubicBezTo>
                  <a:cubicBezTo>
                    <a:pt x="29" y="17"/>
                    <a:pt x="30" y="19"/>
                    <a:pt x="31" y="18"/>
                  </a:cubicBezTo>
                  <a:cubicBezTo>
                    <a:pt x="32" y="16"/>
                    <a:pt x="34" y="16"/>
                    <a:pt x="36" y="16"/>
                  </a:cubicBezTo>
                  <a:cubicBezTo>
                    <a:pt x="37" y="17"/>
                    <a:pt x="38" y="18"/>
                    <a:pt x="39" y="19"/>
                  </a:cubicBezTo>
                  <a:cubicBezTo>
                    <a:pt x="38" y="19"/>
                    <a:pt x="36" y="19"/>
                    <a:pt x="35" y="19"/>
                  </a:cubicBezTo>
                  <a:cubicBezTo>
                    <a:pt x="34" y="19"/>
                    <a:pt x="35" y="22"/>
                    <a:pt x="36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7"/>
                    <a:pt x="47" y="35"/>
                    <a:pt x="47" y="42"/>
                  </a:cubicBezTo>
                  <a:cubicBezTo>
                    <a:pt x="44" y="40"/>
                    <a:pt x="41" y="40"/>
                    <a:pt x="38" y="40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1" y="43"/>
                    <a:pt x="44" y="43"/>
                    <a:pt x="47" y="45"/>
                  </a:cubicBezTo>
                  <a:cubicBezTo>
                    <a:pt x="46" y="49"/>
                    <a:pt x="45" y="53"/>
                    <a:pt x="44" y="56"/>
                  </a:cubicBezTo>
                  <a:cubicBezTo>
                    <a:pt x="34" y="50"/>
                    <a:pt x="22" y="50"/>
                    <a:pt x="12" y="55"/>
                  </a:cubicBezTo>
                  <a:close/>
                  <a:moveTo>
                    <a:pt x="51" y="60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52" y="59"/>
                    <a:pt x="52" y="59"/>
                    <a:pt x="52" y="59"/>
                  </a:cubicBezTo>
                  <a:lnTo>
                    <a:pt x="51" y="60"/>
                  </a:lnTo>
                  <a:close/>
                  <a:moveTo>
                    <a:pt x="54" y="57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1" y="50"/>
                    <a:pt x="51" y="49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4" y="57"/>
                  </a:lnTo>
                  <a:close/>
                  <a:moveTo>
                    <a:pt x="51" y="45"/>
                  </a:moveTo>
                  <a:cubicBezTo>
                    <a:pt x="51" y="43"/>
                    <a:pt x="51" y="41"/>
                    <a:pt x="51" y="3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1" y="45"/>
                  </a:lnTo>
                  <a:close/>
                  <a:moveTo>
                    <a:pt x="57" y="65"/>
                  </a:moveTo>
                  <a:cubicBezTo>
                    <a:pt x="54" y="63"/>
                    <a:pt x="54" y="63"/>
                    <a:pt x="54" y="63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7" y="60"/>
                  </a:moveTo>
                  <a:cubicBezTo>
                    <a:pt x="60" y="58"/>
                    <a:pt x="60" y="58"/>
                    <a:pt x="60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4" y="63"/>
                    <a:pt x="63" y="64"/>
                    <a:pt x="62" y="64"/>
                  </a:cubicBezTo>
                  <a:lnTo>
                    <a:pt x="57" y="60"/>
                  </a:lnTo>
                  <a:close/>
                  <a:moveTo>
                    <a:pt x="61" y="102"/>
                  </a:moveTo>
                  <a:cubicBezTo>
                    <a:pt x="63" y="99"/>
                    <a:pt x="64" y="96"/>
                    <a:pt x="66" y="93"/>
                  </a:cubicBezTo>
                  <a:cubicBezTo>
                    <a:pt x="67" y="88"/>
                    <a:pt x="68" y="84"/>
                    <a:pt x="67" y="79"/>
                  </a:cubicBezTo>
                  <a:cubicBezTo>
                    <a:pt x="67" y="77"/>
                    <a:pt x="65" y="78"/>
                    <a:pt x="65" y="80"/>
                  </a:cubicBezTo>
                  <a:cubicBezTo>
                    <a:pt x="66" y="84"/>
                    <a:pt x="64" y="89"/>
                    <a:pt x="63" y="93"/>
                  </a:cubicBezTo>
                  <a:cubicBezTo>
                    <a:pt x="62" y="96"/>
                    <a:pt x="61" y="99"/>
                    <a:pt x="59" y="102"/>
                  </a:cubicBezTo>
                  <a:cubicBezTo>
                    <a:pt x="64" y="92"/>
                    <a:pt x="64" y="80"/>
                    <a:pt x="58" y="70"/>
                  </a:cubicBezTo>
                  <a:cubicBezTo>
                    <a:pt x="61" y="69"/>
                    <a:pt x="65" y="68"/>
                    <a:pt x="70" y="67"/>
                  </a:cubicBezTo>
                  <a:cubicBezTo>
                    <a:pt x="71" y="70"/>
                    <a:pt x="71" y="73"/>
                    <a:pt x="72" y="77"/>
                  </a:cubicBezTo>
                  <a:cubicBezTo>
                    <a:pt x="72" y="78"/>
                    <a:pt x="74" y="78"/>
                    <a:pt x="74" y="77"/>
                  </a:cubicBezTo>
                  <a:cubicBezTo>
                    <a:pt x="74" y="73"/>
                    <a:pt x="74" y="70"/>
                    <a:pt x="72" y="67"/>
                  </a:cubicBezTo>
                  <a:cubicBezTo>
                    <a:pt x="79" y="67"/>
                    <a:pt x="87" y="69"/>
                    <a:pt x="92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4"/>
                    <a:pt x="93" y="75"/>
                    <a:pt x="93" y="76"/>
                  </a:cubicBezTo>
                  <a:cubicBezTo>
                    <a:pt x="93" y="76"/>
                    <a:pt x="93" y="77"/>
                    <a:pt x="93" y="78"/>
                  </a:cubicBezTo>
                  <a:cubicBezTo>
                    <a:pt x="92" y="79"/>
                    <a:pt x="95" y="80"/>
                    <a:pt x="95" y="79"/>
                  </a:cubicBezTo>
                  <a:cubicBezTo>
                    <a:pt x="95" y="78"/>
                    <a:pt x="95" y="76"/>
                    <a:pt x="95" y="75"/>
                  </a:cubicBezTo>
                  <a:cubicBezTo>
                    <a:pt x="96" y="76"/>
                    <a:pt x="97" y="77"/>
                    <a:pt x="98" y="79"/>
                  </a:cubicBezTo>
                  <a:cubicBezTo>
                    <a:pt x="98" y="80"/>
                    <a:pt x="98" y="82"/>
                    <a:pt x="96" y="83"/>
                  </a:cubicBezTo>
                  <a:cubicBezTo>
                    <a:pt x="95" y="84"/>
                    <a:pt x="97" y="86"/>
                    <a:pt x="98" y="85"/>
                  </a:cubicBezTo>
                  <a:cubicBezTo>
                    <a:pt x="99" y="84"/>
                    <a:pt x="100" y="82"/>
                    <a:pt x="100" y="81"/>
                  </a:cubicBezTo>
                  <a:cubicBezTo>
                    <a:pt x="102" y="83"/>
                    <a:pt x="103" y="85"/>
                    <a:pt x="104" y="88"/>
                  </a:cubicBezTo>
                  <a:cubicBezTo>
                    <a:pt x="102" y="90"/>
                    <a:pt x="98" y="90"/>
                    <a:pt x="95" y="90"/>
                  </a:cubicBezTo>
                  <a:cubicBezTo>
                    <a:pt x="96" y="87"/>
                    <a:pt x="96" y="85"/>
                    <a:pt x="93" y="82"/>
                  </a:cubicBezTo>
                  <a:cubicBezTo>
                    <a:pt x="92" y="80"/>
                    <a:pt x="90" y="79"/>
                    <a:pt x="87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88" y="73"/>
                    <a:pt x="85" y="73"/>
                    <a:pt x="85" y="74"/>
                  </a:cubicBezTo>
                  <a:cubicBezTo>
                    <a:pt x="85" y="75"/>
                    <a:pt x="85" y="77"/>
                    <a:pt x="85" y="78"/>
                  </a:cubicBezTo>
                  <a:cubicBezTo>
                    <a:pt x="84" y="78"/>
                    <a:pt x="84" y="78"/>
                    <a:pt x="83" y="78"/>
                  </a:cubicBezTo>
                  <a:cubicBezTo>
                    <a:pt x="83" y="76"/>
                    <a:pt x="83" y="74"/>
                    <a:pt x="83" y="72"/>
                  </a:cubicBezTo>
                  <a:cubicBezTo>
                    <a:pt x="82" y="71"/>
                    <a:pt x="80" y="71"/>
                    <a:pt x="80" y="73"/>
                  </a:cubicBezTo>
                  <a:cubicBezTo>
                    <a:pt x="81" y="74"/>
                    <a:pt x="81" y="76"/>
                    <a:pt x="80" y="78"/>
                  </a:cubicBezTo>
                  <a:cubicBezTo>
                    <a:pt x="79" y="78"/>
                    <a:pt x="77" y="79"/>
                    <a:pt x="75" y="80"/>
                  </a:cubicBezTo>
                  <a:cubicBezTo>
                    <a:pt x="75" y="80"/>
                    <a:pt x="75" y="80"/>
                    <a:pt x="74" y="81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4" y="78"/>
                    <a:pt x="72" y="78"/>
                    <a:pt x="72" y="80"/>
                  </a:cubicBezTo>
                  <a:cubicBezTo>
                    <a:pt x="72" y="81"/>
                    <a:pt x="72" y="83"/>
                    <a:pt x="71" y="84"/>
                  </a:cubicBezTo>
                  <a:cubicBezTo>
                    <a:pt x="71" y="85"/>
                    <a:pt x="70" y="87"/>
                    <a:pt x="70" y="88"/>
                  </a:cubicBezTo>
                  <a:cubicBezTo>
                    <a:pt x="70" y="88"/>
                    <a:pt x="69" y="89"/>
                    <a:pt x="69" y="89"/>
                  </a:cubicBezTo>
                  <a:cubicBezTo>
                    <a:pt x="68" y="94"/>
                    <a:pt x="65" y="99"/>
                    <a:pt x="61" y="102"/>
                  </a:cubicBezTo>
                  <a:close/>
                  <a:moveTo>
                    <a:pt x="95" y="106"/>
                  </a:moveTo>
                  <a:cubicBezTo>
                    <a:pt x="87" y="109"/>
                    <a:pt x="75" y="102"/>
                    <a:pt x="74" y="94"/>
                  </a:cubicBezTo>
                  <a:cubicBezTo>
                    <a:pt x="73" y="92"/>
                    <a:pt x="73" y="91"/>
                    <a:pt x="74" y="90"/>
                  </a:cubicBezTo>
                  <a:cubicBezTo>
                    <a:pt x="74" y="87"/>
                    <a:pt x="76" y="85"/>
                    <a:pt x="78" y="84"/>
                  </a:cubicBezTo>
                  <a:cubicBezTo>
                    <a:pt x="82" y="83"/>
                    <a:pt x="86" y="87"/>
                    <a:pt x="86" y="90"/>
                  </a:cubicBezTo>
                  <a:cubicBezTo>
                    <a:pt x="87" y="93"/>
                    <a:pt x="84" y="98"/>
                    <a:pt x="88" y="99"/>
                  </a:cubicBezTo>
                  <a:cubicBezTo>
                    <a:pt x="91" y="99"/>
                    <a:pt x="94" y="92"/>
                    <a:pt x="95" y="92"/>
                  </a:cubicBezTo>
                  <a:cubicBezTo>
                    <a:pt x="98" y="92"/>
                    <a:pt x="101" y="92"/>
                    <a:pt x="104" y="90"/>
                  </a:cubicBezTo>
                  <a:cubicBezTo>
                    <a:pt x="104" y="91"/>
                    <a:pt x="104" y="91"/>
                    <a:pt x="104" y="92"/>
                  </a:cubicBezTo>
                  <a:cubicBezTo>
                    <a:pt x="104" y="98"/>
                    <a:pt x="101" y="104"/>
                    <a:pt x="9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363" y="2945"/>
              <a:ext cx="406" cy="1154"/>
            </a:xfrm>
            <a:custGeom>
              <a:avLst/>
              <a:gdLst>
                <a:gd name="T0" fmla="*/ 41 w 115"/>
                <a:gd name="T1" fmla="*/ 0 h 327"/>
                <a:gd name="T2" fmla="*/ 13 w 115"/>
                <a:gd name="T3" fmla="*/ 111 h 327"/>
                <a:gd name="T4" fmla="*/ 62 w 115"/>
                <a:gd name="T5" fmla="*/ 188 h 327"/>
                <a:gd name="T6" fmla="*/ 2 w 115"/>
                <a:gd name="T7" fmla="*/ 221 h 327"/>
                <a:gd name="T8" fmla="*/ 6 w 115"/>
                <a:gd name="T9" fmla="*/ 305 h 327"/>
                <a:gd name="T10" fmla="*/ 87 w 115"/>
                <a:gd name="T11" fmla="*/ 319 h 327"/>
                <a:gd name="T12" fmla="*/ 85 w 115"/>
                <a:gd name="T13" fmla="*/ 297 h 327"/>
                <a:gd name="T14" fmla="*/ 104 w 115"/>
                <a:gd name="T15" fmla="*/ 236 h 327"/>
                <a:gd name="T16" fmla="*/ 104 w 115"/>
                <a:gd name="T17" fmla="*/ 182 h 327"/>
                <a:gd name="T18" fmla="*/ 83 w 115"/>
                <a:gd name="T19" fmla="*/ 113 h 327"/>
                <a:gd name="T20" fmla="*/ 107 w 115"/>
                <a:gd name="T21" fmla="*/ 103 h 327"/>
                <a:gd name="T22" fmla="*/ 80 w 115"/>
                <a:gd name="T23" fmla="*/ 99 h 327"/>
                <a:gd name="T24" fmla="*/ 90 w 115"/>
                <a:gd name="T25" fmla="*/ 103 h 327"/>
                <a:gd name="T26" fmla="*/ 34 w 115"/>
                <a:gd name="T27" fmla="*/ 62 h 327"/>
                <a:gd name="T28" fmla="*/ 62 w 115"/>
                <a:gd name="T29" fmla="*/ 101 h 327"/>
                <a:gd name="T30" fmla="*/ 56 w 115"/>
                <a:gd name="T31" fmla="*/ 88 h 327"/>
                <a:gd name="T32" fmla="*/ 98 w 115"/>
                <a:gd name="T33" fmla="*/ 169 h 327"/>
                <a:gd name="T34" fmla="*/ 90 w 115"/>
                <a:gd name="T35" fmla="*/ 182 h 327"/>
                <a:gd name="T36" fmla="*/ 93 w 115"/>
                <a:gd name="T37" fmla="*/ 194 h 327"/>
                <a:gd name="T38" fmla="*/ 88 w 115"/>
                <a:gd name="T39" fmla="*/ 165 h 327"/>
                <a:gd name="T40" fmla="*/ 74 w 115"/>
                <a:gd name="T41" fmla="*/ 143 h 327"/>
                <a:gd name="T42" fmla="*/ 89 w 115"/>
                <a:gd name="T43" fmla="*/ 160 h 327"/>
                <a:gd name="T44" fmla="*/ 95 w 115"/>
                <a:gd name="T45" fmla="*/ 178 h 327"/>
                <a:gd name="T46" fmla="*/ 99 w 115"/>
                <a:gd name="T47" fmla="*/ 175 h 327"/>
                <a:gd name="T48" fmla="*/ 97 w 115"/>
                <a:gd name="T49" fmla="*/ 192 h 327"/>
                <a:gd name="T50" fmla="*/ 95 w 115"/>
                <a:gd name="T51" fmla="*/ 188 h 327"/>
                <a:gd name="T52" fmla="*/ 90 w 115"/>
                <a:gd name="T53" fmla="*/ 188 h 327"/>
                <a:gd name="T54" fmla="*/ 86 w 115"/>
                <a:gd name="T55" fmla="*/ 178 h 327"/>
                <a:gd name="T56" fmla="*/ 91 w 115"/>
                <a:gd name="T57" fmla="*/ 197 h 327"/>
                <a:gd name="T58" fmla="*/ 89 w 115"/>
                <a:gd name="T59" fmla="*/ 195 h 327"/>
                <a:gd name="T60" fmla="*/ 84 w 115"/>
                <a:gd name="T61" fmla="*/ 170 h 327"/>
                <a:gd name="T62" fmla="*/ 98 w 115"/>
                <a:gd name="T63" fmla="*/ 234 h 327"/>
                <a:gd name="T64" fmla="*/ 79 w 115"/>
                <a:gd name="T65" fmla="*/ 228 h 327"/>
                <a:gd name="T66" fmla="*/ 56 w 115"/>
                <a:gd name="T67" fmla="*/ 276 h 327"/>
                <a:gd name="T68" fmla="*/ 56 w 115"/>
                <a:gd name="T69" fmla="*/ 276 h 327"/>
                <a:gd name="T70" fmla="*/ 59 w 115"/>
                <a:gd name="T71" fmla="*/ 298 h 327"/>
                <a:gd name="T72" fmla="*/ 42 w 115"/>
                <a:gd name="T73" fmla="*/ 290 h 327"/>
                <a:gd name="T74" fmla="*/ 39 w 115"/>
                <a:gd name="T75" fmla="*/ 249 h 327"/>
                <a:gd name="T76" fmla="*/ 58 w 115"/>
                <a:gd name="T77" fmla="*/ 228 h 327"/>
                <a:gd name="T78" fmla="*/ 58 w 115"/>
                <a:gd name="T79" fmla="*/ 239 h 327"/>
                <a:gd name="T80" fmla="*/ 44 w 115"/>
                <a:gd name="T81" fmla="*/ 314 h 327"/>
                <a:gd name="T82" fmla="*/ 16 w 115"/>
                <a:gd name="T83" fmla="*/ 312 h 327"/>
                <a:gd name="T84" fmla="*/ 76 w 115"/>
                <a:gd name="T85" fmla="*/ 253 h 327"/>
                <a:gd name="T86" fmla="*/ 13 w 115"/>
                <a:gd name="T87" fmla="*/ 204 h 327"/>
                <a:gd name="T88" fmla="*/ 76 w 115"/>
                <a:gd name="T89" fmla="*/ 186 h 327"/>
                <a:gd name="T90" fmla="*/ 66 w 115"/>
                <a:gd name="T91" fmla="*/ 165 h 327"/>
                <a:gd name="T92" fmla="*/ 65 w 115"/>
                <a:gd name="T93" fmla="*/ 182 h 327"/>
                <a:gd name="T94" fmla="*/ 42 w 115"/>
                <a:gd name="T95" fmla="*/ 167 h 327"/>
                <a:gd name="T96" fmla="*/ 40 w 115"/>
                <a:gd name="T97" fmla="*/ 161 h 327"/>
                <a:gd name="T98" fmla="*/ 43 w 115"/>
                <a:gd name="T99" fmla="*/ 114 h 327"/>
                <a:gd name="T100" fmla="*/ 89 w 115"/>
                <a:gd name="T101" fmla="*/ 148 h 327"/>
                <a:gd name="T102" fmla="*/ 65 w 115"/>
                <a:gd name="T103" fmla="*/ 132 h 327"/>
                <a:gd name="T104" fmla="*/ 45 w 115"/>
                <a:gd name="T105" fmla="*/ 129 h 327"/>
                <a:gd name="T106" fmla="*/ 41 w 115"/>
                <a:gd name="T107" fmla="*/ 20 h 327"/>
                <a:gd name="T108" fmla="*/ 25 w 115"/>
                <a:gd name="T109" fmla="*/ 63 h 327"/>
                <a:gd name="T110" fmla="*/ 57 w 115"/>
                <a:gd name="T111" fmla="*/ 104 h 327"/>
                <a:gd name="T112" fmla="*/ 49 w 115"/>
                <a:gd name="T113" fmla="*/ 89 h 327"/>
                <a:gd name="T114" fmla="*/ 43 w 115"/>
                <a:gd name="T115" fmla="*/ 7 h 327"/>
                <a:gd name="T116" fmla="*/ 84 w 115"/>
                <a:gd name="T117" fmla="*/ 65 h 327"/>
                <a:gd name="T118" fmla="*/ 94 w 115"/>
                <a:gd name="T119" fmla="*/ 68 h 327"/>
                <a:gd name="T120" fmla="*/ 107 w 115"/>
                <a:gd name="T121" fmla="*/ 91 h 327"/>
                <a:gd name="T122" fmla="*/ 104 w 115"/>
                <a:gd name="T123" fmla="*/ 94 h 327"/>
                <a:gd name="T124" fmla="*/ 105 w 115"/>
                <a:gd name="T125" fmla="*/ 9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6" y="73"/>
                  </a:moveTo>
                  <a:cubicBezTo>
                    <a:pt x="98" y="63"/>
                    <a:pt x="84" y="57"/>
                    <a:pt x="72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1" y="50"/>
                    <a:pt x="70" y="39"/>
                    <a:pt x="66" y="28"/>
                  </a:cubicBezTo>
                  <a:cubicBezTo>
                    <a:pt x="66" y="28"/>
                    <a:pt x="65" y="27"/>
                    <a:pt x="65" y="27"/>
                  </a:cubicBezTo>
                  <a:cubicBezTo>
                    <a:pt x="61" y="15"/>
                    <a:pt x="53" y="6"/>
                    <a:pt x="41" y="0"/>
                  </a:cubicBezTo>
                  <a:cubicBezTo>
                    <a:pt x="40" y="0"/>
                    <a:pt x="39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41" y="15"/>
                    <a:pt x="34" y="26"/>
                    <a:pt x="28" y="37"/>
                  </a:cubicBezTo>
                  <a:cubicBezTo>
                    <a:pt x="23" y="46"/>
                    <a:pt x="20" y="56"/>
                    <a:pt x="21" y="67"/>
                  </a:cubicBezTo>
                  <a:cubicBezTo>
                    <a:pt x="22" y="79"/>
                    <a:pt x="27" y="90"/>
                    <a:pt x="34" y="99"/>
                  </a:cubicBezTo>
                  <a:cubicBezTo>
                    <a:pt x="27" y="102"/>
                    <a:pt x="13" y="110"/>
                    <a:pt x="13" y="111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2"/>
                    <a:pt x="13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5" y="126"/>
                    <a:pt x="40" y="134"/>
                    <a:pt x="54" y="143"/>
                  </a:cubicBezTo>
                  <a:cubicBezTo>
                    <a:pt x="43" y="145"/>
                    <a:pt x="34" y="158"/>
                    <a:pt x="35" y="169"/>
                  </a:cubicBezTo>
                  <a:cubicBezTo>
                    <a:pt x="36" y="183"/>
                    <a:pt x="49" y="193"/>
                    <a:pt x="62" y="188"/>
                  </a:cubicBezTo>
                  <a:cubicBezTo>
                    <a:pt x="61" y="190"/>
                    <a:pt x="60" y="192"/>
                    <a:pt x="59" y="193"/>
                  </a:cubicBezTo>
                  <a:cubicBezTo>
                    <a:pt x="58" y="191"/>
                    <a:pt x="56" y="190"/>
                    <a:pt x="54" y="190"/>
                  </a:cubicBezTo>
                  <a:cubicBezTo>
                    <a:pt x="48" y="188"/>
                    <a:pt x="43" y="192"/>
                    <a:pt x="43" y="192"/>
                  </a:cubicBezTo>
                  <a:cubicBezTo>
                    <a:pt x="38" y="188"/>
                    <a:pt x="31" y="188"/>
                    <a:pt x="24" y="190"/>
                  </a:cubicBezTo>
                  <a:cubicBezTo>
                    <a:pt x="12" y="194"/>
                    <a:pt x="0" y="206"/>
                    <a:pt x="2" y="218"/>
                  </a:cubicBezTo>
                  <a:cubicBezTo>
                    <a:pt x="2" y="219"/>
                    <a:pt x="2" y="220"/>
                    <a:pt x="2" y="221"/>
                  </a:cubicBezTo>
                  <a:cubicBezTo>
                    <a:pt x="4" y="225"/>
                    <a:pt x="11" y="218"/>
                    <a:pt x="14" y="217"/>
                  </a:cubicBezTo>
                  <a:cubicBezTo>
                    <a:pt x="20" y="213"/>
                    <a:pt x="31" y="210"/>
                    <a:pt x="46" y="216"/>
                  </a:cubicBezTo>
                  <a:cubicBezTo>
                    <a:pt x="47" y="217"/>
                    <a:pt x="47" y="217"/>
                    <a:pt x="47" y="217"/>
                  </a:cubicBezTo>
                  <a:cubicBezTo>
                    <a:pt x="25" y="235"/>
                    <a:pt x="15" y="263"/>
                    <a:pt x="19" y="291"/>
                  </a:cubicBezTo>
                  <a:cubicBezTo>
                    <a:pt x="15" y="295"/>
                    <a:pt x="10" y="300"/>
                    <a:pt x="6" y="304"/>
                  </a:cubicBezTo>
                  <a:cubicBezTo>
                    <a:pt x="6" y="304"/>
                    <a:pt x="6" y="305"/>
                    <a:pt x="6" y="305"/>
                  </a:cubicBezTo>
                  <a:cubicBezTo>
                    <a:pt x="6" y="306"/>
                    <a:pt x="6" y="306"/>
                    <a:pt x="6" y="306"/>
                  </a:cubicBezTo>
                  <a:cubicBezTo>
                    <a:pt x="6" y="307"/>
                    <a:pt x="6" y="307"/>
                    <a:pt x="7" y="307"/>
                  </a:cubicBezTo>
                  <a:cubicBezTo>
                    <a:pt x="14" y="320"/>
                    <a:pt x="29" y="327"/>
                    <a:pt x="44" y="326"/>
                  </a:cubicBezTo>
                  <a:cubicBezTo>
                    <a:pt x="59" y="325"/>
                    <a:pt x="72" y="316"/>
                    <a:pt x="81" y="305"/>
                  </a:cubicBezTo>
                  <a:cubicBezTo>
                    <a:pt x="81" y="306"/>
                    <a:pt x="80" y="308"/>
                    <a:pt x="80" y="309"/>
                  </a:cubicBezTo>
                  <a:cubicBezTo>
                    <a:pt x="80" y="314"/>
                    <a:pt x="83" y="317"/>
                    <a:pt x="87" y="319"/>
                  </a:cubicBezTo>
                  <a:cubicBezTo>
                    <a:pt x="88" y="320"/>
                    <a:pt x="89" y="318"/>
                    <a:pt x="88" y="317"/>
                  </a:cubicBezTo>
                  <a:cubicBezTo>
                    <a:pt x="86" y="316"/>
                    <a:pt x="83" y="313"/>
                    <a:pt x="83" y="310"/>
                  </a:cubicBezTo>
                  <a:cubicBezTo>
                    <a:pt x="82" y="307"/>
                    <a:pt x="84" y="304"/>
                    <a:pt x="87" y="303"/>
                  </a:cubicBezTo>
                  <a:cubicBezTo>
                    <a:pt x="88" y="303"/>
                    <a:pt x="88" y="301"/>
                    <a:pt x="86" y="301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87" y="300"/>
                    <a:pt x="87" y="298"/>
                    <a:pt x="85" y="297"/>
                  </a:cubicBezTo>
                  <a:cubicBezTo>
                    <a:pt x="81" y="293"/>
                    <a:pt x="79" y="286"/>
                    <a:pt x="80" y="278"/>
                  </a:cubicBezTo>
                  <a:cubicBezTo>
                    <a:pt x="83" y="275"/>
                    <a:pt x="88" y="272"/>
                    <a:pt x="92" y="270"/>
                  </a:cubicBezTo>
                  <a:cubicBezTo>
                    <a:pt x="93" y="270"/>
                    <a:pt x="94" y="270"/>
                    <a:pt x="94" y="271"/>
                  </a:cubicBezTo>
                  <a:cubicBezTo>
                    <a:pt x="97" y="271"/>
                    <a:pt x="99" y="267"/>
                    <a:pt x="96" y="266"/>
                  </a:cubicBezTo>
                  <a:cubicBezTo>
                    <a:pt x="91" y="265"/>
                    <a:pt x="88" y="260"/>
                    <a:pt x="90" y="255"/>
                  </a:cubicBezTo>
                  <a:cubicBezTo>
                    <a:pt x="95" y="248"/>
                    <a:pt x="101" y="242"/>
                    <a:pt x="104" y="236"/>
                  </a:cubicBezTo>
                  <a:cubicBezTo>
                    <a:pt x="110" y="228"/>
                    <a:pt x="104" y="223"/>
                    <a:pt x="105" y="219"/>
                  </a:cubicBezTo>
                  <a:cubicBezTo>
                    <a:pt x="105" y="214"/>
                    <a:pt x="107" y="209"/>
                    <a:pt x="104" y="209"/>
                  </a:cubicBezTo>
                  <a:cubicBezTo>
                    <a:pt x="101" y="210"/>
                    <a:pt x="96" y="210"/>
                    <a:pt x="94" y="212"/>
                  </a:cubicBezTo>
                  <a:cubicBezTo>
                    <a:pt x="92" y="214"/>
                    <a:pt x="91" y="215"/>
                    <a:pt x="92" y="212"/>
                  </a:cubicBezTo>
                  <a:cubicBezTo>
                    <a:pt x="92" y="211"/>
                    <a:pt x="92" y="211"/>
                    <a:pt x="91" y="210"/>
                  </a:cubicBezTo>
                  <a:cubicBezTo>
                    <a:pt x="99" y="203"/>
                    <a:pt x="103" y="192"/>
                    <a:pt x="104" y="182"/>
                  </a:cubicBezTo>
                  <a:cubicBezTo>
                    <a:pt x="104" y="166"/>
                    <a:pt x="98" y="152"/>
                    <a:pt x="90" y="140"/>
                  </a:cubicBezTo>
                  <a:cubicBezTo>
                    <a:pt x="87" y="136"/>
                    <a:pt x="84" y="132"/>
                    <a:pt x="80" y="127"/>
                  </a:cubicBezTo>
                  <a:cubicBezTo>
                    <a:pt x="92" y="128"/>
                    <a:pt x="103" y="122"/>
                    <a:pt x="108" y="111"/>
                  </a:cubicBezTo>
                  <a:cubicBezTo>
                    <a:pt x="115" y="99"/>
                    <a:pt x="114" y="84"/>
                    <a:pt x="106" y="73"/>
                  </a:cubicBezTo>
                  <a:close/>
                  <a:moveTo>
                    <a:pt x="78" y="114"/>
                  </a:moveTo>
                  <a:cubicBezTo>
                    <a:pt x="80" y="114"/>
                    <a:pt x="81" y="113"/>
                    <a:pt x="83" y="113"/>
                  </a:cubicBezTo>
                  <a:cubicBezTo>
                    <a:pt x="84" y="113"/>
                    <a:pt x="85" y="112"/>
                    <a:pt x="85" y="112"/>
                  </a:cubicBezTo>
                  <a:cubicBezTo>
                    <a:pt x="89" y="113"/>
                    <a:pt x="92" y="114"/>
                    <a:pt x="95" y="113"/>
                  </a:cubicBezTo>
                  <a:cubicBezTo>
                    <a:pt x="97" y="113"/>
                    <a:pt x="96" y="111"/>
                    <a:pt x="95" y="111"/>
                  </a:cubicBezTo>
                  <a:cubicBezTo>
                    <a:pt x="93" y="111"/>
                    <a:pt x="90" y="111"/>
                    <a:pt x="88" y="111"/>
                  </a:cubicBezTo>
                  <a:cubicBezTo>
                    <a:pt x="90" y="110"/>
                    <a:pt x="91" y="109"/>
                    <a:pt x="92" y="108"/>
                  </a:cubicBezTo>
                  <a:cubicBezTo>
                    <a:pt x="97" y="110"/>
                    <a:pt x="103" y="107"/>
                    <a:pt x="107" y="103"/>
                  </a:cubicBezTo>
                  <a:cubicBezTo>
                    <a:pt x="106" y="105"/>
                    <a:pt x="105" y="106"/>
                    <a:pt x="105" y="108"/>
                  </a:cubicBezTo>
                  <a:cubicBezTo>
                    <a:pt x="102" y="113"/>
                    <a:pt x="99" y="117"/>
                    <a:pt x="95" y="119"/>
                  </a:cubicBezTo>
                  <a:cubicBezTo>
                    <a:pt x="89" y="119"/>
                    <a:pt x="83" y="117"/>
                    <a:pt x="78" y="114"/>
                  </a:cubicBezTo>
                  <a:close/>
                  <a:moveTo>
                    <a:pt x="76" y="109"/>
                  </a:moveTo>
                  <a:cubicBezTo>
                    <a:pt x="75" y="109"/>
                    <a:pt x="73" y="109"/>
                    <a:pt x="72" y="108"/>
                  </a:cubicBezTo>
                  <a:cubicBezTo>
                    <a:pt x="73" y="104"/>
                    <a:pt x="76" y="101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1" y="99"/>
                    <a:pt x="81" y="99"/>
                  </a:cubicBezTo>
                  <a:cubicBezTo>
                    <a:pt x="81" y="99"/>
                    <a:pt x="81" y="99"/>
                    <a:pt x="81" y="98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83" y="95"/>
                    <a:pt x="87" y="93"/>
                    <a:pt x="89" y="95"/>
                  </a:cubicBezTo>
                  <a:cubicBezTo>
                    <a:pt x="92" y="97"/>
                    <a:pt x="93" y="101"/>
                    <a:pt x="90" y="103"/>
                  </a:cubicBezTo>
                  <a:cubicBezTo>
                    <a:pt x="90" y="103"/>
                    <a:pt x="90" y="104"/>
                    <a:pt x="90" y="104"/>
                  </a:cubicBezTo>
                  <a:cubicBezTo>
                    <a:pt x="86" y="108"/>
                    <a:pt x="81" y="109"/>
                    <a:pt x="76" y="109"/>
                  </a:cubicBezTo>
                  <a:close/>
                  <a:moveTo>
                    <a:pt x="60" y="108"/>
                  </a:moveTo>
                  <a:cubicBezTo>
                    <a:pt x="61" y="110"/>
                    <a:pt x="63" y="112"/>
                    <a:pt x="64" y="114"/>
                  </a:cubicBezTo>
                  <a:cubicBezTo>
                    <a:pt x="47" y="107"/>
                    <a:pt x="34" y="89"/>
                    <a:pt x="34" y="70"/>
                  </a:cubicBezTo>
                  <a:cubicBezTo>
                    <a:pt x="34" y="67"/>
                    <a:pt x="34" y="65"/>
                    <a:pt x="34" y="62"/>
                  </a:cubicBezTo>
                  <a:cubicBezTo>
                    <a:pt x="34" y="65"/>
                    <a:pt x="34" y="68"/>
                    <a:pt x="34" y="72"/>
                  </a:cubicBezTo>
                  <a:cubicBezTo>
                    <a:pt x="37" y="87"/>
                    <a:pt x="46" y="101"/>
                    <a:pt x="60" y="108"/>
                  </a:cubicBezTo>
                  <a:close/>
                  <a:moveTo>
                    <a:pt x="77" y="98"/>
                  </a:moveTo>
                  <a:cubicBezTo>
                    <a:pt x="77" y="98"/>
                    <a:pt x="77" y="98"/>
                    <a:pt x="77" y="98"/>
                  </a:cubicBezTo>
                  <a:cubicBezTo>
                    <a:pt x="74" y="100"/>
                    <a:pt x="71" y="103"/>
                    <a:pt x="70" y="107"/>
                  </a:cubicBezTo>
                  <a:cubicBezTo>
                    <a:pt x="66" y="106"/>
                    <a:pt x="64" y="104"/>
                    <a:pt x="62" y="101"/>
                  </a:cubicBezTo>
                  <a:cubicBezTo>
                    <a:pt x="62" y="101"/>
                    <a:pt x="61" y="101"/>
                    <a:pt x="61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59" y="98"/>
                    <a:pt x="58" y="96"/>
                    <a:pt x="57" y="93"/>
                  </a:cubicBezTo>
                  <a:cubicBezTo>
                    <a:pt x="63" y="88"/>
                    <a:pt x="70" y="88"/>
                    <a:pt x="77" y="91"/>
                  </a:cubicBezTo>
                  <a:cubicBezTo>
                    <a:pt x="76" y="94"/>
                    <a:pt x="76" y="96"/>
                    <a:pt x="77" y="98"/>
                  </a:cubicBezTo>
                  <a:close/>
                  <a:moveTo>
                    <a:pt x="56" y="88"/>
                  </a:moveTo>
                  <a:cubicBezTo>
                    <a:pt x="56" y="82"/>
                    <a:pt x="59" y="76"/>
                    <a:pt x="63" y="71"/>
                  </a:cubicBezTo>
                  <a:cubicBezTo>
                    <a:pt x="72" y="70"/>
                    <a:pt x="78" y="78"/>
                    <a:pt x="80" y="87"/>
                  </a:cubicBezTo>
                  <a:cubicBezTo>
                    <a:pt x="79" y="87"/>
                    <a:pt x="78" y="88"/>
                    <a:pt x="78" y="89"/>
                  </a:cubicBezTo>
                  <a:cubicBezTo>
                    <a:pt x="71" y="85"/>
                    <a:pt x="63" y="86"/>
                    <a:pt x="56" y="91"/>
                  </a:cubicBezTo>
                  <a:cubicBezTo>
                    <a:pt x="56" y="90"/>
                    <a:pt x="56" y="89"/>
                    <a:pt x="56" y="88"/>
                  </a:cubicBezTo>
                  <a:close/>
                  <a:moveTo>
                    <a:pt x="98" y="169"/>
                  </a:moveTo>
                  <a:cubicBezTo>
                    <a:pt x="97" y="168"/>
                    <a:pt x="97" y="168"/>
                    <a:pt x="96" y="167"/>
                  </a:cubicBezTo>
                  <a:cubicBezTo>
                    <a:pt x="94" y="160"/>
                    <a:pt x="91" y="155"/>
                    <a:pt x="87" y="149"/>
                  </a:cubicBezTo>
                  <a:cubicBezTo>
                    <a:pt x="89" y="150"/>
                    <a:pt x="90" y="151"/>
                    <a:pt x="92" y="152"/>
                  </a:cubicBezTo>
                  <a:cubicBezTo>
                    <a:pt x="95" y="157"/>
                    <a:pt x="97" y="163"/>
                    <a:pt x="98" y="169"/>
                  </a:cubicBezTo>
                  <a:close/>
                  <a:moveTo>
                    <a:pt x="92" y="183"/>
                  </a:moveTo>
                  <a:cubicBezTo>
                    <a:pt x="91" y="183"/>
                    <a:pt x="91" y="182"/>
                    <a:pt x="90" y="182"/>
                  </a:cubicBezTo>
                  <a:cubicBezTo>
                    <a:pt x="90" y="180"/>
                    <a:pt x="90" y="178"/>
                    <a:pt x="90" y="176"/>
                  </a:cubicBezTo>
                  <a:cubicBezTo>
                    <a:pt x="90" y="177"/>
                    <a:pt x="91" y="177"/>
                    <a:pt x="91" y="177"/>
                  </a:cubicBezTo>
                  <a:cubicBezTo>
                    <a:pt x="92" y="179"/>
                    <a:pt x="92" y="181"/>
                    <a:pt x="92" y="183"/>
                  </a:cubicBezTo>
                  <a:close/>
                  <a:moveTo>
                    <a:pt x="93" y="189"/>
                  </a:moveTo>
                  <a:cubicBezTo>
                    <a:pt x="93" y="190"/>
                    <a:pt x="94" y="190"/>
                    <a:pt x="94" y="191"/>
                  </a:cubicBezTo>
                  <a:cubicBezTo>
                    <a:pt x="94" y="192"/>
                    <a:pt x="93" y="193"/>
                    <a:pt x="93" y="194"/>
                  </a:cubicBezTo>
                  <a:cubicBezTo>
                    <a:pt x="93" y="194"/>
                    <a:pt x="92" y="193"/>
                    <a:pt x="92" y="193"/>
                  </a:cubicBezTo>
                  <a:cubicBezTo>
                    <a:pt x="93" y="191"/>
                    <a:pt x="93" y="190"/>
                    <a:pt x="93" y="189"/>
                  </a:cubicBezTo>
                  <a:close/>
                  <a:moveTo>
                    <a:pt x="83" y="159"/>
                  </a:moveTo>
                  <a:cubicBezTo>
                    <a:pt x="83" y="159"/>
                    <a:pt x="82" y="158"/>
                    <a:pt x="81" y="157"/>
                  </a:cubicBezTo>
                  <a:cubicBezTo>
                    <a:pt x="83" y="158"/>
                    <a:pt x="85" y="160"/>
                    <a:pt x="87" y="161"/>
                  </a:cubicBezTo>
                  <a:cubicBezTo>
                    <a:pt x="87" y="162"/>
                    <a:pt x="88" y="163"/>
                    <a:pt x="88" y="165"/>
                  </a:cubicBezTo>
                  <a:cubicBezTo>
                    <a:pt x="89" y="168"/>
                    <a:pt x="90" y="171"/>
                    <a:pt x="91" y="174"/>
                  </a:cubicBezTo>
                  <a:cubicBezTo>
                    <a:pt x="90" y="174"/>
                    <a:pt x="90" y="173"/>
                    <a:pt x="89" y="173"/>
                  </a:cubicBezTo>
                  <a:cubicBezTo>
                    <a:pt x="88" y="168"/>
                    <a:pt x="86" y="163"/>
                    <a:pt x="83" y="159"/>
                  </a:cubicBezTo>
                  <a:close/>
                  <a:moveTo>
                    <a:pt x="77" y="151"/>
                  </a:moveTo>
                  <a:cubicBezTo>
                    <a:pt x="73" y="147"/>
                    <a:pt x="69" y="144"/>
                    <a:pt x="65" y="140"/>
                  </a:cubicBezTo>
                  <a:cubicBezTo>
                    <a:pt x="68" y="141"/>
                    <a:pt x="71" y="142"/>
                    <a:pt x="74" y="143"/>
                  </a:cubicBezTo>
                  <a:cubicBezTo>
                    <a:pt x="77" y="147"/>
                    <a:pt x="81" y="151"/>
                    <a:pt x="84" y="156"/>
                  </a:cubicBezTo>
                  <a:cubicBezTo>
                    <a:pt x="82" y="154"/>
                    <a:pt x="79" y="153"/>
                    <a:pt x="77" y="151"/>
                  </a:cubicBezTo>
                  <a:close/>
                  <a:moveTo>
                    <a:pt x="78" y="145"/>
                  </a:moveTo>
                  <a:cubicBezTo>
                    <a:pt x="80" y="146"/>
                    <a:pt x="82" y="146"/>
                    <a:pt x="83" y="147"/>
                  </a:cubicBezTo>
                  <a:cubicBezTo>
                    <a:pt x="87" y="152"/>
                    <a:pt x="90" y="157"/>
                    <a:pt x="92" y="163"/>
                  </a:cubicBezTo>
                  <a:cubicBezTo>
                    <a:pt x="91" y="162"/>
                    <a:pt x="90" y="161"/>
                    <a:pt x="89" y="160"/>
                  </a:cubicBezTo>
                  <a:cubicBezTo>
                    <a:pt x="86" y="154"/>
                    <a:pt x="82" y="149"/>
                    <a:pt x="78" y="145"/>
                  </a:cubicBezTo>
                  <a:close/>
                  <a:moveTo>
                    <a:pt x="91" y="167"/>
                  </a:moveTo>
                  <a:cubicBezTo>
                    <a:pt x="91" y="166"/>
                    <a:pt x="91" y="165"/>
                    <a:pt x="91" y="165"/>
                  </a:cubicBezTo>
                  <a:cubicBezTo>
                    <a:pt x="92" y="166"/>
                    <a:pt x="93" y="167"/>
                    <a:pt x="94" y="168"/>
                  </a:cubicBezTo>
                  <a:cubicBezTo>
                    <a:pt x="94" y="168"/>
                    <a:pt x="94" y="168"/>
                    <a:pt x="94" y="169"/>
                  </a:cubicBezTo>
                  <a:cubicBezTo>
                    <a:pt x="95" y="172"/>
                    <a:pt x="95" y="175"/>
                    <a:pt x="95" y="178"/>
                  </a:cubicBezTo>
                  <a:cubicBezTo>
                    <a:pt x="95" y="178"/>
                    <a:pt x="94" y="177"/>
                    <a:pt x="93" y="176"/>
                  </a:cubicBezTo>
                  <a:cubicBezTo>
                    <a:pt x="93" y="173"/>
                    <a:pt x="92" y="170"/>
                    <a:pt x="91" y="167"/>
                  </a:cubicBezTo>
                  <a:close/>
                  <a:moveTo>
                    <a:pt x="98" y="181"/>
                  </a:moveTo>
                  <a:cubicBezTo>
                    <a:pt x="98" y="178"/>
                    <a:pt x="98" y="175"/>
                    <a:pt x="97" y="172"/>
                  </a:cubicBezTo>
                  <a:cubicBezTo>
                    <a:pt x="98" y="172"/>
                    <a:pt x="98" y="173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9" y="177"/>
                    <a:pt x="99" y="180"/>
                    <a:pt x="99" y="182"/>
                  </a:cubicBezTo>
                  <a:cubicBezTo>
                    <a:pt x="99" y="182"/>
                    <a:pt x="98" y="181"/>
                    <a:pt x="98" y="181"/>
                  </a:cubicBezTo>
                  <a:close/>
                  <a:moveTo>
                    <a:pt x="96" y="191"/>
                  </a:moveTo>
                  <a:cubicBezTo>
                    <a:pt x="97" y="188"/>
                    <a:pt x="97" y="186"/>
                    <a:pt x="98" y="184"/>
                  </a:cubicBezTo>
                  <a:cubicBezTo>
                    <a:pt x="98" y="185"/>
                    <a:pt x="98" y="185"/>
                    <a:pt x="99" y="186"/>
                  </a:cubicBezTo>
                  <a:cubicBezTo>
                    <a:pt x="98" y="188"/>
                    <a:pt x="98" y="190"/>
                    <a:pt x="97" y="192"/>
                  </a:cubicBezTo>
                  <a:cubicBezTo>
                    <a:pt x="97" y="192"/>
                    <a:pt x="97" y="191"/>
                    <a:pt x="96" y="191"/>
                  </a:cubicBezTo>
                  <a:close/>
                  <a:moveTo>
                    <a:pt x="95" y="188"/>
                  </a:moveTo>
                  <a:cubicBezTo>
                    <a:pt x="94" y="187"/>
                    <a:pt x="94" y="186"/>
                    <a:pt x="94" y="186"/>
                  </a:cubicBezTo>
                  <a:cubicBezTo>
                    <a:pt x="94" y="184"/>
                    <a:pt x="94" y="182"/>
                    <a:pt x="94" y="180"/>
                  </a:cubicBezTo>
                  <a:cubicBezTo>
                    <a:pt x="94" y="180"/>
                    <a:pt x="95" y="181"/>
                    <a:pt x="95" y="181"/>
                  </a:cubicBezTo>
                  <a:cubicBezTo>
                    <a:pt x="95" y="184"/>
                    <a:pt x="95" y="186"/>
                    <a:pt x="95" y="188"/>
                  </a:cubicBezTo>
                  <a:close/>
                  <a:moveTo>
                    <a:pt x="94" y="200"/>
                  </a:moveTo>
                  <a:cubicBezTo>
                    <a:pt x="94" y="199"/>
                    <a:pt x="94" y="199"/>
                    <a:pt x="94" y="198"/>
                  </a:cubicBezTo>
                  <a:cubicBezTo>
                    <a:pt x="94" y="197"/>
                    <a:pt x="95" y="195"/>
                    <a:pt x="95" y="194"/>
                  </a:cubicBezTo>
                  <a:cubicBezTo>
                    <a:pt x="96" y="194"/>
                    <a:pt x="96" y="195"/>
                    <a:pt x="96" y="196"/>
                  </a:cubicBezTo>
                  <a:cubicBezTo>
                    <a:pt x="95" y="197"/>
                    <a:pt x="94" y="199"/>
                    <a:pt x="94" y="200"/>
                  </a:cubicBezTo>
                  <a:close/>
                  <a:moveTo>
                    <a:pt x="90" y="188"/>
                  </a:moveTo>
                  <a:cubicBezTo>
                    <a:pt x="90" y="187"/>
                    <a:pt x="90" y="186"/>
                    <a:pt x="90" y="185"/>
                  </a:cubicBezTo>
                  <a:cubicBezTo>
                    <a:pt x="91" y="186"/>
                    <a:pt x="91" y="186"/>
                    <a:pt x="91" y="187"/>
                  </a:cubicBezTo>
                  <a:cubicBezTo>
                    <a:pt x="91" y="188"/>
                    <a:pt x="91" y="189"/>
                    <a:pt x="91" y="190"/>
                  </a:cubicBezTo>
                  <a:cubicBezTo>
                    <a:pt x="90" y="189"/>
                    <a:pt x="90" y="189"/>
                    <a:pt x="90" y="188"/>
                  </a:cubicBezTo>
                  <a:close/>
                  <a:moveTo>
                    <a:pt x="88" y="180"/>
                  </a:moveTo>
                  <a:cubicBezTo>
                    <a:pt x="87" y="179"/>
                    <a:pt x="86" y="179"/>
                    <a:pt x="86" y="178"/>
                  </a:cubicBezTo>
                  <a:cubicBezTo>
                    <a:pt x="86" y="177"/>
                    <a:pt x="85" y="175"/>
                    <a:pt x="85" y="173"/>
                  </a:cubicBezTo>
                  <a:cubicBezTo>
                    <a:pt x="86" y="173"/>
                    <a:pt x="86" y="174"/>
                    <a:pt x="87" y="174"/>
                  </a:cubicBezTo>
                  <a:cubicBezTo>
                    <a:pt x="88" y="176"/>
                    <a:pt x="88" y="178"/>
                    <a:pt x="88" y="180"/>
                  </a:cubicBezTo>
                  <a:close/>
                  <a:moveTo>
                    <a:pt x="90" y="198"/>
                  </a:moveTo>
                  <a:cubicBezTo>
                    <a:pt x="90" y="197"/>
                    <a:pt x="91" y="197"/>
                    <a:pt x="91" y="196"/>
                  </a:cubicBezTo>
                  <a:cubicBezTo>
                    <a:pt x="91" y="196"/>
                    <a:pt x="91" y="197"/>
                    <a:pt x="91" y="197"/>
                  </a:cubicBezTo>
                  <a:cubicBezTo>
                    <a:pt x="91" y="198"/>
                    <a:pt x="90" y="199"/>
                    <a:pt x="90" y="200"/>
                  </a:cubicBezTo>
                  <a:cubicBezTo>
                    <a:pt x="90" y="199"/>
                    <a:pt x="90" y="199"/>
                    <a:pt x="90" y="198"/>
                  </a:cubicBezTo>
                  <a:close/>
                  <a:moveTo>
                    <a:pt x="88" y="193"/>
                  </a:moveTo>
                  <a:cubicBezTo>
                    <a:pt x="88" y="193"/>
                    <a:pt x="89" y="192"/>
                    <a:pt x="89" y="191"/>
                  </a:cubicBezTo>
                  <a:cubicBezTo>
                    <a:pt x="89" y="192"/>
                    <a:pt x="90" y="192"/>
                    <a:pt x="90" y="193"/>
                  </a:cubicBezTo>
                  <a:cubicBezTo>
                    <a:pt x="90" y="194"/>
                    <a:pt x="89" y="195"/>
                    <a:pt x="89" y="195"/>
                  </a:cubicBezTo>
                  <a:cubicBezTo>
                    <a:pt x="88" y="195"/>
                    <a:pt x="88" y="194"/>
                    <a:pt x="88" y="193"/>
                  </a:cubicBezTo>
                  <a:close/>
                  <a:moveTo>
                    <a:pt x="71" y="151"/>
                  </a:moveTo>
                  <a:cubicBezTo>
                    <a:pt x="72" y="152"/>
                    <a:pt x="74" y="152"/>
                    <a:pt x="75" y="153"/>
                  </a:cubicBezTo>
                  <a:cubicBezTo>
                    <a:pt x="76" y="154"/>
                    <a:pt x="77" y="156"/>
                    <a:pt x="78" y="157"/>
                  </a:cubicBezTo>
                  <a:cubicBezTo>
                    <a:pt x="82" y="161"/>
                    <a:pt x="84" y="166"/>
                    <a:pt x="86" y="171"/>
                  </a:cubicBezTo>
                  <a:cubicBezTo>
                    <a:pt x="85" y="171"/>
                    <a:pt x="85" y="170"/>
                    <a:pt x="84" y="170"/>
                  </a:cubicBezTo>
                  <a:cubicBezTo>
                    <a:pt x="83" y="167"/>
                    <a:pt x="82" y="165"/>
                    <a:pt x="82" y="164"/>
                  </a:cubicBezTo>
                  <a:cubicBezTo>
                    <a:pt x="79" y="159"/>
                    <a:pt x="75" y="155"/>
                    <a:pt x="71" y="151"/>
                  </a:cubicBezTo>
                  <a:close/>
                  <a:moveTo>
                    <a:pt x="89" y="246"/>
                  </a:moveTo>
                  <a:cubicBezTo>
                    <a:pt x="94" y="239"/>
                    <a:pt x="97" y="235"/>
                    <a:pt x="96" y="229"/>
                  </a:cubicBezTo>
                  <a:cubicBezTo>
                    <a:pt x="95" y="220"/>
                    <a:pt x="100" y="216"/>
                    <a:pt x="100" y="216"/>
                  </a:cubicBezTo>
                  <a:cubicBezTo>
                    <a:pt x="96" y="222"/>
                    <a:pt x="99" y="229"/>
                    <a:pt x="98" y="234"/>
                  </a:cubicBezTo>
                  <a:cubicBezTo>
                    <a:pt x="98" y="239"/>
                    <a:pt x="89" y="246"/>
                    <a:pt x="89" y="246"/>
                  </a:cubicBezTo>
                  <a:close/>
                  <a:moveTo>
                    <a:pt x="79" y="228"/>
                  </a:moveTo>
                  <a:cubicBezTo>
                    <a:pt x="72" y="213"/>
                    <a:pt x="73" y="203"/>
                    <a:pt x="79" y="194"/>
                  </a:cubicBezTo>
                  <a:cubicBezTo>
                    <a:pt x="79" y="194"/>
                    <a:pt x="73" y="207"/>
                    <a:pt x="80" y="224"/>
                  </a:cubicBezTo>
                  <a:cubicBezTo>
                    <a:pt x="85" y="236"/>
                    <a:pt x="87" y="245"/>
                    <a:pt x="78" y="261"/>
                  </a:cubicBezTo>
                  <a:cubicBezTo>
                    <a:pt x="78" y="261"/>
                    <a:pt x="86" y="246"/>
                    <a:pt x="79" y="228"/>
                  </a:cubicBezTo>
                  <a:close/>
                  <a:moveTo>
                    <a:pt x="80" y="275"/>
                  </a:moveTo>
                  <a:cubicBezTo>
                    <a:pt x="80" y="271"/>
                    <a:pt x="82" y="267"/>
                    <a:pt x="83" y="264"/>
                  </a:cubicBezTo>
                  <a:cubicBezTo>
                    <a:pt x="84" y="263"/>
                    <a:pt x="85" y="262"/>
                    <a:pt x="85" y="261"/>
                  </a:cubicBezTo>
                  <a:cubicBezTo>
                    <a:pt x="86" y="264"/>
                    <a:pt x="87" y="266"/>
                    <a:pt x="90" y="268"/>
                  </a:cubicBezTo>
                  <a:cubicBezTo>
                    <a:pt x="86" y="270"/>
                    <a:pt x="83" y="272"/>
                    <a:pt x="80" y="275"/>
                  </a:cubicBezTo>
                  <a:close/>
                  <a:moveTo>
                    <a:pt x="56" y="276"/>
                  </a:moveTo>
                  <a:cubicBezTo>
                    <a:pt x="57" y="285"/>
                    <a:pt x="64" y="292"/>
                    <a:pt x="73" y="292"/>
                  </a:cubicBezTo>
                  <a:cubicBezTo>
                    <a:pt x="75" y="294"/>
                    <a:pt x="77" y="296"/>
                    <a:pt x="79" y="299"/>
                  </a:cubicBezTo>
                  <a:cubicBezTo>
                    <a:pt x="65" y="301"/>
                    <a:pt x="52" y="289"/>
                    <a:pt x="50" y="276"/>
                  </a:cubicBezTo>
                  <a:cubicBezTo>
                    <a:pt x="48" y="262"/>
                    <a:pt x="54" y="249"/>
                    <a:pt x="64" y="239"/>
                  </a:cubicBezTo>
                  <a:cubicBezTo>
                    <a:pt x="65" y="243"/>
                    <a:pt x="66" y="247"/>
                    <a:pt x="66" y="250"/>
                  </a:cubicBezTo>
                  <a:cubicBezTo>
                    <a:pt x="60" y="257"/>
                    <a:pt x="54" y="266"/>
                    <a:pt x="56" y="276"/>
                  </a:cubicBezTo>
                  <a:close/>
                  <a:moveTo>
                    <a:pt x="59" y="298"/>
                  </a:moveTo>
                  <a:cubicBezTo>
                    <a:pt x="61" y="299"/>
                    <a:pt x="63" y="301"/>
                    <a:pt x="66" y="301"/>
                  </a:cubicBezTo>
                  <a:cubicBezTo>
                    <a:pt x="48" y="297"/>
                    <a:pt x="35" y="281"/>
                    <a:pt x="35" y="263"/>
                  </a:cubicBezTo>
                  <a:cubicBezTo>
                    <a:pt x="35" y="263"/>
                    <a:pt x="35" y="263"/>
                    <a:pt x="35" y="262"/>
                  </a:cubicBezTo>
                  <a:cubicBezTo>
                    <a:pt x="35" y="261"/>
                    <a:pt x="36" y="259"/>
                    <a:pt x="36" y="258"/>
                  </a:cubicBezTo>
                  <a:cubicBezTo>
                    <a:pt x="36" y="274"/>
                    <a:pt x="45" y="290"/>
                    <a:pt x="59" y="298"/>
                  </a:cubicBezTo>
                  <a:close/>
                  <a:moveTo>
                    <a:pt x="42" y="290"/>
                  </a:moveTo>
                  <a:cubicBezTo>
                    <a:pt x="48" y="296"/>
                    <a:pt x="55" y="301"/>
                    <a:pt x="62" y="303"/>
                  </a:cubicBezTo>
                  <a:cubicBezTo>
                    <a:pt x="57" y="302"/>
                    <a:pt x="52" y="300"/>
                    <a:pt x="47" y="297"/>
                  </a:cubicBezTo>
                  <a:cubicBezTo>
                    <a:pt x="41" y="293"/>
                    <a:pt x="37" y="286"/>
                    <a:pt x="34" y="279"/>
                  </a:cubicBezTo>
                  <a:cubicBezTo>
                    <a:pt x="34" y="278"/>
                    <a:pt x="34" y="276"/>
                    <a:pt x="34" y="274"/>
                  </a:cubicBezTo>
                  <a:cubicBezTo>
                    <a:pt x="35" y="280"/>
                    <a:pt x="38" y="285"/>
                    <a:pt x="42" y="290"/>
                  </a:cubicBezTo>
                  <a:close/>
                  <a:moveTo>
                    <a:pt x="39" y="249"/>
                  </a:moveTo>
                  <a:cubicBezTo>
                    <a:pt x="41" y="245"/>
                    <a:pt x="43" y="242"/>
                    <a:pt x="45" y="239"/>
                  </a:cubicBezTo>
                  <a:cubicBezTo>
                    <a:pt x="42" y="251"/>
                    <a:pt x="42" y="263"/>
                    <a:pt x="45" y="275"/>
                  </a:cubicBezTo>
                  <a:cubicBezTo>
                    <a:pt x="46" y="277"/>
                    <a:pt x="46" y="279"/>
                    <a:pt x="47" y="281"/>
                  </a:cubicBezTo>
                  <a:cubicBezTo>
                    <a:pt x="48" y="283"/>
                    <a:pt x="48" y="286"/>
                    <a:pt x="50" y="288"/>
                  </a:cubicBezTo>
                  <a:cubicBezTo>
                    <a:pt x="40" y="277"/>
                    <a:pt x="36" y="263"/>
                    <a:pt x="39" y="249"/>
                  </a:cubicBezTo>
                  <a:close/>
                  <a:moveTo>
                    <a:pt x="50" y="233"/>
                  </a:moveTo>
                  <a:cubicBezTo>
                    <a:pt x="51" y="232"/>
                    <a:pt x="53" y="230"/>
                    <a:pt x="54" y="229"/>
                  </a:cubicBezTo>
                  <a:cubicBezTo>
                    <a:pt x="50" y="237"/>
                    <a:pt x="47" y="247"/>
                    <a:pt x="48" y="256"/>
                  </a:cubicBezTo>
                  <a:cubicBezTo>
                    <a:pt x="47" y="259"/>
                    <a:pt x="46" y="262"/>
                    <a:pt x="45" y="265"/>
                  </a:cubicBezTo>
                  <a:cubicBezTo>
                    <a:pt x="44" y="254"/>
                    <a:pt x="45" y="243"/>
                    <a:pt x="50" y="233"/>
                  </a:cubicBezTo>
                  <a:close/>
                  <a:moveTo>
                    <a:pt x="58" y="228"/>
                  </a:moveTo>
                  <a:cubicBezTo>
                    <a:pt x="55" y="234"/>
                    <a:pt x="53" y="240"/>
                    <a:pt x="52" y="247"/>
                  </a:cubicBezTo>
                  <a:cubicBezTo>
                    <a:pt x="51" y="248"/>
                    <a:pt x="51" y="249"/>
                    <a:pt x="50" y="251"/>
                  </a:cubicBezTo>
                  <a:cubicBezTo>
                    <a:pt x="51" y="243"/>
                    <a:pt x="53" y="235"/>
                    <a:pt x="58" y="228"/>
                  </a:cubicBezTo>
                  <a:close/>
                  <a:moveTo>
                    <a:pt x="60" y="229"/>
                  </a:moveTo>
                  <a:cubicBezTo>
                    <a:pt x="60" y="229"/>
                    <a:pt x="60" y="230"/>
                    <a:pt x="60" y="230"/>
                  </a:cubicBezTo>
                  <a:cubicBezTo>
                    <a:pt x="59" y="233"/>
                    <a:pt x="58" y="236"/>
                    <a:pt x="58" y="239"/>
                  </a:cubicBezTo>
                  <a:cubicBezTo>
                    <a:pt x="57" y="240"/>
                    <a:pt x="56" y="241"/>
                    <a:pt x="56" y="242"/>
                  </a:cubicBezTo>
                  <a:cubicBezTo>
                    <a:pt x="57" y="238"/>
                    <a:pt x="58" y="233"/>
                    <a:pt x="60" y="229"/>
                  </a:cubicBezTo>
                  <a:close/>
                  <a:moveTo>
                    <a:pt x="51" y="220"/>
                  </a:moveTo>
                  <a:cubicBezTo>
                    <a:pt x="53" y="220"/>
                    <a:pt x="54" y="222"/>
                    <a:pt x="55" y="223"/>
                  </a:cubicBezTo>
                  <a:cubicBezTo>
                    <a:pt x="43" y="232"/>
                    <a:pt x="34" y="246"/>
                    <a:pt x="30" y="261"/>
                  </a:cubicBezTo>
                  <a:cubicBezTo>
                    <a:pt x="27" y="280"/>
                    <a:pt x="32" y="299"/>
                    <a:pt x="44" y="314"/>
                  </a:cubicBezTo>
                  <a:cubicBezTo>
                    <a:pt x="46" y="316"/>
                    <a:pt x="50" y="313"/>
                    <a:pt x="48" y="311"/>
                  </a:cubicBezTo>
                  <a:cubicBezTo>
                    <a:pt x="42" y="304"/>
                    <a:pt x="38" y="297"/>
                    <a:pt x="36" y="289"/>
                  </a:cubicBezTo>
                  <a:cubicBezTo>
                    <a:pt x="38" y="292"/>
                    <a:pt x="41" y="296"/>
                    <a:pt x="45" y="298"/>
                  </a:cubicBezTo>
                  <a:cubicBezTo>
                    <a:pt x="54" y="305"/>
                    <a:pt x="65" y="307"/>
                    <a:pt x="75" y="305"/>
                  </a:cubicBezTo>
                  <a:cubicBezTo>
                    <a:pt x="67" y="314"/>
                    <a:pt x="57" y="320"/>
                    <a:pt x="45" y="321"/>
                  </a:cubicBezTo>
                  <a:cubicBezTo>
                    <a:pt x="35" y="322"/>
                    <a:pt x="24" y="319"/>
                    <a:pt x="16" y="312"/>
                  </a:cubicBezTo>
                  <a:cubicBezTo>
                    <a:pt x="20" y="313"/>
                    <a:pt x="24" y="314"/>
                    <a:pt x="28" y="314"/>
                  </a:cubicBezTo>
                  <a:cubicBezTo>
                    <a:pt x="28" y="314"/>
                    <a:pt x="28" y="314"/>
                    <a:pt x="28" y="314"/>
                  </a:cubicBezTo>
                  <a:cubicBezTo>
                    <a:pt x="29" y="314"/>
                    <a:pt x="31" y="313"/>
                    <a:pt x="30" y="311"/>
                  </a:cubicBezTo>
                  <a:cubicBezTo>
                    <a:pt x="15" y="279"/>
                    <a:pt x="24" y="241"/>
                    <a:pt x="51" y="220"/>
                  </a:cubicBezTo>
                  <a:close/>
                  <a:moveTo>
                    <a:pt x="73" y="234"/>
                  </a:moveTo>
                  <a:cubicBezTo>
                    <a:pt x="76" y="243"/>
                    <a:pt x="76" y="251"/>
                    <a:pt x="76" y="253"/>
                  </a:cubicBezTo>
                  <a:cubicBezTo>
                    <a:pt x="75" y="260"/>
                    <a:pt x="74" y="265"/>
                    <a:pt x="73" y="265"/>
                  </a:cubicBezTo>
                  <a:cubicBezTo>
                    <a:pt x="72" y="265"/>
                    <a:pt x="76" y="252"/>
                    <a:pt x="70" y="235"/>
                  </a:cubicBezTo>
                  <a:cubicBezTo>
                    <a:pt x="67" y="226"/>
                    <a:pt x="62" y="216"/>
                    <a:pt x="49" y="209"/>
                  </a:cubicBezTo>
                  <a:cubicBezTo>
                    <a:pt x="28" y="199"/>
                    <a:pt x="17" y="206"/>
                    <a:pt x="14" y="208"/>
                  </a:cubicBezTo>
                  <a:cubicBezTo>
                    <a:pt x="12" y="209"/>
                    <a:pt x="10" y="209"/>
                    <a:pt x="9" y="208"/>
                  </a:cubicBezTo>
                  <a:cubicBezTo>
                    <a:pt x="9" y="206"/>
                    <a:pt x="11" y="205"/>
                    <a:pt x="13" y="204"/>
                  </a:cubicBezTo>
                  <a:cubicBezTo>
                    <a:pt x="14" y="203"/>
                    <a:pt x="30" y="191"/>
                    <a:pt x="55" y="209"/>
                  </a:cubicBezTo>
                  <a:cubicBezTo>
                    <a:pt x="67" y="218"/>
                    <a:pt x="71" y="226"/>
                    <a:pt x="73" y="234"/>
                  </a:cubicBezTo>
                  <a:close/>
                  <a:moveTo>
                    <a:pt x="42" y="167"/>
                  </a:moveTo>
                  <a:cubicBezTo>
                    <a:pt x="47" y="161"/>
                    <a:pt x="54" y="159"/>
                    <a:pt x="61" y="161"/>
                  </a:cubicBezTo>
                  <a:cubicBezTo>
                    <a:pt x="67" y="162"/>
                    <a:pt x="73" y="166"/>
                    <a:pt x="76" y="172"/>
                  </a:cubicBezTo>
                  <a:cubicBezTo>
                    <a:pt x="79" y="177"/>
                    <a:pt x="79" y="182"/>
                    <a:pt x="76" y="186"/>
                  </a:cubicBezTo>
                  <a:cubicBezTo>
                    <a:pt x="76" y="186"/>
                    <a:pt x="75" y="187"/>
                    <a:pt x="75" y="187"/>
                  </a:cubicBezTo>
                  <a:cubicBezTo>
                    <a:pt x="71" y="189"/>
                    <a:pt x="67" y="193"/>
                    <a:pt x="66" y="198"/>
                  </a:cubicBezTo>
                  <a:cubicBezTo>
                    <a:pt x="66" y="202"/>
                    <a:pt x="63" y="203"/>
                    <a:pt x="62" y="201"/>
                  </a:cubicBezTo>
                  <a:cubicBezTo>
                    <a:pt x="62" y="199"/>
                    <a:pt x="62" y="198"/>
                    <a:pt x="62" y="197"/>
                  </a:cubicBezTo>
                  <a:cubicBezTo>
                    <a:pt x="65" y="192"/>
                    <a:pt x="68" y="187"/>
                    <a:pt x="70" y="181"/>
                  </a:cubicBezTo>
                  <a:cubicBezTo>
                    <a:pt x="71" y="175"/>
                    <a:pt x="71" y="168"/>
                    <a:pt x="66" y="165"/>
                  </a:cubicBezTo>
                  <a:cubicBezTo>
                    <a:pt x="61" y="162"/>
                    <a:pt x="56" y="162"/>
                    <a:pt x="53" y="166"/>
                  </a:cubicBezTo>
                  <a:cubicBezTo>
                    <a:pt x="50" y="170"/>
                    <a:pt x="52" y="176"/>
                    <a:pt x="56" y="177"/>
                  </a:cubicBezTo>
                  <a:cubicBezTo>
                    <a:pt x="59" y="178"/>
                    <a:pt x="61" y="174"/>
                    <a:pt x="58" y="173"/>
                  </a:cubicBezTo>
                  <a:cubicBezTo>
                    <a:pt x="53" y="171"/>
                    <a:pt x="60" y="164"/>
                    <a:pt x="64" y="169"/>
                  </a:cubicBezTo>
                  <a:cubicBezTo>
                    <a:pt x="66" y="172"/>
                    <a:pt x="67" y="176"/>
                    <a:pt x="65" y="180"/>
                  </a:cubicBezTo>
                  <a:cubicBezTo>
                    <a:pt x="65" y="181"/>
                    <a:pt x="65" y="181"/>
                    <a:pt x="65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59" y="186"/>
                    <a:pt x="53" y="186"/>
                    <a:pt x="48" y="183"/>
                  </a:cubicBezTo>
                  <a:cubicBezTo>
                    <a:pt x="47" y="183"/>
                    <a:pt x="47" y="182"/>
                    <a:pt x="47" y="182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1"/>
                    <a:pt x="43" y="179"/>
                    <a:pt x="42" y="177"/>
                  </a:cubicBezTo>
                  <a:cubicBezTo>
                    <a:pt x="40" y="174"/>
                    <a:pt x="40" y="170"/>
                    <a:pt x="42" y="167"/>
                  </a:cubicBezTo>
                  <a:close/>
                  <a:moveTo>
                    <a:pt x="67" y="157"/>
                  </a:moveTo>
                  <a:cubicBezTo>
                    <a:pt x="71" y="160"/>
                    <a:pt x="74" y="164"/>
                    <a:pt x="76" y="168"/>
                  </a:cubicBezTo>
                  <a:cubicBezTo>
                    <a:pt x="72" y="163"/>
                    <a:pt x="66" y="159"/>
                    <a:pt x="59" y="158"/>
                  </a:cubicBezTo>
                  <a:cubicBezTo>
                    <a:pt x="51" y="157"/>
                    <a:pt x="41" y="160"/>
                    <a:pt x="39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6"/>
                    <a:pt x="40" y="164"/>
                    <a:pt x="40" y="161"/>
                  </a:cubicBezTo>
                  <a:cubicBezTo>
                    <a:pt x="46" y="152"/>
                    <a:pt x="59" y="151"/>
                    <a:pt x="67" y="157"/>
                  </a:cubicBezTo>
                  <a:close/>
                  <a:moveTo>
                    <a:pt x="61" y="149"/>
                  </a:moveTo>
                  <a:cubicBezTo>
                    <a:pt x="67" y="154"/>
                    <a:pt x="67" y="154"/>
                    <a:pt x="67" y="154"/>
                  </a:cubicBezTo>
                  <a:cubicBezTo>
                    <a:pt x="60" y="150"/>
                    <a:pt x="51" y="150"/>
                    <a:pt x="45" y="154"/>
                  </a:cubicBezTo>
                  <a:cubicBezTo>
                    <a:pt x="49" y="149"/>
                    <a:pt x="55" y="146"/>
                    <a:pt x="61" y="149"/>
                  </a:cubicBezTo>
                  <a:close/>
                  <a:moveTo>
                    <a:pt x="43" y="114"/>
                  </a:moveTo>
                  <a:cubicBezTo>
                    <a:pt x="48" y="117"/>
                    <a:pt x="53" y="120"/>
                    <a:pt x="57" y="124"/>
                  </a:cubicBezTo>
                  <a:cubicBezTo>
                    <a:pt x="58" y="124"/>
                    <a:pt x="60" y="123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63" y="124"/>
                    <a:pt x="69" y="126"/>
                    <a:pt x="75" y="127"/>
                  </a:cubicBezTo>
                  <a:cubicBezTo>
                    <a:pt x="76" y="129"/>
                    <a:pt x="77" y="130"/>
                    <a:pt x="78" y="132"/>
                  </a:cubicBezTo>
                  <a:cubicBezTo>
                    <a:pt x="82" y="137"/>
                    <a:pt x="86" y="142"/>
                    <a:pt x="89" y="148"/>
                  </a:cubicBezTo>
                  <a:cubicBezTo>
                    <a:pt x="88" y="147"/>
                    <a:pt x="86" y="146"/>
                    <a:pt x="84" y="145"/>
                  </a:cubicBezTo>
                  <a:cubicBezTo>
                    <a:pt x="81" y="140"/>
                    <a:pt x="77" y="136"/>
                    <a:pt x="72" y="132"/>
                  </a:cubicBezTo>
                  <a:cubicBezTo>
                    <a:pt x="71" y="131"/>
                    <a:pt x="70" y="132"/>
                    <a:pt x="71" y="133"/>
                  </a:cubicBezTo>
                  <a:cubicBezTo>
                    <a:pt x="74" y="136"/>
                    <a:pt x="77" y="140"/>
                    <a:pt x="80" y="143"/>
                  </a:cubicBezTo>
                  <a:cubicBezTo>
                    <a:pt x="78" y="142"/>
                    <a:pt x="77" y="142"/>
                    <a:pt x="75" y="141"/>
                  </a:cubicBezTo>
                  <a:cubicBezTo>
                    <a:pt x="72" y="138"/>
                    <a:pt x="69" y="135"/>
                    <a:pt x="65" y="132"/>
                  </a:cubicBezTo>
                  <a:cubicBezTo>
                    <a:pt x="64" y="131"/>
                    <a:pt x="63" y="132"/>
                    <a:pt x="64" y="133"/>
                  </a:cubicBezTo>
                  <a:cubicBezTo>
                    <a:pt x="66" y="135"/>
                    <a:pt x="68" y="137"/>
                    <a:pt x="70" y="139"/>
                  </a:cubicBezTo>
                  <a:cubicBezTo>
                    <a:pt x="67" y="139"/>
                    <a:pt x="65" y="138"/>
                    <a:pt x="62" y="137"/>
                  </a:cubicBezTo>
                  <a:cubicBezTo>
                    <a:pt x="62" y="137"/>
                    <a:pt x="61" y="137"/>
                    <a:pt x="61" y="137"/>
                  </a:cubicBezTo>
                  <a:cubicBezTo>
                    <a:pt x="56" y="134"/>
                    <a:pt x="51" y="130"/>
                    <a:pt x="46" y="127"/>
                  </a:cubicBezTo>
                  <a:cubicBezTo>
                    <a:pt x="45" y="127"/>
                    <a:pt x="44" y="129"/>
                    <a:pt x="45" y="129"/>
                  </a:cubicBezTo>
                  <a:cubicBezTo>
                    <a:pt x="54" y="135"/>
                    <a:pt x="63" y="141"/>
                    <a:pt x="71" y="148"/>
                  </a:cubicBezTo>
                  <a:cubicBezTo>
                    <a:pt x="69" y="147"/>
                    <a:pt x="67" y="147"/>
                    <a:pt x="65" y="146"/>
                  </a:cubicBezTo>
                  <a:cubicBezTo>
                    <a:pt x="53" y="137"/>
                    <a:pt x="40" y="130"/>
                    <a:pt x="28" y="121"/>
                  </a:cubicBezTo>
                  <a:cubicBezTo>
                    <a:pt x="27" y="120"/>
                    <a:pt x="22" y="114"/>
                    <a:pt x="20" y="113"/>
                  </a:cubicBezTo>
                  <a:cubicBezTo>
                    <a:pt x="28" y="111"/>
                    <a:pt x="36" y="111"/>
                    <a:pt x="43" y="114"/>
                  </a:cubicBezTo>
                  <a:close/>
                  <a:moveTo>
                    <a:pt x="41" y="20"/>
                  </a:moveTo>
                  <a:cubicBezTo>
                    <a:pt x="42" y="30"/>
                    <a:pt x="38" y="38"/>
                    <a:pt x="35" y="47"/>
                  </a:cubicBezTo>
                  <a:cubicBezTo>
                    <a:pt x="32" y="57"/>
                    <a:pt x="30" y="66"/>
                    <a:pt x="32" y="76"/>
                  </a:cubicBezTo>
                  <a:cubicBezTo>
                    <a:pt x="35" y="96"/>
                    <a:pt x="49" y="111"/>
                    <a:pt x="67" y="118"/>
                  </a:cubicBezTo>
                  <a:cubicBezTo>
                    <a:pt x="69" y="120"/>
                    <a:pt x="70" y="122"/>
                    <a:pt x="72" y="124"/>
                  </a:cubicBezTo>
                  <a:cubicBezTo>
                    <a:pt x="64" y="122"/>
                    <a:pt x="57" y="118"/>
                    <a:pt x="50" y="113"/>
                  </a:cubicBezTo>
                  <a:cubicBezTo>
                    <a:pt x="37" y="99"/>
                    <a:pt x="25" y="82"/>
                    <a:pt x="25" y="63"/>
                  </a:cubicBezTo>
                  <a:cubicBezTo>
                    <a:pt x="25" y="51"/>
                    <a:pt x="31" y="42"/>
                    <a:pt x="37" y="31"/>
                  </a:cubicBezTo>
                  <a:cubicBezTo>
                    <a:pt x="38" y="28"/>
                    <a:pt x="40" y="24"/>
                    <a:pt x="41" y="20"/>
                  </a:cubicBezTo>
                  <a:close/>
                  <a:moveTo>
                    <a:pt x="46" y="25"/>
                  </a:moveTo>
                  <a:cubicBezTo>
                    <a:pt x="45" y="38"/>
                    <a:pt x="37" y="52"/>
                    <a:pt x="38" y="65"/>
                  </a:cubicBezTo>
                  <a:cubicBezTo>
                    <a:pt x="38" y="77"/>
                    <a:pt x="44" y="89"/>
                    <a:pt x="53" y="97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44" y="95"/>
                    <a:pt x="36" y="79"/>
                    <a:pt x="36" y="64"/>
                  </a:cubicBezTo>
                  <a:cubicBezTo>
                    <a:pt x="37" y="51"/>
                    <a:pt x="44" y="38"/>
                    <a:pt x="46" y="25"/>
                  </a:cubicBezTo>
                  <a:close/>
                  <a:moveTo>
                    <a:pt x="47" y="28"/>
                  </a:moveTo>
                  <a:cubicBezTo>
                    <a:pt x="48" y="36"/>
                    <a:pt x="47" y="43"/>
                    <a:pt x="48" y="51"/>
                  </a:cubicBezTo>
                  <a:cubicBezTo>
                    <a:pt x="46" y="50"/>
                    <a:pt x="45" y="51"/>
                    <a:pt x="45" y="52"/>
                  </a:cubicBezTo>
                  <a:cubicBezTo>
                    <a:pt x="41" y="65"/>
                    <a:pt x="44" y="78"/>
                    <a:pt x="49" y="89"/>
                  </a:cubicBezTo>
                  <a:cubicBezTo>
                    <a:pt x="42" y="80"/>
                    <a:pt x="39" y="68"/>
                    <a:pt x="41" y="56"/>
                  </a:cubicBezTo>
                  <a:cubicBezTo>
                    <a:pt x="43" y="47"/>
                    <a:pt x="46" y="38"/>
                    <a:pt x="47" y="28"/>
                  </a:cubicBezTo>
                  <a:close/>
                  <a:moveTo>
                    <a:pt x="59" y="57"/>
                  </a:moveTo>
                  <a:cubicBezTo>
                    <a:pt x="58" y="60"/>
                    <a:pt x="57" y="62"/>
                    <a:pt x="56" y="64"/>
                  </a:cubicBezTo>
                  <a:cubicBezTo>
                    <a:pt x="41" y="50"/>
                    <a:pt x="57" y="23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1" y="17"/>
                    <a:pt x="67" y="38"/>
                    <a:pt x="59" y="57"/>
                  </a:cubicBez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80" y="77"/>
                    <a:pt x="74" y="70"/>
                    <a:pt x="65" y="69"/>
                  </a:cubicBezTo>
                  <a:cubicBezTo>
                    <a:pt x="68" y="67"/>
                    <a:pt x="71" y="66"/>
                    <a:pt x="74" y="65"/>
                  </a:cubicBezTo>
                  <a:cubicBezTo>
                    <a:pt x="77" y="64"/>
                    <a:pt x="81" y="64"/>
                    <a:pt x="84" y="65"/>
                  </a:cubicBezTo>
                  <a:cubicBezTo>
                    <a:pt x="88" y="71"/>
                    <a:pt x="89" y="78"/>
                    <a:pt x="84" y="84"/>
                  </a:cubicBezTo>
                  <a:close/>
                  <a:moveTo>
                    <a:pt x="94" y="68"/>
                  </a:moveTo>
                  <a:cubicBezTo>
                    <a:pt x="95" y="74"/>
                    <a:pt x="93" y="80"/>
                    <a:pt x="90" y="85"/>
                  </a:cubicBezTo>
                  <a:cubicBezTo>
                    <a:pt x="89" y="85"/>
                    <a:pt x="88" y="84"/>
                    <a:pt x="87" y="84"/>
                  </a:cubicBezTo>
                  <a:cubicBezTo>
                    <a:pt x="91" y="78"/>
                    <a:pt x="90" y="71"/>
                    <a:pt x="87" y="65"/>
                  </a:cubicBezTo>
                  <a:cubicBezTo>
                    <a:pt x="89" y="66"/>
                    <a:pt x="92" y="67"/>
                    <a:pt x="94" y="68"/>
                  </a:cubicBezTo>
                  <a:close/>
                  <a:moveTo>
                    <a:pt x="99" y="73"/>
                  </a:moveTo>
                  <a:cubicBezTo>
                    <a:pt x="100" y="78"/>
                    <a:pt x="98" y="83"/>
                    <a:pt x="93" y="87"/>
                  </a:cubicBezTo>
                  <a:cubicBezTo>
                    <a:pt x="93" y="87"/>
                    <a:pt x="92" y="86"/>
                    <a:pt x="92" y="86"/>
                  </a:cubicBezTo>
                  <a:cubicBezTo>
                    <a:pt x="95" y="81"/>
                    <a:pt x="97" y="76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lose/>
                  <a:moveTo>
                    <a:pt x="107" y="91"/>
                  </a:moveTo>
                  <a:cubicBezTo>
                    <a:pt x="107" y="91"/>
                    <a:pt x="107" y="91"/>
                    <a:pt x="107" y="90"/>
                  </a:cubicBezTo>
                  <a:cubicBezTo>
                    <a:pt x="108" y="92"/>
                    <a:pt x="108" y="94"/>
                    <a:pt x="108" y="96"/>
                  </a:cubicBezTo>
                  <a:cubicBezTo>
                    <a:pt x="106" y="103"/>
                    <a:pt x="100" y="107"/>
                    <a:pt x="94" y="106"/>
                  </a:cubicBezTo>
                  <a:cubicBezTo>
                    <a:pt x="96" y="104"/>
                    <a:pt x="97" y="101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0" y="97"/>
                    <a:pt x="102" y="96"/>
                    <a:pt x="104" y="94"/>
                  </a:cubicBezTo>
                  <a:cubicBezTo>
                    <a:pt x="105" y="92"/>
                    <a:pt x="103" y="91"/>
                    <a:pt x="102" y="92"/>
                  </a:cubicBezTo>
                  <a:cubicBezTo>
                    <a:pt x="101" y="94"/>
                    <a:pt x="99" y="95"/>
                    <a:pt x="97" y="96"/>
                  </a:cubicBezTo>
                  <a:cubicBezTo>
                    <a:pt x="97" y="93"/>
                    <a:pt x="96" y="91"/>
                    <a:pt x="95" y="89"/>
                  </a:cubicBezTo>
                  <a:cubicBezTo>
                    <a:pt x="99" y="85"/>
                    <a:pt x="101" y="81"/>
                    <a:pt x="101" y="76"/>
                  </a:cubicBezTo>
                  <a:cubicBezTo>
                    <a:pt x="104" y="79"/>
                    <a:pt x="106" y="83"/>
                    <a:pt x="107" y="87"/>
                  </a:cubicBezTo>
                  <a:cubicBezTo>
                    <a:pt x="106" y="88"/>
                    <a:pt x="106" y="89"/>
                    <a:pt x="105" y="90"/>
                  </a:cubicBezTo>
                  <a:cubicBezTo>
                    <a:pt x="104" y="91"/>
                    <a:pt x="106" y="92"/>
                    <a:pt x="10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794" y="4124"/>
              <a:ext cx="1153" cy="405"/>
            </a:xfrm>
            <a:custGeom>
              <a:avLst/>
              <a:gdLst>
                <a:gd name="T0" fmla="*/ 115 w 327"/>
                <a:gd name="T1" fmla="*/ 23 h 115"/>
                <a:gd name="T2" fmla="*/ 61 w 327"/>
                <a:gd name="T3" fmla="*/ 19 h 115"/>
                <a:gd name="T4" fmla="*/ 26 w 327"/>
                <a:gd name="T5" fmla="*/ 28 h 115"/>
                <a:gd name="T6" fmla="*/ 22 w 327"/>
                <a:gd name="T7" fmla="*/ 34 h 115"/>
                <a:gd name="T8" fmla="*/ 36 w 327"/>
                <a:gd name="T9" fmla="*/ 96 h 115"/>
                <a:gd name="T10" fmla="*/ 137 w 327"/>
                <a:gd name="T11" fmla="*/ 91 h 115"/>
                <a:gd name="T12" fmla="*/ 184 w 327"/>
                <a:gd name="T13" fmla="*/ 61 h 115"/>
                <a:gd name="T14" fmla="*/ 260 w 327"/>
                <a:gd name="T15" fmla="*/ 94 h 115"/>
                <a:gd name="T16" fmla="*/ 299 w 327"/>
                <a:gd name="T17" fmla="*/ 49 h 115"/>
                <a:gd name="T18" fmla="*/ 219 w 327"/>
                <a:gd name="T19" fmla="*/ 10 h 115"/>
                <a:gd name="T20" fmla="*/ 215 w 327"/>
                <a:gd name="T21" fmla="*/ 29 h 115"/>
                <a:gd name="T22" fmla="*/ 232 w 327"/>
                <a:gd name="T23" fmla="*/ 26 h 115"/>
                <a:gd name="T24" fmla="*/ 219 w 327"/>
                <a:gd name="T25" fmla="*/ 43 h 115"/>
                <a:gd name="T26" fmla="*/ 213 w 327"/>
                <a:gd name="T27" fmla="*/ 51 h 115"/>
                <a:gd name="T28" fmla="*/ 226 w 327"/>
                <a:gd name="T29" fmla="*/ 54 h 115"/>
                <a:gd name="T30" fmla="*/ 236 w 327"/>
                <a:gd name="T31" fmla="*/ 58 h 115"/>
                <a:gd name="T32" fmla="*/ 175 w 327"/>
                <a:gd name="T33" fmla="*/ 23 h 115"/>
                <a:gd name="T34" fmla="*/ 151 w 327"/>
                <a:gd name="T35" fmla="*/ 25 h 115"/>
                <a:gd name="T36" fmla="*/ 136 w 327"/>
                <a:gd name="T37" fmla="*/ 21 h 115"/>
                <a:gd name="T38" fmla="*/ 166 w 327"/>
                <a:gd name="T39" fmla="*/ 28 h 115"/>
                <a:gd name="T40" fmla="*/ 187 w 327"/>
                <a:gd name="T41" fmla="*/ 50 h 115"/>
                <a:gd name="T42" fmla="*/ 182 w 327"/>
                <a:gd name="T43" fmla="*/ 36 h 115"/>
                <a:gd name="T44" fmla="*/ 162 w 327"/>
                <a:gd name="T45" fmla="*/ 24 h 115"/>
                <a:gd name="T46" fmla="*/ 155 w 327"/>
                <a:gd name="T47" fmla="*/ 18 h 115"/>
                <a:gd name="T48" fmla="*/ 136 w 327"/>
                <a:gd name="T49" fmla="*/ 18 h 115"/>
                <a:gd name="T50" fmla="*/ 145 w 327"/>
                <a:gd name="T51" fmla="*/ 19 h 115"/>
                <a:gd name="T52" fmla="*/ 137 w 327"/>
                <a:gd name="T53" fmla="*/ 24 h 115"/>
                <a:gd name="T54" fmla="*/ 154 w 327"/>
                <a:gd name="T55" fmla="*/ 30 h 115"/>
                <a:gd name="T56" fmla="*/ 131 w 327"/>
                <a:gd name="T57" fmla="*/ 24 h 115"/>
                <a:gd name="T58" fmla="*/ 134 w 327"/>
                <a:gd name="T59" fmla="*/ 27 h 115"/>
                <a:gd name="T60" fmla="*/ 174 w 327"/>
                <a:gd name="T61" fmla="*/ 39 h 115"/>
                <a:gd name="T62" fmla="*/ 81 w 327"/>
                <a:gd name="T63" fmla="*/ 26 h 115"/>
                <a:gd name="T64" fmla="*/ 66 w 327"/>
                <a:gd name="T65" fmla="*/ 37 h 115"/>
                <a:gd name="T66" fmla="*/ 76 w 327"/>
                <a:gd name="T67" fmla="*/ 48 h 115"/>
                <a:gd name="T68" fmla="*/ 76 w 327"/>
                <a:gd name="T69" fmla="*/ 48 h 115"/>
                <a:gd name="T70" fmla="*/ 69 w 327"/>
                <a:gd name="T71" fmla="*/ 79 h 115"/>
                <a:gd name="T72" fmla="*/ 53 w 327"/>
                <a:gd name="T73" fmla="*/ 81 h 115"/>
                <a:gd name="T74" fmla="*/ 39 w 327"/>
                <a:gd name="T75" fmla="*/ 65 h 115"/>
                <a:gd name="T76" fmla="*/ 76 w 327"/>
                <a:gd name="T77" fmla="*/ 65 h 115"/>
                <a:gd name="T78" fmla="*/ 97 w 327"/>
                <a:gd name="T79" fmla="*/ 55 h 115"/>
                <a:gd name="T80" fmla="*/ 15 w 327"/>
                <a:gd name="T81" fmla="*/ 99 h 115"/>
                <a:gd name="T82" fmla="*/ 13 w 327"/>
                <a:gd name="T83" fmla="*/ 71 h 115"/>
                <a:gd name="T84" fmla="*/ 123 w 327"/>
                <a:gd name="T85" fmla="*/ 102 h 115"/>
                <a:gd name="T86" fmla="*/ 74 w 327"/>
                <a:gd name="T87" fmla="*/ 39 h 115"/>
                <a:gd name="T88" fmla="*/ 144 w 327"/>
                <a:gd name="T89" fmla="*/ 67 h 115"/>
                <a:gd name="T90" fmla="*/ 150 w 327"/>
                <a:gd name="T91" fmla="*/ 59 h 115"/>
                <a:gd name="T92" fmla="*/ 129 w 327"/>
                <a:gd name="T93" fmla="*/ 49 h 115"/>
                <a:gd name="T94" fmla="*/ 150 w 327"/>
                <a:gd name="T95" fmla="*/ 73 h 115"/>
                <a:gd name="T96" fmla="*/ 170 w 327"/>
                <a:gd name="T97" fmla="*/ 48 h 115"/>
                <a:gd name="T98" fmla="*/ 214 w 327"/>
                <a:gd name="T99" fmla="*/ 95 h 115"/>
                <a:gd name="T100" fmla="*/ 190 w 327"/>
                <a:gd name="T101" fmla="*/ 54 h 115"/>
                <a:gd name="T102" fmla="*/ 184 w 327"/>
                <a:gd name="T103" fmla="*/ 35 h 115"/>
                <a:gd name="T104" fmla="*/ 200 w 327"/>
                <a:gd name="T105" fmla="*/ 40 h 115"/>
                <a:gd name="T106" fmla="*/ 296 w 327"/>
                <a:gd name="T107" fmla="*/ 78 h 115"/>
                <a:gd name="T108" fmla="*/ 280 w 327"/>
                <a:gd name="T109" fmla="*/ 80 h 115"/>
                <a:gd name="T110" fmla="*/ 262 w 327"/>
                <a:gd name="T111" fmla="*/ 77 h 115"/>
                <a:gd name="T112" fmla="*/ 276 w 327"/>
                <a:gd name="T113" fmla="*/ 67 h 115"/>
                <a:gd name="T114" fmla="*/ 269 w 327"/>
                <a:gd name="T115" fmla="*/ 56 h 115"/>
                <a:gd name="T116" fmla="*/ 243 w 327"/>
                <a:gd name="T117" fmla="*/ 31 h 115"/>
                <a:gd name="T118" fmla="*/ 262 w 327"/>
                <a:gd name="T119" fmla="*/ 28 h 115"/>
                <a:gd name="T120" fmla="*/ 237 w 327"/>
                <a:gd name="T121" fmla="*/ 10 h 115"/>
                <a:gd name="T122" fmla="*/ 233 w 327"/>
                <a:gd name="T123" fmla="*/ 11 h 115"/>
                <a:gd name="T124" fmla="*/ 236 w 327"/>
                <a:gd name="T125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16" y="7"/>
                  </a:moveTo>
                  <a:cubicBezTo>
                    <a:pt x="205" y="12"/>
                    <a:pt x="199" y="23"/>
                    <a:pt x="199" y="35"/>
                  </a:cubicBezTo>
                  <a:cubicBezTo>
                    <a:pt x="195" y="31"/>
                    <a:pt x="191" y="28"/>
                    <a:pt x="187" y="25"/>
                  </a:cubicBezTo>
                  <a:cubicBezTo>
                    <a:pt x="175" y="17"/>
                    <a:pt x="161" y="11"/>
                    <a:pt x="145" y="11"/>
                  </a:cubicBezTo>
                  <a:cubicBezTo>
                    <a:pt x="135" y="11"/>
                    <a:pt x="124" y="16"/>
                    <a:pt x="117" y="23"/>
                  </a:cubicBezTo>
                  <a:cubicBezTo>
                    <a:pt x="116" y="23"/>
                    <a:pt x="116" y="23"/>
                    <a:pt x="115" y="23"/>
                  </a:cubicBezTo>
                  <a:cubicBezTo>
                    <a:pt x="112" y="24"/>
                    <a:pt x="113" y="23"/>
                    <a:pt x="115" y="21"/>
                  </a:cubicBezTo>
                  <a:cubicBezTo>
                    <a:pt x="117" y="18"/>
                    <a:pt x="117" y="13"/>
                    <a:pt x="118" y="11"/>
                  </a:cubicBezTo>
                  <a:cubicBezTo>
                    <a:pt x="118" y="8"/>
                    <a:pt x="113" y="10"/>
                    <a:pt x="108" y="10"/>
                  </a:cubicBezTo>
                  <a:cubicBezTo>
                    <a:pt x="104" y="11"/>
                    <a:pt x="99" y="5"/>
                    <a:pt x="91" y="10"/>
                  </a:cubicBezTo>
                  <a:cubicBezTo>
                    <a:pt x="85" y="14"/>
                    <a:pt x="78" y="20"/>
                    <a:pt x="72" y="25"/>
                  </a:cubicBezTo>
                  <a:cubicBezTo>
                    <a:pt x="67" y="27"/>
                    <a:pt x="62" y="24"/>
                    <a:pt x="61" y="19"/>
                  </a:cubicBezTo>
                  <a:cubicBezTo>
                    <a:pt x="60" y="16"/>
                    <a:pt x="56" y="18"/>
                    <a:pt x="56" y="21"/>
                  </a:cubicBezTo>
                  <a:cubicBezTo>
                    <a:pt x="57" y="21"/>
                    <a:pt x="57" y="22"/>
                    <a:pt x="57" y="23"/>
                  </a:cubicBezTo>
                  <a:cubicBezTo>
                    <a:pt x="55" y="27"/>
                    <a:pt x="52" y="32"/>
                    <a:pt x="49" y="35"/>
                  </a:cubicBezTo>
                  <a:cubicBezTo>
                    <a:pt x="41" y="36"/>
                    <a:pt x="34" y="34"/>
                    <a:pt x="30" y="30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4" y="27"/>
                    <a:pt x="24" y="28"/>
                  </a:cubicBezTo>
                  <a:cubicBezTo>
                    <a:pt x="23" y="31"/>
                    <a:pt x="20" y="33"/>
                    <a:pt x="17" y="32"/>
                  </a:cubicBezTo>
                  <a:cubicBezTo>
                    <a:pt x="14" y="32"/>
                    <a:pt x="11" y="29"/>
                    <a:pt x="10" y="27"/>
                  </a:cubicBezTo>
                  <a:cubicBezTo>
                    <a:pt x="9" y="26"/>
                    <a:pt x="7" y="27"/>
                    <a:pt x="8" y="28"/>
                  </a:cubicBezTo>
                  <a:cubicBezTo>
                    <a:pt x="10" y="31"/>
                    <a:pt x="13" y="35"/>
                    <a:pt x="18" y="35"/>
                  </a:cubicBezTo>
                  <a:cubicBezTo>
                    <a:pt x="19" y="35"/>
                    <a:pt x="21" y="34"/>
                    <a:pt x="22" y="34"/>
                  </a:cubicBezTo>
                  <a:cubicBezTo>
                    <a:pt x="10" y="43"/>
                    <a:pt x="2" y="56"/>
                    <a:pt x="1" y="71"/>
                  </a:cubicBezTo>
                  <a:cubicBezTo>
                    <a:pt x="0" y="86"/>
                    <a:pt x="7" y="101"/>
                    <a:pt x="20" y="108"/>
                  </a:cubicBezTo>
                  <a:cubicBezTo>
                    <a:pt x="20" y="109"/>
                    <a:pt x="20" y="109"/>
                    <a:pt x="21" y="109"/>
                  </a:cubicBezTo>
                  <a:cubicBezTo>
                    <a:pt x="21" y="109"/>
                    <a:pt x="21" y="109"/>
                    <a:pt x="22" y="109"/>
                  </a:cubicBezTo>
                  <a:cubicBezTo>
                    <a:pt x="22" y="109"/>
                    <a:pt x="23" y="109"/>
                    <a:pt x="23" y="109"/>
                  </a:cubicBezTo>
                  <a:cubicBezTo>
                    <a:pt x="27" y="105"/>
                    <a:pt x="32" y="100"/>
                    <a:pt x="36" y="96"/>
                  </a:cubicBezTo>
                  <a:cubicBezTo>
                    <a:pt x="64" y="100"/>
                    <a:pt x="92" y="90"/>
                    <a:pt x="110" y="68"/>
                  </a:cubicBezTo>
                  <a:cubicBezTo>
                    <a:pt x="110" y="68"/>
                    <a:pt x="110" y="68"/>
                    <a:pt x="110" y="69"/>
                  </a:cubicBezTo>
                  <a:cubicBezTo>
                    <a:pt x="117" y="84"/>
                    <a:pt x="114" y="95"/>
                    <a:pt x="110" y="101"/>
                  </a:cubicBezTo>
                  <a:cubicBezTo>
                    <a:pt x="108" y="104"/>
                    <a:pt x="102" y="111"/>
                    <a:pt x="106" y="112"/>
                  </a:cubicBezTo>
                  <a:cubicBezTo>
                    <a:pt x="107" y="113"/>
                    <a:pt x="108" y="113"/>
                    <a:pt x="109" y="113"/>
                  </a:cubicBezTo>
                  <a:cubicBezTo>
                    <a:pt x="121" y="115"/>
                    <a:pt x="133" y="103"/>
                    <a:pt x="137" y="91"/>
                  </a:cubicBezTo>
                  <a:cubicBezTo>
                    <a:pt x="139" y="84"/>
                    <a:pt x="139" y="77"/>
                    <a:pt x="135" y="72"/>
                  </a:cubicBezTo>
                  <a:cubicBezTo>
                    <a:pt x="135" y="72"/>
                    <a:pt x="139" y="67"/>
                    <a:pt x="137" y="61"/>
                  </a:cubicBezTo>
                  <a:cubicBezTo>
                    <a:pt x="137" y="59"/>
                    <a:pt x="136" y="57"/>
                    <a:pt x="134" y="56"/>
                  </a:cubicBezTo>
                  <a:cubicBezTo>
                    <a:pt x="135" y="55"/>
                    <a:pt x="137" y="54"/>
                    <a:pt x="139" y="53"/>
                  </a:cubicBezTo>
                  <a:cubicBezTo>
                    <a:pt x="134" y="65"/>
                    <a:pt x="144" y="79"/>
                    <a:pt x="158" y="80"/>
                  </a:cubicBezTo>
                  <a:cubicBezTo>
                    <a:pt x="169" y="81"/>
                    <a:pt x="182" y="72"/>
                    <a:pt x="184" y="61"/>
                  </a:cubicBezTo>
                  <a:cubicBezTo>
                    <a:pt x="193" y="75"/>
                    <a:pt x="201" y="90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5" y="102"/>
                    <a:pt x="216" y="103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25" y="88"/>
                    <a:pt x="227" y="81"/>
                  </a:cubicBezTo>
                  <a:cubicBezTo>
                    <a:pt x="237" y="88"/>
                    <a:pt x="248" y="93"/>
                    <a:pt x="260" y="94"/>
                  </a:cubicBezTo>
                  <a:cubicBezTo>
                    <a:pt x="271" y="95"/>
                    <a:pt x="281" y="92"/>
                    <a:pt x="290" y="87"/>
                  </a:cubicBezTo>
                  <a:cubicBezTo>
                    <a:pt x="301" y="81"/>
                    <a:pt x="312" y="74"/>
                    <a:pt x="324" y="77"/>
                  </a:cubicBezTo>
                  <a:cubicBezTo>
                    <a:pt x="325" y="77"/>
                    <a:pt x="326" y="77"/>
                    <a:pt x="326" y="77"/>
                  </a:cubicBezTo>
                  <a:cubicBezTo>
                    <a:pt x="327" y="76"/>
                    <a:pt x="327" y="75"/>
                    <a:pt x="327" y="74"/>
                  </a:cubicBezTo>
                  <a:cubicBezTo>
                    <a:pt x="321" y="62"/>
                    <a:pt x="312" y="54"/>
                    <a:pt x="300" y="50"/>
                  </a:cubicBezTo>
                  <a:cubicBezTo>
                    <a:pt x="299" y="49"/>
                    <a:pt x="299" y="49"/>
                    <a:pt x="299" y="49"/>
                  </a:cubicBezTo>
                  <a:cubicBezTo>
                    <a:pt x="288" y="45"/>
                    <a:pt x="277" y="44"/>
                    <a:pt x="266" y="45"/>
                  </a:cubicBezTo>
                  <a:cubicBezTo>
                    <a:pt x="266" y="44"/>
                    <a:pt x="266" y="44"/>
                    <a:pt x="266" y="43"/>
                  </a:cubicBezTo>
                  <a:cubicBezTo>
                    <a:pt x="270" y="31"/>
                    <a:pt x="264" y="17"/>
                    <a:pt x="254" y="9"/>
                  </a:cubicBezTo>
                  <a:cubicBezTo>
                    <a:pt x="243" y="1"/>
                    <a:pt x="227" y="0"/>
                    <a:pt x="216" y="7"/>
                  </a:cubicBezTo>
                  <a:close/>
                  <a:moveTo>
                    <a:pt x="208" y="20"/>
                  </a:moveTo>
                  <a:cubicBezTo>
                    <a:pt x="210" y="16"/>
                    <a:pt x="214" y="13"/>
                    <a:pt x="219" y="10"/>
                  </a:cubicBezTo>
                  <a:cubicBezTo>
                    <a:pt x="220" y="9"/>
                    <a:pt x="222" y="9"/>
                    <a:pt x="224" y="8"/>
                  </a:cubicBezTo>
                  <a:cubicBezTo>
                    <a:pt x="219" y="12"/>
                    <a:pt x="217" y="17"/>
                    <a:pt x="218" y="23"/>
                  </a:cubicBezTo>
                  <a:cubicBezTo>
                    <a:pt x="218" y="24"/>
                    <a:pt x="217" y="25"/>
                    <a:pt x="216" y="27"/>
                  </a:cubicBezTo>
                  <a:cubicBezTo>
                    <a:pt x="216" y="24"/>
                    <a:pt x="216" y="22"/>
                    <a:pt x="216" y="20"/>
                  </a:cubicBezTo>
                  <a:cubicBezTo>
                    <a:pt x="216" y="19"/>
                    <a:pt x="214" y="18"/>
                    <a:pt x="214" y="20"/>
                  </a:cubicBezTo>
                  <a:cubicBezTo>
                    <a:pt x="213" y="23"/>
                    <a:pt x="214" y="26"/>
                    <a:pt x="215" y="29"/>
                  </a:cubicBezTo>
                  <a:cubicBezTo>
                    <a:pt x="214" y="30"/>
                    <a:pt x="214" y="31"/>
                    <a:pt x="214" y="32"/>
                  </a:cubicBezTo>
                  <a:cubicBezTo>
                    <a:pt x="213" y="34"/>
                    <a:pt x="213" y="35"/>
                    <a:pt x="213" y="37"/>
                  </a:cubicBezTo>
                  <a:cubicBezTo>
                    <a:pt x="209" y="32"/>
                    <a:pt x="207" y="26"/>
                    <a:pt x="208" y="20"/>
                  </a:cubicBezTo>
                  <a:close/>
                  <a:moveTo>
                    <a:pt x="223" y="25"/>
                  </a:moveTo>
                  <a:cubicBezTo>
                    <a:pt x="223" y="25"/>
                    <a:pt x="224" y="25"/>
                    <a:pt x="224" y="25"/>
                  </a:cubicBezTo>
                  <a:cubicBezTo>
                    <a:pt x="226" y="22"/>
                    <a:pt x="230" y="23"/>
                    <a:pt x="232" y="26"/>
                  </a:cubicBezTo>
                  <a:cubicBezTo>
                    <a:pt x="234" y="28"/>
                    <a:pt x="232" y="32"/>
                    <a:pt x="229" y="33"/>
                  </a:cubicBezTo>
                  <a:cubicBezTo>
                    <a:pt x="229" y="33"/>
                    <a:pt x="229" y="33"/>
                    <a:pt x="229" y="34"/>
                  </a:cubicBezTo>
                  <a:cubicBezTo>
                    <a:pt x="228" y="34"/>
                    <a:pt x="228" y="34"/>
                    <a:pt x="228" y="34"/>
                  </a:cubicBezTo>
                  <a:cubicBezTo>
                    <a:pt x="228" y="34"/>
                    <a:pt x="228" y="34"/>
                    <a:pt x="228" y="35"/>
                  </a:cubicBezTo>
                  <a:cubicBezTo>
                    <a:pt x="228" y="35"/>
                    <a:pt x="228" y="35"/>
                    <a:pt x="228" y="35"/>
                  </a:cubicBezTo>
                  <a:cubicBezTo>
                    <a:pt x="226" y="39"/>
                    <a:pt x="223" y="42"/>
                    <a:pt x="219" y="43"/>
                  </a:cubicBezTo>
                  <a:cubicBezTo>
                    <a:pt x="218" y="42"/>
                    <a:pt x="218" y="40"/>
                    <a:pt x="218" y="39"/>
                  </a:cubicBezTo>
                  <a:cubicBezTo>
                    <a:pt x="217" y="34"/>
                    <a:pt x="219" y="28"/>
                    <a:pt x="223" y="25"/>
                  </a:cubicBezTo>
                  <a:close/>
                  <a:moveTo>
                    <a:pt x="255" y="81"/>
                  </a:moveTo>
                  <a:cubicBezTo>
                    <a:pt x="259" y="81"/>
                    <a:pt x="262" y="81"/>
                    <a:pt x="265" y="81"/>
                  </a:cubicBezTo>
                  <a:cubicBezTo>
                    <a:pt x="262" y="81"/>
                    <a:pt x="260" y="81"/>
                    <a:pt x="257" y="81"/>
                  </a:cubicBezTo>
                  <a:cubicBezTo>
                    <a:pt x="238" y="81"/>
                    <a:pt x="220" y="68"/>
                    <a:pt x="213" y="51"/>
                  </a:cubicBezTo>
                  <a:cubicBezTo>
                    <a:pt x="215" y="52"/>
                    <a:pt x="217" y="54"/>
                    <a:pt x="219" y="55"/>
                  </a:cubicBezTo>
                  <a:cubicBezTo>
                    <a:pt x="226" y="69"/>
                    <a:pt x="240" y="78"/>
                    <a:pt x="255" y="81"/>
                  </a:cubicBezTo>
                  <a:close/>
                  <a:moveTo>
                    <a:pt x="236" y="38"/>
                  </a:moveTo>
                  <a:cubicBezTo>
                    <a:pt x="239" y="45"/>
                    <a:pt x="239" y="52"/>
                    <a:pt x="234" y="58"/>
                  </a:cubicBezTo>
                  <a:cubicBezTo>
                    <a:pt x="231" y="57"/>
                    <a:pt x="229" y="56"/>
                    <a:pt x="227" y="54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6" y="53"/>
                    <a:pt x="226" y="53"/>
                    <a:pt x="225" y="53"/>
                  </a:cubicBezTo>
                  <a:cubicBezTo>
                    <a:pt x="223" y="51"/>
                    <a:pt x="221" y="49"/>
                    <a:pt x="220" y="45"/>
                  </a:cubicBezTo>
                  <a:cubicBezTo>
                    <a:pt x="223" y="44"/>
                    <a:pt x="227" y="41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1" y="39"/>
                    <a:pt x="233" y="39"/>
                    <a:pt x="236" y="38"/>
                  </a:cubicBezTo>
                  <a:close/>
                  <a:moveTo>
                    <a:pt x="236" y="58"/>
                  </a:moveTo>
                  <a:cubicBezTo>
                    <a:pt x="241" y="52"/>
                    <a:pt x="242" y="44"/>
                    <a:pt x="238" y="37"/>
                  </a:cubicBezTo>
                  <a:cubicBezTo>
                    <a:pt x="239" y="37"/>
                    <a:pt x="239" y="36"/>
                    <a:pt x="240" y="35"/>
                  </a:cubicBezTo>
                  <a:cubicBezTo>
                    <a:pt x="249" y="37"/>
                    <a:pt x="257" y="43"/>
                    <a:pt x="256" y="52"/>
                  </a:cubicBezTo>
                  <a:cubicBezTo>
                    <a:pt x="251" y="56"/>
                    <a:pt x="245" y="59"/>
                    <a:pt x="239" y="59"/>
                  </a:cubicBezTo>
                  <a:cubicBezTo>
                    <a:pt x="238" y="59"/>
                    <a:pt x="237" y="59"/>
                    <a:pt x="236" y="58"/>
                  </a:cubicBezTo>
                  <a:close/>
                  <a:moveTo>
                    <a:pt x="175" y="23"/>
                  </a:moveTo>
                  <a:cubicBezTo>
                    <a:pt x="176" y="25"/>
                    <a:pt x="177" y="26"/>
                    <a:pt x="178" y="27"/>
                  </a:cubicBezTo>
                  <a:cubicBezTo>
                    <a:pt x="172" y="24"/>
                    <a:pt x="166" y="21"/>
                    <a:pt x="160" y="19"/>
                  </a:cubicBezTo>
                  <a:cubicBezTo>
                    <a:pt x="159" y="18"/>
                    <a:pt x="158" y="17"/>
                    <a:pt x="158" y="17"/>
                  </a:cubicBezTo>
                  <a:cubicBezTo>
                    <a:pt x="164" y="18"/>
                    <a:pt x="169" y="20"/>
                    <a:pt x="175" y="23"/>
                  </a:cubicBezTo>
                  <a:close/>
                  <a:moveTo>
                    <a:pt x="149" y="24"/>
                  </a:moveTo>
                  <a:cubicBezTo>
                    <a:pt x="150" y="24"/>
                    <a:pt x="150" y="25"/>
                    <a:pt x="151" y="25"/>
                  </a:cubicBezTo>
                  <a:cubicBezTo>
                    <a:pt x="149" y="25"/>
                    <a:pt x="147" y="25"/>
                    <a:pt x="145" y="25"/>
                  </a:cubicBezTo>
                  <a:cubicBezTo>
                    <a:pt x="145" y="24"/>
                    <a:pt x="144" y="24"/>
                    <a:pt x="144" y="23"/>
                  </a:cubicBezTo>
                  <a:cubicBezTo>
                    <a:pt x="145" y="23"/>
                    <a:pt x="147" y="23"/>
                    <a:pt x="149" y="24"/>
                  </a:cubicBezTo>
                  <a:close/>
                  <a:moveTo>
                    <a:pt x="134" y="23"/>
                  </a:moveTo>
                  <a:cubicBezTo>
                    <a:pt x="134" y="22"/>
                    <a:pt x="133" y="22"/>
                    <a:pt x="133" y="22"/>
                  </a:cubicBezTo>
                  <a:cubicBezTo>
                    <a:pt x="134" y="22"/>
                    <a:pt x="135" y="21"/>
                    <a:pt x="136" y="21"/>
                  </a:cubicBezTo>
                  <a:cubicBezTo>
                    <a:pt x="137" y="21"/>
                    <a:pt x="137" y="22"/>
                    <a:pt x="138" y="22"/>
                  </a:cubicBezTo>
                  <a:cubicBezTo>
                    <a:pt x="137" y="22"/>
                    <a:pt x="135" y="22"/>
                    <a:pt x="134" y="23"/>
                  </a:cubicBezTo>
                  <a:close/>
                  <a:moveTo>
                    <a:pt x="154" y="26"/>
                  </a:moveTo>
                  <a:cubicBezTo>
                    <a:pt x="154" y="25"/>
                    <a:pt x="153" y="25"/>
                    <a:pt x="153" y="24"/>
                  </a:cubicBezTo>
                  <a:cubicBezTo>
                    <a:pt x="156" y="25"/>
                    <a:pt x="159" y="26"/>
                    <a:pt x="162" y="27"/>
                  </a:cubicBezTo>
                  <a:cubicBezTo>
                    <a:pt x="163" y="27"/>
                    <a:pt x="165" y="28"/>
                    <a:pt x="166" y="28"/>
                  </a:cubicBezTo>
                  <a:cubicBezTo>
                    <a:pt x="167" y="30"/>
                    <a:pt x="169" y="32"/>
                    <a:pt x="170" y="33"/>
                  </a:cubicBezTo>
                  <a:cubicBezTo>
                    <a:pt x="169" y="33"/>
                    <a:pt x="168" y="32"/>
                    <a:pt x="168" y="32"/>
                  </a:cubicBezTo>
                  <a:cubicBezTo>
                    <a:pt x="163" y="29"/>
                    <a:pt x="159" y="27"/>
                    <a:pt x="154" y="26"/>
                  </a:cubicBezTo>
                  <a:close/>
                  <a:moveTo>
                    <a:pt x="171" y="31"/>
                  </a:moveTo>
                  <a:cubicBezTo>
                    <a:pt x="176" y="34"/>
                    <a:pt x="180" y="37"/>
                    <a:pt x="184" y="41"/>
                  </a:cubicBezTo>
                  <a:cubicBezTo>
                    <a:pt x="185" y="44"/>
                    <a:pt x="186" y="47"/>
                    <a:pt x="187" y="50"/>
                  </a:cubicBezTo>
                  <a:cubicBezTo>
                    <a:pt x="183" y="46"/>
                    <a:pt x="179" y="42"/>
                    <a:pt x="175" y="38"/>
                  </a:cubicBezTo>
                  <a:cubicBezTo>
                    <a:pt x="174" y="36"/>
                    <a:pt x="173" y="33"/>
                    <a:pt x="171" y="31"/>
                  </a:cubicBezTo>
                  <a:close/>
                  <a:moveTo>
                    <a:pt x="167" y="26"/>
                  </a:moveTo>
                  <a:cubicBezTo>
                    <a:pt x="166" y="25"/>
                    <a:pt x="165" y="24"/>
                    <a:pt x="164" y="23"/>
                  </a:cubicBezTo>
                  <a:cubicBezTo>
                    <a:pt x="170" y="25"/>
                    <a:pt x="175" y="28"/>
                    <a:pt x="180" y="32"/>
                  </a:cubicBezTo>
                  <a:cubicBezTo>
                    <a:pt x="181" y="33"/>
                    <a:pt x="181" y="35"/>
                    <a:pt x="182" y="36"/>
                  </a:cubicBezTo>
                  <a:cubicBezTo>
                    <a:pt x="177" y="33"/>
                    <a:pt x="173" y="29"/>
                    <a:pt x="167" y="26"/>
                  </a:cubicBezTo>
                  <a:close/>
                  <a:moveTo>
                    <a:pt x="151" y="22"/>
                  </a:moveTo>
                  <a:cubicBezTo>
                    <a:pt x="150" y="21"/>
                    <a:pt x="149" y="20"/>
                    <a:pt x="149" y="19"/>
                  </a:cubicBezTo>
                  <a:cubicBezTo>
                    <a:pt x="152" y="20"/>
                    <a:pt x="155" y="20"/>
                    <a:pt x="158" y="21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2"/>
                    <a:pt x="161" y="23"/>
                    <a:pt x="162" y="24"/>
                  </a:cubicBezTo>
                  <a:cubicBezTo>
                    <a:pt x="162" y="24"/>
                    <a:pt x="161" y="24"/>
                    <a:pt x="160" y="24"/>
                  </a:cubicBezTo>
                  <a:cubicBezTo>
                    <a:pt x="157" y="23"/>
                    <a:pt x="154" y="22"/>
                    <a:pt x="151" y="22"/>
                  </a:cubicBezTo>
                  <a:close/>
                  <a:moveTo>
                    <a:pt x="145" y="16"/>
                  </a:moveTo>
                  <a:cubicBezTo>
                    <a:pt x="147" y="16"/>
                    <a:pt x="149" y="16"/>
                    <a:pt x="152" y="16"/>
                  </a:cubicBezTo>
                  <a:cubicBezTo>
                    <a:pt x="152" y="16"/>
                    <a:pt x="153" y="16"/>
                    <a:pt x="153" y="16"/>
                  </a:cubicBezTo>
                  <a:cubicBezTo>
                    <a:pt x="154" y="17"/>
                    <a:pt x="155" y="17"/>
                    <a:pt x="155" y="18"/>
                  </a:cubicBezTo>
                  <a:cubicBezTo>
                    <a:pt x="152" y="17"/>
                    <a:pt x="149" y="17"/>
                    <a:pt x="146" y="17"/>
                  </a:cubicBezTo>
                  <a:cubicBezTo>
                    <a:pt x="146" y="17"/>
                    <a:pt x="145" y="16"/>
                    <a:pt x="145" y="16"/>
                  </a:cubicBezTo>
                  <a:close/>
                  <a:moveTo>
                    <a:pt x="135" y="18"/>
                  </a:moveTo>
                  <a:cubicBezTo>
                    <a:pt x="137" y="17"/>
                    <a:pt x="139" y="16"/>
                    <a:pt x="141" y="16"/>
                  </a:cubicBezTo>
                  <a:cubicBezTo>
                    <a:pt x="142" y="17"/>
                    <a:pt x="142" y="17"/>
                    <a:pt x="143" y="17"/>
                  </a:cubicBezTo>
                  <a:cubicBezTo>
                    <a:pt x="141" y="18"/>
                    <a:pt x="138" y="18"/>
                    <a:pt x="136" y="18"/>
                  </a:cubicBezTo>
                  <a:cubicBezTo>
                    <a:pt x="136" y="18"/>
                    <a:pt x="135" y="18"/>
                    <a:pt x="135" y="18"/>
                  </a:cubicBezTo>
                  <a:close/>
                  <a:moveTo>
                    <a:pt x="145" y="19"/>
                  </a:moveTo>
                  <a:cubicBezTo>
                    <a:pt x="146" y="20"/>
                    <a:pt x="147" y="21"/>
                    <a:pt x="147" y="21"/>
                  </a:cubicBezTo>
                  <a:cubicBezTo>
                    <a:pt x="145" y="21"/>
                    <a:pt x="143" y="21"/>
                    <a:pt x="141" y="21"/>
                  </a:cubicBezTo>
                  <a:cubicBezTo>
                    <a:pt x="141" y="21"/>
                    <a:pt x="140" y="21"/>
                    <a:pt x="139" y="20"/>
                  </a:cubicBezTo>
                  <a:cubicBezTo>
                    <a:pt x="141" y="20"/>
                    <a:pt x="143" y="20"/>
                    <a:pt x="145" y="19"/>
                  </a:cubicBezTo>
                  <a:close/>
                  <a:moveTo>
                    <a:pt x="131" y="19"/>
                  </a:moveTo>
                  <a:cubicBezTo>
                    <a:pt x="132" y="19"/>
                    <a:pt x="132" y="19"/>
                    <a:pt x="133" y="20"/>
                  </a:cubicBezTo>
                  <a:cubicBezTo>
                    <a:pt x="132" y="20"/>
                    <a:pt x="130" y="21"/>
                    <a:pt x="129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8" y="20"/>
                    <a:pt x="130" y="20"/>
                    <a:pt x="131" y="19"/>
                  </a:cubicBezTo>
                  <a:close/>
                  <a:moveTo>
                    <a:pt x="137" y="24"/>
                  </a:moveTo>
                  <a:cubicBezTo>
                    <a:pt x="138" y="24"/>
                    <a:pt x="139" y="24"/>
                    <a:pt x="140" y="24"/>
                  </a:cubicBezTo>
                  <a:cubicBezTo>
                    <a:pt x="141" y="24"/>
                    <a:pt x="141" y="24"/>
                    <a:pt x="142" y="25"/>
                  </a:cubicBezTo>
                  <a:cubicBezTo>
                    <a:pt x="141" y="25"/>
                    <a:pt x="140" y="25"/>
                    <a:pt x="139" y="25"/>
                  </a:cubicBezTo>
                  <a:cubicBezTo>
                    <a:pt x="138" y="25"/>
                    <a:pt x="138" y="24"/>
                    <a:pt x="137" y="24"/>
                  </a:cubicBezTo>
                  <a:close/>
                  <a:moveTo>
                    <a:pt x="153" y="28"/>
                  </a:moveTo>
                  <a:cubicBezTo>
                    <a:pt x="153" y="29"/>
                    <a:pt x="154" y="29"/>
                    <a:pt x="154" y="30"/>
                  </a:cubicBezTo>
                  <a:cubicBezTo>
                    <a:pt x="152" y="30"/>
                    <a:pt x="150" y="29"/>
                    <a:pt x="149" y="29"/>
                  </a:cubicBezTo>
                  <a:cubicBezTo>
                    <a:pt x="148" y="28"/>
                    <a:pt x="148" y="28"/>
                    <a:pt x="147" y="27"/>
                  </a:cubicBezTo>
                  <a:cubicBezTo>
                    <a:pt x="149" y="27"/>
                    <a:pt x="151" y="27"/>
                    <a:pt x="153" y="28"/>
                  </a:cubicBezTo>
                  <a:close/>
                  <a:moveTo>
                    <a:pt x="127" y="25"/>
                  </a:moveTo>
                  <a:cubicBezTo>
                    <a:pt x="128" y="25"/>
                    <a:pt x="129" y="24"/>
                    <a:pt x="129" y="24"/>
                  </a:cubicBezTo>
                  <a:cubicBezTo>
                    <a:pt x="130" y="24"/>
                    <a:pt x="131" y="24"/>
                    <a:pt x="131" y="24"/>
                  </a:cubicBezTo>
                  <a:cubicBezTo>
                    <a:pt x="130" y="24"/>
                    <a:pt x="129" y="25"/>
                    <a:pt x="129" y="25"/>
                  </a:cubicBezTo>
                  <a:cubicBezTo>
                    <a:pt x="128" y="25"/>
                    <a:pt x="128" y="25"/>
                    <a:pt x="127" y="25"/>
                  </a:cubicBezTo>
                  <a:close/>
                  <a:moveTo>
                    <a:pt x="131" y="26"/>
                  </a:moveTo>
                  <a:cubicBezTo>
                    <a:pt x="132" y="26"/>
                    <a:pt x="133" y="25"/>
                    <a:pt x="134" y="25"/>
                  </a:cubicBezTo>
                  <a:cubicBezTo>
                    <a:pt x="135" y="25"/>
                    <a:pt x="135" y="26"/>
                    <a:pt x="136" y="26"/>
                  </a:cubicBezTo>
                  <a:cubicBezTo>
                    <a:pt x="135" y="26"/>
                    <a:pt x="134" y="27"/>
                    <a:pt x="134" y="27"/>
                  </a:cubicBezTo>
                  <a:cubicBezTo>
                    <a:pt x="133" y="27"/>
                    <a:pt x="132" y="26"/>
                    <a:pt x="131" y="26"/>
                  </a:cubicBezTo>
                  <a:close/>
                  <a:moveTo>
                    <a:pt x="163" y="33"/>
                  </a:moveTo>
                  <a:cubicBezTo>
                    <a:pt x="162" y="32"/>
                    <a:pt x="160" y="32"/>
                    <a:pt x="157" y="31"/>
                  </a:cubicBezTo>
                  <a:cubicBezTo>
                    <a:pt x="157" y="30"/>
                    <a:pt x="156" y="29"/>
                    <a:pt x="156" y="29"/>
                  </a:cubicBezTo>
                  <a:cubicBezTo>
                    <a:pt x="161" y="30"/>
                    <a:pt x="166" y="33"/>
                    <a:pt x="170" y="37"/>
                  </a:cubicBezTo>
                  <a:cubicBezTo>
                    <a:pt x="171" y="38"/>
                    <a:pt x="172" y="38"/>
                    <a:pt x="174" y="39"/>
                  </a:cubicBezTo>
                  <a:cubicBezTo>
                    <a:pt x="174" y="41"/>
                    <a:pt x="175" y="42"/>
                    <a:pt x="176" y="44"/>
                  </a:cubicBezTo>
                  <a:cubicBezTo>
                    <a:pt x="172" y="40"/>
                    <a:pt x="168" y="36"/>
                    <a:pt x="163" y="33"/>
                  </a:cubicBezTo>
                  <a:close/>
                  <a:moveTo>
                    <a:pt x="93" y="17"/>
                  </a:moveTo>
                  <a:cubicBezTo>
                    <a:pt x="98" y="16"/>
                    <a:pt x="105" y="19"/>
                    <a:pt x="111" y="15"/>
                  </a:cubicBezTo>
                  <a:cubicBezTo>
                    <a:pt x="111" y="15"/>
                    <a:pt x="107" y="20"/>
                    <a:pt x="98" y="19"/>
                  </a:cubicBezTo>
                  <a:cubicBezTo>
                    <a:pt x="91" y="18"/>
                    <a:pt x="88" y="21"/>
                    <a:pt x="81" y="26"/>
                  </a:cubicBezTo>
                  <a:cubicBezTo>
                    <a:pt x="81" y="26"/>
                    <a:pt x="87" y="17"/>
                    <a:pt x="93" y="17"/>
                  </a:cubicBezTo>
                  <a:close/>
                  <a:moveTo>
                    <a:pt x="66" y="37"/>
                  </a:moveTo>
                  <a:cubicBezTo>
                    <a:pt x="82" y="27"/>
                    <a:pt x="91" y="30"/>
                    <a:pt x="103" y="34"/>
                  </a:cubicBezTo>
                  <a:cubicBezTo>
                    <a:pt x="120" y="42"/>
                    <a:pt x="133" y="36"/>
                    <a:pt x="133" y="36"/>
                  </a:cubicBezTo>
                  <a:cubicBezTo>
                    <a:pt x="123" y="42"/>
                    <a:pt x="114" y="43"/>
                    <a:pt x="99" y="36"/>
                  </a:cubicBezTo>
                  <a:cubicBezTo>
                    <a:pt x="80" y="29"/>
                    <a:pt x="66" y="37"/>
                    <a:pt x="66" y="37"/>
                  </a:cubicBezTo>
                  <a:close/>
                  <a:moveTo>
                    <a:pt x="59" y="25"/>
                  </a:moveTo>
                  <a:cubicBezTo>
                    <a:pt x="60" y="27"/>
                    <a:pt x="63" y="29"/>
                    <a:pt x="66" y="30"/>
                  </a:cubicBezTo>
                  <a:cubicBezTo>
                    <a:pt x="65" y="30"/>
                    <a:pt x="64" y="31"/>
                    <a:pt x="63" y="31"/>
                  </a:cubicBezTo>
                  <a:cubicBezTo>
                    <a:pt x="60" y="33"/>
                    <a:pt x="56" y="35"/>
                    <a:pt x="52" y="35"/>
                  </a:cubicBezTo>
                  <a:cubicBezTo>
                    <a:pt x="55" y="32"/>
                    <a:pt x="57" y="29"/>
                    <a:pt x="59" y="25"/>
                  </a:cubicBezTo>
                  <a:close/>
                  <a:moveTo>
                    <a:pt x="76" y="48"/>
                  </a:moveTo>
                  <a:cubicBezTo>
                    <a:pt x="80" y="49"/>
                    <a:pt x="84" y="50"/>
                    <a:pt x="88" y="51"/>
                  </a:cubicBezTo>
                  <a:cubicBezTo>
                    <a:pt x="78" y="60"/>
                    <a:pt x="65" y="67"/>
                    <a:pt x="51" y="65"/>
                  </a:cubicBezTo>
                  <a:cubicBezTo>
                    <a:pt x="38" y="63"/>
                    <a:pt x="26" y="50"/>
                    <a:pt x="28" y="36"/>
                  </a:cubicBezTo>
                  <a:cubicBezTo>
                    <a:pt x="30" y="38"/>
                    <a:pt x="33" y="40"/>
                    <a:pt x="35" y="42"/>
                  </a:cubicBezTo>
                  <a:cubicBezTo>
                    <a:pt x="35" y="51"/>
                    <a:pt x="42" y="57"/>
                    <a:pt x="51" y="59"/>
                  </a:cubicBezTo>
                  <a:cubicBezTo>
                    <a:pt x="61" y="61"/>
                    <a:pt x="70" y="55"/>
                    <a:pt x="76" y="48"/>
                  </a:cubicBezTo>
                  <a:close/>
                  <a:moveTo>
                    <a:pt x="69" y="79"/>
                  </a:moveTo>
                  <a:cubicBezTo>
                    <a:pt x="67" y="79"/>
                    <a:pt x="66" y="80"/>
                    <a:pt x="6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6" y="80"/>
                    <a:pt x="30" y="67"/>
                    <a:pt x="25" y="49"/>
                  </a:cubicBezTo>
                  <a:cubicBezTo>
                    <a:pt x="26" y="52"/>
                    <a:pt x="28" y="54"/>
                    <a:pt x="29" y="56"/>
                  </a:cubicBezTo>
                  <a:cubicBezTo>
                    <a:pt x="37" y="70"/>
                    <a:pt x="53" y="79"/>
                    <a:pt x="69" y="79"/>
                  </a:cubicBezTo>
                  <a:close/>
                  <a:moveTo>
                    <a:pt x="53" y="81"/>
                  </a:moveTo>
                  <a:cubicBezTo>
                    <a:pt x="51" y="81"/>
                    <a:pt x="49" y="81"/>
                    <a:pt x="48" y="81"/>
                  </a:cubicBezTo>
                  <a:cubicBezTo>
                    <a:pt x="41" y="78"/>
                    <a:pt x="34" y="74"/>
                    <a:pt x="30" y="68"/>
                  </a:cubicBezTo>
                  <a:cubicBezTo>
                    <a:pt x="27" y="63"/>
                    <a:pt x="25" y="58"/>
                    <a:pt x="24" y="53"/>
                  </a:cubicBezTo>
                  <a:cubicBezTo>
                    <a:pt x="26" y="60"/>
                    <a:pt x="31" y="67"/>
                    <a:pt x="37" y="73"/>
                  </a:cubicBezTo>
                  <a:cubicBezTo>
                    <a:pt x="41" y="77"/>
                    <a:pt x="47" y="80"/>
                    <a:pt x="53" y="81"/>
                  </a:cubicBezTo>
                  <a:close/>
                  <a:moveTo>
                    <a:pt x="39" y="65"/>
                  </a:moveTo>
                  <a:cubicBezTo>
                    <a:pt x="41" y="66"/>
                    <a:pt x="43" y="67"/>
                    <a:pt x="46" y="68"/>
                  </a:cubicBezTo>
                  <a:cubicBezTo>
                    <a:pt x="48" y="69"/>
                    <a:pt x="50" y="69"/>
                    <a:pt x="52" y="70"/>
                  </a:cubicBezTo>
                  <a:cubicBezTo>
                    <a:pt x="64" y="73"/>
                    <a:pt x="76" y="73"/>
                    <a:pt x="88" y="70"/>
                  </a:cubicBezTo>
                  <a:cubicBezTo>
                    <a:pt x="85" y="72"/>
                    <a:pt x="82" y="74"/>
                    <a:pt x="78" y="76"/>
                  </a:cubicBezTo>
                  <a:cubicBezTo>
                    <a:pt x="64" y="79"/>
                    <a:pt x="49" y="75"/>
                    <a:pt x="39" y="65"/>
                  </a:cubicBezTo>
                  <a:close/>
                  <a:moveTo>
                    <a:pt x="62" y="70"/>
                  </a:moveTo>
                  <a:cubicBezTo>
                    <a:pt x="65" y="69"/>
                    <a:pt x="68" y="68"/>
                    <a:pt x="71" y="67"/>
                  </a:cubicBezTo>
                  <a:cubicBezTo>
                    <a:pt x="80" y="68"/>
                    <a:pt x="90" y="65"/>
                    <a:pt x="98" y="61"/>
                  </a:cubicBezTo>
                  <a:cubicBezTo>
                    <a:pt x="97" y="62"/>
                    <a:pt x="95" y="64"/>
                    <a:pt x="94" y="65"/>
                  </a:cubicBezTo>
                  <a:cubicBezTo>
                    <a:pt x="84" y="70"/>
                    <a:pt x="73" y="71"/>
                    <a:pt x="62" y="70"/>
                  </a:cubicBezTo>
                  <a:close/>
                  <a:moveTo>
                    <a:pt x="76" y="65"/>
                  </a:moveTo>
                  <a:cubicBezTo>
                    <a:pt x="77" y="64"/>
                    <a:pt x="79" y="63"/>
                    <a:pt x="80" y="63"/>
                  </a:cubicBezTo>
                  <a:cubicBezTo>
                    <a:pt x="87" y="62"/>
                    <a:pt x="93" y="60"/>
                    <a:pt x="99" y="57"/>
                  </a:cubicBezTo>
                  <a:cubicBezTo>
                    <a:pt x="92" y="62"/>
                    <a:pt x="84" y="64"/>
                    <a:pt x="76" y="65"/>
                  </a:cubicBezTo>
                  <a:close/>
                  <a:moveTo>
                    <a:pt x="85" y="59"/>
                  </a:moveTo>
                  <a:cubicBezTo>
                    <a:pt x="86" y="59"/>
                    <a:pt x="87" y="58"/>
                    <a:pt x="88" y="57"/>
                  </a:cubicBezTo>
                  <a:cubicBezTo>
                    <a:pt x="91" y="57"/>
                    <a:pt x="94" y="56"/>
                    <a:pt x="97" y="55"/>
                  </a:cubicBezTo>
                  <a:cubicBezTo>
                    <a:pt x="97" y="55"/>
                    <a:pt x="98" y="55"/>
                    <a:pt x="98" y="55"/>
                  </a:cubicBezTo>
                  <a:cubicBezTo>
                    <a:pt x="94" y="57"/>
                    <a:pt x="89" y="58"/>
                    <a:pt x="85" y="59"/>
                  </a:cubicBezTo>
                  <a:close/>
                  <a:moveTo>
                    <a:pt x="16" y="85"/>
                  </a:moveTo>
                  <a:cubicBezTo>
                    <a:pt x="14" y="84"/>
                    <a:pt x="13" y="86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91"/>
                    <a:pt x="13" y="95"/>
                    <a:pt x="15" y="99"/>
                  </a:cubicBezTo>
                  <a:cubicBezTo>
                    <a:pt x="8" y="91"/>
                    <a:pt x="4" y="80"/>
                    <a:pt x="5" y="70"/>
                  </a:cubicBezTo>
                  <a:cubicBezTo>
                    <a:pt x="7" y="58"/>
                    <a:pt x="13" y="48"/>
                    <a:pt x="22" y="40"/>
                  </a:cubicBezTo>
                  <a:cubicBezTo>
                    <a:pt x="20" y="50"/>
                    <a:pt x="22" y="61"/>
                    <a:pt x="29" y="70"/>
                  </a:cubicBezTo>
                  <a:cubicBezTo>
                    <a:pt x="31" y="74"/>
                    <a:pt x="35" y="76"/>
                    <a:pt x="38" y="79"/>
                  </a:cubicBezTo>
                  <a:cubicBezTo>
                    <a:pt x="30" y="77"/>
                    <a:pt x="23" y="73"/>
                    <a:pt x="16" y="67"/>
                  </a:cubicBezTo>
                  <a:cubicBezTo>
                    <a:pt x="14" y="65"/>
                    <a:pt x="11" y="69"/>
                    <a:pt x="13" y="71"/>
                  </a:cubicBezTo>
                  <a:cubicBezTo>
                    <a:pt x="28" y="83"/>
                    <a:pt x="47" y="88"/>
                    <a:pt x="66" y="84"/>
                  </a:cubicBezTo>
                  <a:cubicBezTo>
                    <a:pt x="81" y="81"/>
                    <a:pt x="95" y="72"/>
                    <a:pt x="104" y="60"/>
                  </a:cubicBezTo>
                  <a:cubicBezTo>
                    <a:pt x="105" y="61"/>
                    <a:pt x="106" y="62"/>
                    <a:pt x="107" y="63"/>
                  </a:cubicBezTo>
                  <a:cubicBezTo>
                    <a:pt x="86" y="91"/>
                    <a:pt x="48" y="100"/>
                    <a:pt x="16" y="85"/>
                  </a:cubicBezTo>
                  <a:close/>
                  <a:moveTo>
                    <a:pt x="118" y="59"/>
                  </a:moveTo>
                  <a:cubicBezTo>
                    <a:pt x="136" y="84"/>
                    <a:pt x="124" y="101"/>
                    <a:pt x="123" y="102"/>
                  </a:cubicBezTo>
                  <a:cubicBezTo>
                    <a:pt x="122" y="104"/>
                    <a:pt x="121" y="106"/>
                    <a:pt x="119" y="105"/>
                  </a:cubicBezTo>
                  <a:cubicBezTo>
                    <a:pt x="118" y="105"/>
                    <a:pt x="118" y="103"/>
                    <a:pt x="119" y="101"/>
                  </a:cubicBezTo>
                  <a:cubicBezTo>
                    <a:pt x="121" y="98"/>
                    <a:pt x="128" y="87"/>
                    <a:pt x="118" y="66"/>
                  </a:cubicBezTo>
                  <a:cubicBezTo>
                    <a:pt x="111" y="53"/>
                    <a:pt x="101" y="48"/>
                    <a:pt x="92" y="45"/>
                  </a:cubicBezTo>
                  <a:cubicBezTo>
                    <a:pt x="75" y="39"/>
                    <a:pt x="62" y="43"/>
                    <a:pt x="62" y="42"/>
                  </a:cubicBezTo>
                  <a:cubicBezTo>
                    <a:pt x="62" y="40"/>
                    <a:pt x="67" y="40"/>
                    <a:pt x="74" y="39"/>
                  </a:cubicBezTo>
                  <a:cubicBezTo>
                    <a:pt x="76" y="39"/>
                    <a:pt x="83" y="38"/>
                    <a:pt x="93" y="41"/>
                  </a:cubicBezTo>
                  <a:cubicBezTo>
                    <a:pt x="101" y="44"/>
                    <a:pt x="109" y="48"/>
                    <a:pt x="118" y="59"/>
                  </a:cubicBezTo>
                  <a:close/>
                  <a:moveTo>
                    <a:pt x="150" y="73"/>
                  </a:moveTo>
                  <a:cubicBezTo>
                    <a:pt x="148" y="72"/>
                    <a:pt x="146" y="70"/>
                    <a:pt x="145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8"/>
                    <a:pt x="144" y="68"/>
                    <a:pt x="144" y="67"/>
                  </a:cubicBezTo>
                  <a:cubicBezTo>
                    <a:pt x="141" y="62"/>
                    <a:pt x="141" y="56"/>
                    <a:pt x="145" y="5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1" y="48"/>
                    <a:pt x="155" y="48"/>
                    <a:pt x="158" y="51"/>
                  </a:cubicBezTo>
                  <a:cubicBezTo>
                    <a:pt x="163" y="55"/>
                    <a:pt x="156" y="62"/>
                    <a:pt x="154" y="57"/>
                  </a:cubicBezTo>
                  <a:cubicBezTo>
                    <a:pt x="153" y="54"/>
                    <a:pt x="148" y="56"/>
                    <a:pt x="150" y="59"/>
                  </a:cubicBezTo>
                  <a:cubicBezTo>
                    <a:pt x="151" y="63"/>
                    <a:pt x="157" y="65"/>
                    <a:pt x="160" y="62"/>
                  </a:cubicBezTo>
                  <a:cubicBezTo>
                    <a:pt x="165" y="59"/>
                    <a:pt x="165" y="54"/>
                    <a:pt x="162" y="49"/>
                  </a:cubicBezTo>
                  <a:cubicBezTo>
                    <a:pt x="159" y="44"/>
                    <a:pt x="152" y="44"/>
                    <a:pt x="146" y="45"/>
                  </a:cubicBezTo>
                  <a:cubicBezTo>
                    <a:pt x="140" y="46"/>
                    <a:pt x="135" y="49"/>
                    <a:pt x="130" y="53"/>
                  </a:cubicBezTo>
                  <a:cubicBezTo>
                    <a:pt x="129" y="53"/>
                    <a:pt x="128" y="53"/>
                    <a:pt x="126" y="53"/>
                  </a:cubicBezTo>
                  <a:cubicBezTo>
                    <a:pt x="124" y="52"/>
                    <a:pt x="125" y="49"/>
                    <a:pt x="129" y="49"/>
                  </a:cubicBezTo>
                  <a:cubicBezTo>
                    <a:pt x="134" y="48"/>
                    <a:pt x="138" y="44"/>
                    <a:pt x="140" y="40"/>
                  </a:cubicBezTo>
                  <a:cubicBezTo>
                    <a:pt x="140" y="40"/>
                    <a:pt x="140" y="39"/>
                    <a:pt x="141" y="39"/>
                  </a:cubicBezTo>
                  <a:cubicBezTo>
                    <a:pt x="145" y="36"/>
                    <a:pt x="150" y="36"/>
                    <a:pt x="155" y="39"/>
                  </a:cubicBezTo>
                  <a:cubicBezTo>
                    <a:pt x="161" y="41"/>
                    <a:pt x="164" y="48"/>
                    <a:pt x="166" y="54"/>
                  </a:cubicBezTo>
                  <a:cubicBezTo>
                    <a:pt x="168" y="61"/>
                    <a:pt x="166" y="68"/>
                    <a:pt x="160" y="72"/>
                  </a:cubicBezTo>
                  <a:cubicBezTo>
                    <a:pt x="157" y="75"/>
                    <a:pt x="153" y="75"/>
                    <a:pt x="150" y="73"/>
                  </a:cubicBezTo>
                  <a:close/>
                  <a:moveTo>
                    <a:pt x="166" y="75"/>
                  </a:moveTo>
                  <a:cubicBezTo>
                    <a:pt x="163" y="75"/>
                    <a:pt x="161" y="76"/>
                    <a:pt x="159" y="76"/>
                  </a:cubicBezTo>
                  <a:cubicBezTo>
                    <a:pt x="159" y="76"/>
                    <a:pt x="158" y="76"/>
                    <a:pt x="158" y="76"/>
                  </a:cubicBezTo>
                  <a:cubicBezTo>
                    <a:pt x="167" y="73"/>
                    <a:pt x="170" y="64"/>
                    <a:pt x="169" y="56"/>
                  </a:cubicBezTo>
                  <a:cubicBezTo>
                    <a:pt x="168" y="49"/>
                    <a:pt x="164" y="43"/>
                    <a:pt x="159" y="38"/>
                  </a:cubicBezTo>
                  <a:cubicBezTo>
                    <a:pt x="163" y="41"/>
                    <a:pt x="167" y="44"/>
                    <a:pt x="170" y="48"/>
                  </a:cubicBezTo>
                  <a:cubicBezTo>
                    <a:pt x="176" y="56"/>
                    <a:pt x="175" y="69"/>
                    <a:pt x="166" y="75"/>
                  </a:cubicBezTo>
                  <a:close/>
                  <a:moveTo>
                    <a:pt x="173" y="70"/>
                  </a:moveTo>
                  <a:cubicBezTo>
                    <a:pt x="177" y="64"/>
                    <a:pt x="177" y="55"/>
                    <a:pt x="173" y="4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1" y="60"/>
                    <a:pt x="178" y="66"/>
                    <a:pt x="173" y="70"/>
                  </a:cubicBezTo>
                  <a:close/>
                  <a:moveTo>
                    <a:pt x="214" y="95"/>
                  </a:moveTo>
                  <a:cubicBezTo>
                    <a:pt x="213" y="93"/>
                    <a:pt x="207" y="88"/>
                    <a:pt x="206" y="87"/>
                  </a:cubicBezTo>
                  <a:cubicBezTo>
                    <a:pt x="197" y="75"/>
                    <a:pt x="190" y="62"/>
                    <a:pt x="181" y="50"/>
                  </a:cubicBezTo>
                  <a:cubicBezTo>
                    <a:pt x="180" y="48"/>
                    <a:pt x="180" y="46"/>
                    <a:pt x="179" y="44"/>
                  </a:cubicBezTo>
                  <a:cubicBezTo>
                    <a:pt x="186" y="52"/>
                    <a:pt x="192" y="61"/>
                    <a:pt x="198" y="70"/>
                  </a:cubicBezTo>
                  <a:cubicBezTo>
                    <a:pt x="198" y="71"/>
                    <a:pt x="200" y="70"/>
                    <a:pt x="199" y="69"/>
                  </a:cubicBezTo>
                  <a:cubicBezTo>
                    <a:pt x="197" y="64"/>
                    <a:pt x="193" y="59"/>
                    <a:pt x="190" y="5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0"/>
                    <a:pt x="188" y="47"/>
                    <a:pt x="187" y="45"/>
                  </a:cubicBezTo>
                  <a:cubicBezTo>
                    <a:pt x="190" y="47"/>
                    <a:pt x="192" y="49"/>
                    <a:pt x="194" y="51"/>
                  </a:cubicBezTo>
                  <a:cubicBezTo>
                    <a:pt x="195" y="52"/>
                    <a:pt x="196" y="50"/>
                    <a:pt x="195" y="49"/>
                  </a:cubicBezTo>
                  <a:cubicBezTo>
                    <a:pt x="192" y="46"/>
                    <a:pt x="189" y="43"/>
                    <a:pt x="186" y="40"/>
                  </a:cubicBezTo>
                  <a:cubicBezTo>
                    <a:pt x="185" y="38"/>
                    <a:pt x="185" y="37"/>
                    <a:pt x="184" y="35"/>
                  </a:cubicBezTo>
                  <a:cubicBezTo>
                    <a:pt x="187" y="38"/>
                    <a:pt x="191" y="41"/>
                    <a:pt x="194" y="44"/>
                  </a:cubicBezTo>
                  <a:cubicBezTo>
                    <a:pt x="195" y="45"/>
                    <a:pt x="196" y="44"/>
                    <a:pt x="195" y="43"/>
                  </a:cubicBezTo>
                  <a:cubicBezTo>
                    <a:pt x="191" y="38"/>
                    <a:pt x="187" y="34"/>
                    <a:pt x="182" y="31"/>
                  </a:cubicBezTo>
                  <a:cubicBezTo>
                    <a:pt x="181" y="29"/>
                    <a:pt x="180" y="27"/>
                    <a:pt x="179" y="26"/>
                  </a:cubicBezTo>
                  <a:cubicBezTo>
                    <a:pt x="185" y="29"/>
                    <a:pt x="190" y="33"/>
                    <a:pt x="195" y="37"/>
                  </a:cubicBezTo>
                  <a:cubicBezTo>
                    <a:pt x="197" y="38"/>
                    <a:pt x="198" y="39"/>
                    <a:pt x="200" y="40"/>
                  </a:cubicBezTo>
                  <a:cubicBezTo>
                    <a:pt x="201" y="46"/>
                    <a:pt x="203" y="52"/>
                    <a:pt x="206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4" y="55"/>
                    <a:pt x="203" y="57"/>
                    <a:pt x="203" y="58"/>
                  </a:cubicBezTo>
                  <a:cubicBezTo>
                    <a:pt x="207" y="62"/>
                    <a:pt x="210" y="67"/>
                    <a:pt x="213" y="72"/>
                  </a:cubicBezTo>
                  <a:cubicBezTo>
                    <a:pt x="216" y="79"/>
                    <a:pt x="216" y="87"/>
                    <a:pt x="214" y="95"/>
                  </a:cubicBezTo>
                  <a:close/>
                  <a:moveTo>
                    <a:pt x="296" y="78"/>
                  </a:moveTo>
                  <a:cubicBezTo>
                    <a:pt x="285" y="84"/>
                    <a:pt x="276" y="90"/>
                    <a:pt x="264" y="90"/>
                  </a:cubicBezTo>
                  <a:cubicBezTo>
                    <a:pt x="244" y="90"/>
                    <a:pt x="228" y="78"/>
                    <a:pt x="214" y="65"/>
                  </a:cubicBezTo>
                  <a:cubicBezTo>
                    <a:pt x="209" y="58"/>
                    <a:pt x="205" y="51"/>
                    <a:pt x="203" y="43"/>
                  </a:cubicBezTo>
                  <a:cubicBezTo>
                    <a:pt x="205" y="44"/>
                    <a:pt x="207" y="46"/>
                    <a:pt x="209" y="48"/>
                  </a:cubicBezTo>
                  <a:cubicBezTo>
                    <a:pt x="215" y="66"/>
                    <a:pt x="231" y="80"/>
                    <a:pt x="250" y="83"/>
                  </a:cubicBezTo>
                  <a:cubicBezTo>
                    <a:pt x="261" y="85"/>
                    <a:pt x="270" y="83"/>
                    <a:pt x="280" y="80"/>
                  </a:cubicBezTo>
                  <a:cubicBezTo>
                    <a:pt x="289" y="77"/>
                    <a:pt x="297" y="73"/>
                    <a:pt x="307" y="73"/>
                  </a:cubicBezTo>
                  <a:cubicBezTo>
                    <a:pt x="303" y="75"/>
                    <a:pt x="299" y="76"/>
                    <a:pt x="296" y="78"/>
                  </a:cubicBezTo>
                  <a:close/>
                  <a:moveTo>
                    <a:pt x="263" y="79"/>
                  </a:moveTo>
                  <a:cubicBezTo>
                    <a:pt x="247" y="79"/>
                    <a:pt x="232" y="71"/>
                    <a:pt x="223" y="58"/>
                  </a:cubicBezTo>
                  <a:cubicBezTo>
                    <a:pt x="225" y="60"/>
                    <a:pt x="228" y="61"/>
                    <a:pt x="230" y="62"/>
                  </a:cubicBezTo>
                  <a:cubicBezTo>
                    <a:pt x="238" y="71"/>
                    <a:pt x="250" y="77"/>
                    <a:pt x="262" y="77"/>
                  </a:cubicBezTo>
                  <a:cubicBezTo>
                    <a:pt x="275" y="77"/>
                    <a:pt x="289" y="70"/>
                    <a:pt x="301" y="69"/>
                  </a:cubicBezTo>
                  <a:cubicBezTo>
                    <a:pt x="289" y="71"/>
                    <a:pt x="276" y="78"/>
                    <a:pt x="263" y="79"/>
                  </a:cubicBezTo>
                  <a:close/>
                  <a:moveTo>
                    <a:pt x="271" y="74"/>
                  </a:moveTo>
                  <a:cubicBezTo>
                    <a:pt x="259" y="76"/>
                    <a:pt x="247" y="73"/>
                    <a:pt x="238" y="66"/>
                  </a:cubicBezTo>
                  <a:cubicBezTo>
                    <a:pt x="249" y="71"/>
                    <a:pt x="262" y="74"/>
                    <a:pt x="275" y="70"/>
                  </a:cubicBezTo>
                  <a:cubicBezTo>
                    <a:pt x="276" y="69"/>
                    <a:pt x="277" y="68"/>
                    <a:pt x="276" y="67"/>
                  </a:cubicBezTo>
                  <a:cubicBezTo>
                    <a:pt x="284" y="68"/>
                    <a:pt x="291" y="67"/>
                    <a:pt x="299" y="68"/>
                  </a:cubicBezTo>
                  <a:cubicBezTo>
                    <a:pt x="289" y="69"/>
                    <a:pt x="280" y="72"/>
                    <a:pt x="271" y="74"/>
                  </a:cubicBezTo>
                  <a:close/>
                  <a:moveTo>
                    <a:pt x="320" y="72"/>
                  </a:moveTo>
                  <a:cubicBezTo>
                    <a:pt x="320" y="72"/>
                    <a:pt x="320" y="72"/>
                    <a:pt x="319" y="72"/>
                  </a:cubicBezTo>
                  <a:cubicBezTo>
                    <a:pt x="303" y="58"/>
                    <a:pt x="277" y="74"/>
                    <a:pt x="262" y="59"/>
                  </a:cubicBezTo>
                  <a:cubicBezTo>
                    <a:pt x="265" y="58"/>
                    <a:pt x="267" y="56"/>
                    <a:pt x="269" y="56"/>
                  </a:cubicBezTo>
                  <a:cubicBezTo>
                    <a:pt x="288" y="48"/>
                    <a:pt x="310" y="54"/>
                    <a:pt x="320" y="72"/>
                  </a:cubicBezTo>
                  <a:close/>
                  <a:moveTo>
                    <a:pt x="262" y="31"/>
                  </a:moveTo>
                  <a:cubicBezTo>
                    <a:pt x="263" y="34"/>
                    <a:pt x="263" y="38"/>
                    <a:pt x="262" y="41"/>
                  </a:cubicBezTo>
                  <a:cubicBezTo>
                    <a:pt x="261" y="44"/>
                    <a:pt x="260" y="47"/>
                    <a:pt x="258" y="49"/>
                  </a:cubicBezTo>
                  <a:cubicBezTo>
                    <a:pt x="257" y="41"/>
                    <a:pt x="250" y="35"/>
                    <a:pt x="242" y="33"/>
                  </a:cubicBezTo>
                  <a:cubicBezTo>
                    <a:pt x="242" y="33"/>
                    <a:pt x="243" y="32"/>
                    <a:pt x="243" y="31"/>
                  </a:cubicBezTo>
                  <a:cubicBezTo>
                    <a:pt x="249" y="26"/>
                    <a:pt x="256" y="27"/>
                    <a:pt x="262" y="31"/>
                  </a:cubicBezTo>
                  <a:close/>
                  <a:moveTo>
                    <a:pt x="262" y="28"/>
                  </a:moveTo>
                  <a:cubicBezTo>
                    <a:pt x="256" y="24"/>
                    <a:pt x="249" y="24"/>
                    <a:pt x="243" y="28"/>
                  </a:cubicBezTo>
                  <a:cubicBezTo>
                    <a:pt x="243" y="27"/>
                    <a:pt x="242" y="26"/>
                    <a:pt x="242" y="25"/>
                  </a:cubicBezTo>
                  <a:cubicBezTo>
                    <a:pt x="247" y="22"/>
                    <a:pt x="253" y="20"/>
                    <a:pt x="259" y="21"/>
                  </a:cubicBezTo>
                  <a:cubicBezTo>
                    <a:pt x="260" y="23"/>
                    <a:pt x="261" y="25"/>
                    <a:pt x="262" y="28"/>
                  </a:cubicBezTo>
                  <a:close/>
                  <a:moveTo>
                    <a:pt x="257" y="19"/>
                  </a:moveTo>
                  <a:cubicBezTo>
                    <a:pt x="251" y="18"/>
                    <a:pt x="246" y="20"/>
                    <a:pt x="241" y="23"/>
                  </a:cubicBezTo>
                  <a:cubicBezTo>
                    <a:pt x="241" y="23"/>
                    <a:pt x="240" y="22"/>
                    <a:pt x="240" y="21"/>
                  </a:cubicBezTo>
                  <a:cubicBezTo>
                    <a:pt x="243" y="17"/>
                    <a:pt x="249" y="15"/>
                    <a:pt x="254" y="16"/>
                  </a:cubicBezTo>
                  <a:cubicBezTo>
                    <a:pt x="255" y="17"/>
                    <a:pt x="256" y="18"/>
                    <a:pt x="257" y="19"/>
                  </a:cubicBezTo>
                  <a:close/>
                  <a:moveTo>
                    <a:pt x="237" y="10"/>
                  </a:moveTo>
                  <a:cubicBezTo>
                    <a:pt x="238" y="9"/>
                    <a:pt x="239" y="9"/>
                    <a:pt x="240" y="8"/>
                  </a:cubicBezTo>
                  <a:cubicBezTo>
                    <a:pt x="244" y="9"/>
                    <a:pt x="248" y="11"/>
                    <a:pt x="251" y="14"/>
                  </a:cubicBezTo>
                  <a:cubicBezTo>
                    <a:pt x="246" y="14"/>
                    <a:pt x="241" y="16"/>
                    <a:pt x="238" y="20"/>
                  </a:cubicBezTo>
                  <a:cubicBezTo>
                    <a:pt x="236" y="19"/>
                    <a:pt x="234" y="18"/>
                    <a:pt x="231" y="18"/>
                  </a:cubicBezTo>
                  <a:cubicBezTo>
                    <a:pt x="232" y="16"/>
                    <a:pt x="233" y="14"/>
                    <a:pt x="235" y="13"/>
                  </a:cubicBezTo>
                  <a:cubicBezTo>
                    <a:pt x="236" y="12"/>
                    <a:pt x="234" y="10"/>
                    <a:pt x="233" y="11"/>
                  </a:cubicBezTo>
                  <a:cubicBezTo>
                    <a:pt x="231" y="12"/>
                    <a:pt x="229" y="15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5" y="18"/>
                    <a:pt x="223" y="19"/>
                    <a:pt x="221" y="21"/>
                  </a:cubicBezTo>
                  <a:cubicBezTo>
                    <a:pt x="220" y="15"/>
                    <a:pt x="224" y="9"/>
                    <a:pt x="231" y="7"/>
                  </a:cubicBezTo>
                  <a:cubicBezTo>
                    <a:pt x="233" y="7"/>
                    <a:pt x="235" y="7"/>
                    <a:pt x="237" y="7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5" y="9"/>
                    <a:pt x="236" y="11"/>
                    <a:pt x="2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6564" y="4078"/>
              <a:ext cx="218" cy="222"/>
            </a:xfrm>
            <a:custGeom>
              <a:avLst/>
              <a:gdLst>
                <a:gd name="T0" fmla="*/ 11 w 62"/>
                <a:gd name="T1" fmla="*/ 52 h 63"/>
                <a:gd name="T2" fmla="*/ 11 w 62"/>
                <a:gd name="T3" fmla="*/ 11 h 63"/>
                <a:gd name="T4" fmla="*/ 51 w 62"/>
                <a:gd name="T5" fmla="*/ 11 h 63"/>
                <a:gd name="T6" fmla="*/ 51 w 62"/>
                <a:gd name="T7" fmla="*/ 52 h 63"/>
                <a:gd name="T8" fmla="*/ 11 w 62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52"/>
                  </a:moveTo>
                  <a:cubicBezTo>
                    <a:pt x="0" y="40"/>
                    <a:pt x="0" y="23"/>
                    <a:pt x="11" y="11"/>
                  </a:cubicBezTo>
                  <a:cubicBezTo>
                    <a:pt x="22" y="0"/>
                    <a:pt x="40" y="0"/>
                    <a:pt x="51" y="11"/>
                  </a:cubicBezTo>
                  <a:cubicBezTo>
                    <a:pt x="62" y="23"/>
                    <a:pt x="62" y="40"/>
                    <a:pt x="51" y="52"/>
                  </a:cubicBezTo>
                  <a:cubicBezTo>
                    <a:pt x="40" y="63"/>
                    <a:pt x="22" y="63"/>
                    <a:pt x="1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6592" y="4106"/>
              <a:ext cx="166" cy="166"/>
            </a:xfrm>
            <a:custGeom>
              <a:avLst/>
              <a:gdLst>
                <a:gd name="T0" fmla="*/ 8 w 47"/>
                <a:gd name="T1" fmla="*/ 39 h 47"/>
                <a:gd name="T2" fmla="*/ 8 w 47"/>
                <a:gd name="T3" fmla="*/ 8 h 47"/>
                <a:gd name="T4" fmla="*/ 39 w 47"/>
                <a:gd name="T5" fmla="*/ 8 h 47"/>
                <a:gd name="T6" fmla="*/ 39 w 47"/>
                <a:gd name="T7" fmla="*/ 39 h 47"/>
                <a:gd name="T8" fmla="*/ 8 w 47"/>
                <a:gd name="T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39"/>
                  </a:moveTo>
                  <a:cubicBezTo>
                    <a:pt x="0" y="30"/>
                    <a:pt x="0" y="17"/>
                    <a:pt x="8" y="8"/>
                  </a:cubicBezTo>
                  <a:cubicBezTo>
                    <a:pt x="16" y="0"/>
                    <a:pt x="30" y="0"/>
                    <a:pt x="39" y="8"/>
                  </a:cubicBezTo>
                  <a:cubicBezTo>
                    <a:pt x="47" y="17"/>
                    <a:pt x="47" y="30"/>
                    <a:pt x="39" y="39"/>
                  </a:cubicBezTo>
                  <a:cubicBezTo>
                    <a:pt x="30" y="47"/>
                    <a:pt x="16" y="47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6349" y="3866"/>
              <a:ext cx="405" cy="402"/>
            </a:xfrm>
            <a:custGeom>
              <a:avLst/>
              <a:gdLst>
                <a:gd name="T0" fmla="*/ 71 w 115"/>
                <a:gd name="T1" fmla="*/ 111 h 114"/>
                <a:gd name="T2" fmla="*/ 65 w 115"/>
                <a:gd name="T3" fmla="*/ 102 h 114"/>
                <a:gd name="T4" fmla="*/ 67 w 115"/>
                <a:gd name="T5" fmla="*/ 77 h 114"/>
                <a:gd name="T6" fmla="*/ 63 w 115"/>
                <a:gd name="T7" fmla="*/ 65 h 114"/>
                <a:gd name="T8" fmla="*/ 66 w 115"/>
                <a:gd name="T9" fmla="*/ 62 h 114"/>
                <a:gd name="T10" fmla="*/ 78 w 115"/>
                <a:gd name="T11" fmla="*/ 66 h 114"/>
                <a:gd name="T12" fmla="*/ 103 w 115"/>
                <a:gd name="T13" fmla="*/ 64 h 114"/>
                <a:gd name="T14" fmla="*/ 112 w 115"/>
                <a:gd name="T15" fmla="*/ 70 h 114"/>
                <a:gd name="T16" fmla="*/ 105 w 115"/>
                <a:gd name="T17" fmla="*/ 9 h 114"/>
                <a:gd name="T18" fmla="*/ 35 w 115"/>
                <a:gd name="T19" fmla="*/ 32 h 114"/>
                <a:gd name="T20" fmla="*/ 32 w 115"/>
                <a:gd name="T21" fmla="*/ 64 h 114"/>
                <a:gd name="T22" fmla="*/ 39 w 115"/>
                <a:gd name="T23" fmla="*/ 106 h 114"/>
                <a:gd name="T24" fmla="*/ 39 w 115"/>
                <a:gd name="T25" fmla="*/ 63 h 114"/>
                <a:gd name="T26" fmla="*/ 61 w 115"/>
                <a:gd name="T27" fmla="*/ 37 h 114"/>
                <a:gd name="T28" fmla="*/ 47 w 115"/>
                <a:gd name="T29" fmla="*/ 49 h 114"/>
                <a:gd name="T30" fmla="*/ 38 w 115"/>
                <a:gd name="T31" fmla="*/ 51 h 114"/>
                <a:gd name="T32" fmla="*/ 61 w 115"/>
                <a:gd name="T33" fmla="*/ 37 h 114"/>
                <a:gd name="T34" fmla="*/ 91 w 115"/>
                <a:gd name="T35" fmla="*/ 28 h 114"/>
                <a:gd name="T36" fmla="*/ 91 w 115"/>
                <a:gd name="T37" fmla="*/ 10 h 114"/>
                <a:gd name="T38" fmla="*/ 95 w 115"/>
                <a:gd name="T39" fmla="*/ 40 h 114"/>
                <a:gd name="T40" fmla="*/ 68 w 115"/>
                <a:gd name="T41" fmla="*/ 45 h 114"/>
                <a:gd name="T42" fmla="*/ 68 w 115"/>
                <a:gd name="T43" fmla="*/ 42 h 114"/>
                <a:gd name="T44" fmla="*/ 76 w 115"/>
                <a:gd name="T45" fmla="*/ 21 h 114"/>
                <a:gd name="T46" fmla="*/ 76 w 115"/>
                <a:gd name="T47" fmla="*/ 19 h 114"/>
                <a:gd name="T48" fmla="*/ 85 w 115"/>
                <a:gd name="T49" fmla="*/ 16 h 114"/>
                <a:gd name="T50" fmla="*/ 90 w 115"/>
                <a:gd name="T51" fmla="*/ 19 h 114"/>
                <a:gd name="T52" fmla="*/ 75 w 115"/>
                <a:gd name="T53" fmla="*/ 26 h 114"/>
                <a:gd name="T54" fmla="*/ 78 w 115"/>
                <a:gd name="T55" fmla="*/ 31 h 114"/>
                <a:gd name="T56" fmla="*/ 79 w 115"/>
                <a:gd name="T57" fmla="*/ 34 h 114"/>
                <a:gd name="T58" fmla="*/ 81 w 115"/>
                <a:gd name="T59" fmla="*/ 40 h 114"/>
                <a:gd name="T60" fmla="*/ 89 w 115"/>
                <a:gd name="T61" fmla="*/ 44 h 114"/>
                <a:gd name="T62" fmla="*/ 94 w 115"/>
                <a:gd name="T63" fmla="*/ 49 h 114"/>
                <a:gd name="T64" fmla="*/ 94 w 115"/>
                <a:gd name="T65" fmla="*/ 51 h 114"/>
                <a:gd name="T66" fmla="*/ 63 w 115"/>
                <a:gd name="T67" fmla="*/ 59 h 114"/>
                <a:gd name="T68" fmla="*/ 64 w 115"/>
                <a:gd name="T69" fmla="*/ 60 h 114"/>
                <a:gd name="T70" fmla="*/ 64 w 115"/>
                <a:gd name="T71" fmla="*/ 49 h 114"/>
                <a:gd name="T72" fmla="*/ 59 w 115"/>
                <a:gd name="T73" fmla="*/ 54 h 114"/>
                <a:gd name="T74" fmla="*/ 64 w 115"/>
                <a:gd name="T75" fmla="*/ 39 h 114"/>
                <a:gd name="T76" fmla="*/ 57 w 115"/>
                <a:gd name="T77" fmla="*/ 65 h 114"/>
                <a:gd name="T78" fmla="*/ 58 w 115"/>
                <a:gd name="T79" fmla="*/ 65 h 114"/>
                <a:gd name="T80" fmla="*/ 50 w 115"/>
                <a:gd name="T81" fmla="*/ 63 h 114"/>
                <a:gd name="T82" fmla="*/ 53 w 115"/>
                <a:gd name="T83" fmla="*/ 64 h 114"/>
                <a:gd name="T84" fmla="*/ 43 w 115"/>
                <a:gd name="T85" fmla="*/ 84 h 114"/>
                <a:gd name="T86" fmla="*/ 41 w 115"/>
                <a:gd name="T87" fmla="*/ 81 h 114"/>
                <a:gd name="T88" fmla="*/ 34 w 115"/>
                <a:gd name="T89" fmla="*/ 73 h 114"/>
                <a:gd name="T90" fmla="*/ 30 w 115"/>
                <a:gd name="T91" fmla="*/ 78 h 114"/>
                <a:gd name="T92" fmla="*/ 28 w 115"/>
                <a:gd name="T93" fmla="*/ 78 h 114"/>
                <a:gd name="T94" fmla="*/ 11 w 115"/>
                <a:gd name="T95" fmla="*/ 88 h 114"/>
                <a:gd name="T96" fmla="*/ 18 w 115"/>
                <a:gd name="T97" fmla="*/ 83 h 114"/>
                <a:gd name="T98" fmla="*/ 20 w 115"/>
                <a:gd name="T99" fmla="*/ 79 h 114"/>
                <a:gd name="T100" fmla="*/ 22 w 115"/>
                <a:gd name="T101" fmla="*/ 73 h 114"/>
                <a:gd name="T102" fmla="*/ 41 w 115"/>
                <a:gd name="T103" fmla="*/ 77 h 114"/>
                <a:gd name="T104" fmla="*/ 57 w 115"/>
                <a:gd name="T105" fmla="*/ 70 h 114"/>
                <a:gd name="T106" fmla="*/ 50 w 115"/>
                <a:gd name="T107" fmla="*/ 80 h 114"/>
                <a:gd name="T108" fmla="*/ 53 w 115"/>
                <a:gd name="T109" fmla="*/ 102 h 114"/>
                <a:gd name="T110" fmla="*/ 11 w 115"/>
                <a:gd name="T111" fmla="*/ 90 h 114"/>
                <a:gd name="T112" fmla="*/ 29 w 115"/>
                <a:gd name="T113" fmla="*/ 90 h 114"/>
                <a:gd name="T114" fmla="*/ 41 w 115"/>
                <a:gd name="T115" fmla="*/ 9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4">
                  <a:moveTo>
                    <a:pt x="39" y="106"/>
                  </a:moveTo>
                  <a:cubicBezTo>
                    <a:pt x="41" y="103"/>
                    <a:pt x="43" y="101"/>
                    <a:pt x="44" y="98"/>
                  </a:cubicBezTo>
                  <a:cubicBezTo>
                    <a:pt x="50" y="107"/>
                    <a:pt x="60" y="113"/>
                    <a:pt x="71" y="111"/>
                  </a:cubicBezTo>
                  <a:cubicBezTo>
                    <a:pt x="74" y="111"/>
                    <a:pt x="73" y="106"/>
                    <a:pt x="70" y="107"/>
                  </a:cubicBezTo>
                  <a:cubicBezTo>
                    <a:pt x="69" y="107"/>
                    <a:pt x="68" y="107"/>
                    <a:pt x="67" y="107"/>
                  </a:cubicBezTo>
                  <a:cubicBezTo>
                    <a:pt x="66" y="105"/>
                    <a:pt x="66" y="104"/>
                    <a:pt x="65" y="102"/>
                  </a:cubicBezTo>
                  <a:cubicBezTo>
                    <a:pt x="63" y="99"/>
                    <a:pt x="62" y="96"/>
                    <a:pt x="62" y="92"/>
                  </a:cubicBezTo>
                  <a:cubicBezTo>
                    <a:pt x="62" y="87"/>
                    <a:pt x="63" y="80"/>
                    <a:pt x="66" y="76"/>
                  </a:cubicBezTo>
                  <a:cubicBezTo>
                    <a:pt x="66" y="76"/>
                    <a:pt x="66" y="77"/>
                    <a:pt x="67" y="77"/>
                  </a:cubicBezTo>
                  <a:cubicBezTo>
                    <a:pt x="69" y="79"/>
                    <a:pt x="72" y="76"/>
                    <a:pt x="70" y="74"/>
                  </a:cubicBezTo>
                  <a:cubicBezTo>
                    <a:pt x="67" y="71"/>
                    <a:pt x="64" y="68"/>
                    <a:pt x="61" y="67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5"/>
                    <a:pt x="75" y="71"/>
                    <a:pt x="73" y="69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9" y="63"/>
                    <a:pt x="72" y="66"/>
                    <a:pt x="74" y="69"/>
                  </a:cubicBezTo>
                  <a:cubicBezTo>
                    <a:pt x="77" y="71"/>
                    <a:pt x="80" y="68"/>
                    <a:pt x="78" y="66"/>
                  </a:cubicBezTo>
                  <a:cubicBezTo>
                    <a:pt x="77" y="66"/>
                    <a:pt x="77" y="65"/>
                    <a:pt x="77" y="65"/>
                  </a:cubicBezTo>
                  <a:cubicBezTo>
                    <a:pt x="81" y="62"/>
                    <a:pt x="88" y="61"/>
                    <a:pt x="93" y="61"/>
                  </a:cubicBezTo>
                  <a:cubicBezTo>
                    <a:pt x="96" y="62"/>
                    <a:pt x="100" y="62"/>
                    <a:pt x="103" y="64"/>
                  </a:cubicBezTo>
                  <a:cubicBezTo>
                    <a:pt x="105" y="65"/>
                    <a:pt x="106" y="66"/>
                    <a:pt x="108" y="66"/>
                  </a:cubicBezTo>
                  <a:cubicBezTo>
                    <a:pt x="108" y="67"/>
                    <a:pt x="107" y="68"/>
                    <a:pt x="107" y="69"/>
                  </a:cubicBezTo>
                  <a:cubicBezTo>
                    <a:pt x="107" y="72"/>
                    <a:pt x="111" y="73"/>
                    <a:pt x="112" y="70"/>
                  </a:cubicBezTo>
                  <a:cubicBezTo>
                    <a:pt x="113" y="59"/>
                    <a:pt x="108" y="49"/>
                    <a:pt x="99" y="43"/>
                  </a:cubicBezTo>
                  <a:cubicBezTo>
                    <a:pt x="102" y="42"/>
                    <a:pt x="104" y="41"/>
                    <a:pt x="106" y="38"/>
                  </a:cubicBezTo>
                  <a:cubicBezTo>
                    <a:pt x="114" y="29"/>
                    <a:pt x="115" y="17"/>
                    <a:pt x="105" y="9"/>
                  </a:cubicBezTo>
                  <a:cubicBezTo>
                    <a:pt x="93" y="0"/>
                    <a:pt x="76" y="9"/>
                    <a:pt x="69" y="21"/>
                  </a:cubicBezTo>
                  <a:cubicBezTo>
                    <a:pt x="67" y="24"/>
                    <a:pt x="66" y="27"/>
                    <a:pt x="65" y="31"/>
                  </a:cubicBezTo>
                  <a:cubicBezTo>
                    <a:pt x="55" y="34"/>
                    <a:pt x="45" y="31"/>
                    <a:pt x="35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3" y="33"/>
                    <a:pt x="32" y="33"/>
                    <a:pt x="32" y="34"/>
                  </a:cubicBezTo>
                  <a:cubicBezTo>
                    <a:pt x="32" y="44"/>
                    <a:pt x="35" y="54"/>
                    <a:pt x="32" y="64"/>
                  </a:cubicBezTo>
                  <a:cubicBezTo>
                    <a:pt x="28" y="65"/>
                    <a:pt x="25" y="67"/>
                    <a:pt x="22" y="68"/>
                  </a:cubicBezTo>
                  <a:cubicBezTo>
                    <a:pt x="10" y="75"/>
                    <a:pt x="0" y="92"/>
                    <a:pt x="10" y="104"/>
                  </a:cubicBezTo>
                  <a:cubicBezTo>
                    <a:pt x="18" y="114"/>
                    <a:pt x="30" y="113"/>
                    <a:pt x="39" y="106"/>
                  </a:cubicBezTo>
                  <a:close/>
                  <a:moveTo>
                    <a:pt x="53" y="56"/>
                  </a:moveTo>
                  <a:cubicBezTo>
                    <a:pt x="46" y="63"/>
                    <a:pt x="46" y="63"/>
                    <a:pt x="46" y="63"/>
                  </a:cubicBezTo>
                  <a:cubicBezTo>
                    <a:pt x="44" y="63"/>
                    <a:pt x="42" y="63"/>
                    <a:pt x="39" y="63"/>
                  </a:cubicBezTo>
                  <a:cubicBezTo>
                    <a:pt x="50" y="52"/>
                    <a:pt x="50" y="52"/>
                    <a:pt x="50" y="52"/>
                  </a:cubicBezTo>
                  <a:lnTo>
                    <a:pt x="53" y="56"/>
                  </a:lnTo>
                  <a:close/>
                  <a:moveTo>
                    <a:pt x="61" y="37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8" y="44"/>
                    <a:pt x="44" y="47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8" y="58"/>
                    <a:pt x="38" y="54"/>
                    <a:pt x="38" y="51"/>
                  </a:cubicBezTo>
                  <a:cubicBezTo>
                    <a:pt x="38" y="46"/>
                    <a:pt x="37" y="41"/>
                    <a:pt x="37" y="36"/>
                  </a:cubicBezTo>
                  <a:cubicBezTo>
                    <a:pt x="42" y="36"/>
                    <a:pt x="47" y="37"/>
                    <a:pt x="52" y="37"/>
                  </a:cubicBezTo>
                  <a:cubicBezTo>
                    <a:pt x="55" y="37"/>
                    <a:pt x="58" y="37"/>
                    <a:pt x="61" y="37"/>
                  </a:cubicBezTo>
                  <a:close/>
                  <a:moveTo>
                    <a:pt x="91" y="40"/>
                  </a:moveTo>
                  <a:cubicBezTo>
                    <a:pt x="88" y="40"/>
                    <a:pt x="86" y="38"/>
                    <a:pt x="85" y="36"/>
                  </a:cubicBezTo>
                  <a:cubicBezTo>
                    <a:pt x="84" y="32"/>
                    <a:pt x="88" y="28"/>
                    <a:pt x="91" y="28"/>
                  </a:cubicBezTo>
                  <a:cubicBezTo>
                    <a:pt x="94" y="27"/>
                    <a:pt x="99" y="30"/>
                    <a:pt x="99" y="26"/>
                  </a:cubicBezTo>
                  <a:cubicBezTo>
                    <a:pt x="99" y="24"/>
                    <a:pt x="92" y="20"/>
                    <a:pt x="93" y="20"/>
                  </a:cubicBezTo>
                  <a:cubicBezTo>
                    <a:pt x="93" y="16"/>
                    <a:pt x="93" y="13"/>
                    <a:pt x="91" y="10"/>
                  </a:cubicBezTo>
                  <a:cubicBezTo>
                    <a:pt x="92" y="10"/>
                    <a:pt x="92" y="10"/>
                    <a:pt x="93" y="10"/>
                  </a:cubicBezTo>
                  <a:cubicBezTo>
                    <a:pt x="99" y="10"/>
                    <a:pt x="105" y="13"/>
                    <a:pt x="107" y="19"/>
                  </a:cubicBezTo>
                  <a:cubicBezTo>
                    <a:pt x="110" y="28"/>
                    <a:pt x="103" y="39"/>
                    <a:pt x="95" y="40"/>
                  </a:cubicBezTo>
                  <a:cubicBezTo>
                    <a:pt x="93" y="41"/>
                    <a:pt x="92" y="41"/>
                    <a:pt x="91" y="40"/>
                  </a:cubicBezTo>
                  <a:close/>
                  <a:moveTo>
                    <a:pt x="71" y="56"/>
                  </a:moveTo>
                  <a:cubicBezTo>
                    <a:pt x="69" y="53"/>
                    <a:pt x="68" y="49"/>
                    <a:pt x="68" y="45"/>
                  </a:cubicBezTo>
                  <a:cubicBezTo>
                    <a:pt x="71" y="43"/>
                    <a:pt x="74" y="43"/>
                    <a:pt x="77" y="42"/>
                  </a:cubicBezTo>
                  <a:cubicBezTo>
                    <a:pt x="79" y="42"/>
                    <a:pt x="79" y="40"/>
                    <a:pt x="77" y="40"/>
                  </a:cubicBezTo>
                  <a:cubicBezTo>
                    <a:pt x="74" y="40"/>
                    <a:pt x="71" y="40"/>
                    <a:pt x="68" y="42"/>
                  </a:cubicBezTo>
                  <a:cubicBezTo>
                    <a:pt x="68" y="35"/>
                    <a:pt x="70" y="27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1"/>
                    <a:pt x="76" y="21"/>
                    <a:pt x="76" y="21"/>
                  </a:cubicBezTo>
                  <a:cubicBezTo>
                    <a:pt x="77" y="21"/>
                    <a:pt x="78" y="21"/>
                    <a:pt x="79" y="21"/>
                  </a:cubicBezTo>
                  <a:cubicBezTo>
                    <a:pt x="80" y="22"/>
                    <a:pt x="81" y="19"/>
                    <a:pt x="79" y="19"/>
                  </a:cubicBezTo>
                  <a:cubicBezTo>
                    <a:pt x="78" y="19"/>
                    <a:pt x="77" y="19"/>
                    <a:pt x="76" y="19"/>
                  </a:cubicBezTo>
                  <a:cubicBezTo>
                    <a:pt x="77" y="18"/>
                    <a:pt x="78" y="17"/>
                    <a:pt x="79" y="16"/>
                  </a:cubicBezTo>
                  <a:cubicBezTo>
                    <a:pt x="81" y="16"/>
                    <a:pt x="83" y="16"/>
                    <a:pt x="84" y="18"/>
                  </a:cubicBezTo>
                  <a:cubicBezTo>
                    <a:pt x="85" y="19"/>
                    <a:pt x="86" y="17"/>
                    <a:pt x="85" y="16"/>
                  </a:cubicBezTo>
                  <a:cubicBezTo>
                    <a:pt x="84" y="15"/>
                    <a:pt x="83" y="14"/>
                    <a:pt x="82" y="14"/>
                  </a:cubicBezTo>
                  <a:cubicBezTo>
                    <a:pt x="84" y="12"/>
                    <a:pt x="86" y="11"/>
                    <a:pt x="89" y="10"/>
                  </a:cubicBezTo>
                  <a:cubicBezTo>
                    <a:pt x="90" y="12"/>
                    <a:pt x="91" y="16"/>
                    <a:pt x="90" y="19"/>
                  </a:cubicBezTo>
                  <a:cubicBezTo>
                    <a:pt x="88" y="18"/>
                    <a:pt x="86" y="18"/>
                    <a:pt x="83" y="21"/>
                  </a:cubicBezTo>
                  <a:cubicBezTo>
                    <a:pt x="81" y="22"/>
                    <a:pt x="80" y="24"/>
                    <a:pt x="79" y="27"/>
                  </a:cubicBezTo>
                  <a:cubicBezTo>
                    <a:pt x="78" y="26"/>
                    <a:pt x="76" y="26"/>
                    <a:pt x="75" y="26"/>
                  </a:cubicBezTo>
                  <a:cubicBezTo>
                    <a:pt x="74" y="26"/>
                    <a:pt x="74" y="29"/>
                    <a:pt x="75" y="29"/>
                  </a:cubicBezTo>
                  <a:cubicBezTo>
                    <a:pt x="76" y="29"/>
                    <a:pt x="77" y="29"/>
                    <a:pt x="79" y="29"/>
                  </a:cubicBezTo>
                  <a:cubicBezTo>
                    <a:pt x="78" y="30"/>
                    <a:pt x="78" y="30"/>
                    <a:pt x="78" y="31"/>
                  </a:cubicBezTo>
                  <a:cubicBezTo>
                    <a:pt x="77" y="31"/>
                    <a:pt x="75" y="31"/>
                    <a:pt x="73" y="31"/>
                  </a:cubicBezTo>
                  <a:cubicBezTo>
                    <a:pt x="71" y="32"/>
                    <a:pt x="72" y="34"/>
                    <a:pt x="73" y="34"/>
                  </a:cubicBezTo>
                  <a:cubicBezTo>
                    <a:pt x="75" y="33"/>
                    <a:pt x="77" y="33"/>
                    <a:pt x="79" y="34"/>
                  </a:cubicBezTo>
                  <a:cubicBezTo>
                    <a:pt x="79" y="35"/>
                    <a:pt x="80" y="37"/>
                    <a:pt x="81" y="39"/>
                  </a:cubicBezTo>
                  <a:cubicBezTo>
                    <a:pt x="81" y="39"/>
                    <a:pt x="81" y="39"/>
                    <a:pt x="82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9" y="40"/>
                    <a:pt x="79" y="42"/>
                    <a:pt x="81" y="42"/>
                  </a:cubicBezTo>
                  <a:cubicBezTo>
                    <a:pt x="82" y="42"/>
                    <a:pt x="83" y="42"/>
                    <a:pt x="85" y="43"/>
                  </a:cubicBezTo>
                  <a:cubicBezTo>
                    <a:pt x="86" y="43"/>
                    <a:pt x="87" y="44"/>
                    <a:pt x="89" y="44"/>
                  </a:cubicBezTo>
                  <a:cubicBezTo>
                    <a:pt x="89" y="45"/>
                    <a:pt x="89" y="45"/>
                    <a:pt x="90" y="45"/>
                  </a:cubicBezTo>
                  <a:cubicBezTo>
                    <a:pt x="95" y="46"/>
                    <a:pt x="99" y="49"/>
                    <a:pt x="103" y="53"/>
                  </a:cubicBezTo>
                  <a:cubicBezTo>
                    <a:pt x="100" y="51"/>
                    <a:pt x="97" y="50"/>
                    <a:pt x="94" y="49"/>
                  </a:cubicBezTo>
                  <a:cubicBezTo>
                    <a:pt x="89" y="47"/>
                    <a:pt x="85" y="46"/>
                    <a:pt x="80" y="47"/>
                  </a:cubicBezTo>
                  <a:cubicBezTo>
                    <a:pt x="78" y="47"/>
                    <a:pt x="79" y="49"/>
                    <a:pt x="80" y="49"/>
                  </a:cubicBezTo>
                  <a:cubicBezTo>
                    <a:pt x="85" y="48"/>
                    <a:pt x="90" y="50"/>
                    <a:pt x="94" y="51"/>
                  </a:cubicBezTo>
                  <a:cubicBezTo>
                    <a:pt x="97" y="52"/>
                    <a:pt x="100" y="53"/>
                    <a:pt x="103" y="55"/>
                  </a:cubicBezTo>
                  <a:cubicBezTo>
                    <a:pt x="93" y="50"/>
                    <a:pt x="81" y="50"/>
                    <a:pt x="71" y="56"/>
                  </a:cubicBezTo>
                  <a:close/>
                  <a:moveTo>
                    <a:pt x="63" y="59"/>
                  </a:moveTo>
                  <a:cubicBezTo>
                    <a:pt x="66" y="56"/>
                    <a:pt x="66" y="56"/>
                    <a:pt x="66" y="56"/>
                  </a:cubicBezTo>
                  <a:cubicBezTo>
                    <a:pt x="66" y="56"/>
                    <a:pt x="66" y="57"/>
                    <a:pt x="66" y="57"/>
                  </a:cubicBezTo>
                  <a:cubicBezTo>
                    <a:pt x="64" y="60"/>
                    <a:pt x="64" y="60"/>
                    <a:pt x="64" y="60"/>
                  </a:cubicBezTo>
                  <a:lnTo>
                    <a:pt x="63" y="59"/>
                  </a:lnTo>
                  <a:close/>
                  <a:moveTo>
                    <a:pt x="59" y="54"/>
                  </a:moveTo>
                  <a:cubicBezTo>
                    <a:pt x="64" y="49"/>
                    <a:pt x="64" y="49"/>
                    <a:pt x="64" y="49"/>
                  </a:cubicBezTo>
                  <a:cubicBezTo>
                    <a:pt x="64" y="50"/>
                    <a:pt x="65" y="51"/>
                    <a:pt x="65" y="52"/>
                  </a:cubicBezTo>
                  <a:cubicBezTo>
                    <a:pt x="61" y="57"/>
                    <a:pt x="61" y="57"/>
                    <a:pt x="61" y="57"/>
                  </a:cubicBezTo>
                  <a:lnTo>
                    <a:pt x="59" y="54"/>
                  </a:lnTo>
                  <a:close/>
                  <a:moveTo>
                    <a:pt x="56" y="52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1"/>
                    <a:pt x="64" y="43"/>
                    <a:pt x="64" y="45"/>
                  </a:cubicBezTo>
                  <a:lnTo>
                    <a:pt x="56" y="52"/>
                  </a:lnTo>
                  <a:close/>
                  <a:moveTo>
                    <a:pt x="57" y="65"/>
                  </a:moveTo>
                  <a:cubicBezTo>
                    <a:pt x="60" y="62"/>
                    <a:pt x="60" y="62"/>
                    <a:pt x="60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close/>
                  <a:moveTo>
                    <a:pt x="53" y="64"/>
                  </a:moveTo>
                  <a:cubicBezTo>
                    <a:pt x="52" y="64"/>
                    <a:pt x="51" y="63"/>
                    <a:pt x="50" y="63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3" y="64"/>
                  </a:lnTo>
                  <a:close/>
                  <a:moveTo>
                    <a:pt x="45" y="89"/>
                  </a:moveTo>
                  <a:cubicBezTo>
                    <a:pt x="45" y="89"/>
                    <a:pt x="45" y="88"/>
                    <a:pt x="45" y="88"/>
                  </a:cubicBezTo>
                  <a:cubicBezTo>
                    <a:pt x="45" y="87"/>
                    <a:pt x="44" y="85"/>
                    <a:pt x="43" y="84"/>
                  </a:cubicBezTo>
                  <a:cubicBezTo>
                    <a:pt x="43" y="83"/>
                    <a:pt x="43" y="81"/>
                    <a:pt x="43" y="80"/>
                  </a:cubicBezTo>
                  <a:cubicBezTo>
                    <a:pt x="43" y="78"/>
                    <a:pt x="41" y="78"/>
                    <a:pt x="41" y="80"/>
                  </a:cubicBezTo>
                  <a:cubicBezTo>
                    <a:pt x="41" y="80"/>
                    <a:pt x="41" y="80"/>
                    <a:pt x="41" y="81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8" y="79"/>
                    <a:pt x="36" y="78"/>
                    <a:pt x="34" y="78"/>
                  </a:cubicBezTo>
                  <a:cubicBezTo>
                    <a:pt x="34" y="76"/>
                    <a:pt x="34" y="74"/>
                    <a:pt x="34" y="73"/>
                  </a:cubicBezTo>
                  <a:cubicBezTo>
                    <a:pt x="35" y="71"/>
                    <a:pt x="33" y="71"/>
                    <a:pt x="32" y="72"/>
                  </a:cubicBezTo>
                  <a:cubicBezTo>
                    <a:pt x="32" y="74"/>
                    <a:pt x="32" y="76"/>
                    <a:pt x="32" y="78"/>
                  </a:cubicBezTo>
                  <a:cubicBezTo>
                    <a:pt x="31" y="78"/>
                    <a:pt x="31" y="78"/>
                    <a:pt x="30" y="78"/>
                  </a:cubicBezTo>
                  <a:cubicBezTo>
                    <a:pt x="30" y="77"/>
                    <a:pt x="30" y="75"/>
                    <a:pt x="30" y="74"/>
                  </a:cubicBezTo>
                  <a:cubicBezTo>
                    <a:pt x="30" y="73"/>
                    <a:pt x="27" y="73"/>
                    <a:pt x="27" y="74"/>
                  </a:cubicBezTo>
                  <a:cubicBezTo>
                    <a:pt x="27" y="76"/>
                    <a:pt x="27" y="77"/>
                    <a:pt x="28" y="78"/>
                  </a:cubicBezTo>
                  <a:cubicBezTo>
                    <a:pt x="25" y="79"/>
                    <a:pt x="23" y="80"/>
                    <a:pt x="22" y="82"/>
                  </a:cubicBezTo>
                  <a:cubicBezTo>
                    <a:pt x="19" y="85"/>
                    <a:pt x="19" y="87"/>
                    <a:pt x="19" y="90"/>
                  </a:cubicBezTo>
                  <a:cubicBezTo>
                    <a:pt x="17" y="90"/>
                    <a:pt x="13" y="90"/>
                    <a:pt x="11" y="88"/>
                  </a:cubicBezTo>
                  <a:cubicBezTo>
                    <a:pt x="12" y="85"/>
                    <a:pt x="13" y="83"/>
                    <a:pt x="15" y="81"/>
                  </a:cubicBezTo>
                  <a:cubicBezTo>
                    <a:pt x="15" y="82"/>
                    <a:pt x="16" y="84"/>
                    <a:pt x="17" y="85"/>
                  </a:cubicBezTo>
                  <a:cubicBezTo>
                    <a:pt x="18" y="86"/>
                    <a:pt x="19" y="84"/>
                    <a:pt x="18" y="83"/>
                  </a:cubicBezTo>
                  <a:cubicBezTo>
                    <a:pt x="17" y="82"/>
                    <a:pt x="17" y="80"/>
                    <a:pt x="17" y="79"/>
                  </a:cubicBezTo>
                  <a:cubicBezTo>
                    <a:pt x="18" y="77"/>
                    <a:pt x="19" y="76"/>
                    <a:pt x="20" y="75"/>
                  </a:cubicBezTo>
                  <a:cubicBezTo>
                    <a:pt x="20" y="76"/>
                    <a:pt x="20" y="78"/>
                    <a:pt x="20" y="79"/>
                  </a:cubicBezTo>
                  <a:cubicBezTo>
                    <a:pt x="20" y="80"/>
                    <a:pt x="22" y="79"/>
                    <a:pt x="22" y="78"/>
                  </a:cubicBezTo>
                  <a:cubicBezTo>
                    <a:pt x="22" y="77"/>
                    <a:pt x="22" y="76"/>
                    <a:pt x="22" y="76"/>
                  </a:cubicBezTo>
                  <a:cubicBezTo>
                    <a:pt x="22" y="75"/>
                    <a:pt x="22" y="74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8" y="69"/>
                    <a:pt x="35" y="67"/>
                    <a:pt x="43" y="67"/>
                  </a:cubicBezTo>
                  <a:cubicBezTo>
                    <a:pt x="41" y="70"/>
                    <a:pt x="41" y="73"/>
                    <a:pt x="41" y="77"/>
                  </a:cubicBezTo>
                  <a:cubicBezTo>
                    <a:pt x="41" y="78"/>
                    <a:pt x="43" y="78"/>
                    <a:pt x="43" y="77"/>
                  </a:cubicBezTo>
                  <a:cubicBezTo>
                    <a:pt x="43" y="73"/>
                    <a:pt x="43" y="70"/>
                    <a:pt x="45" y="67"/>
                  </a:cubicBezTo>
                  <a:cubicBezTo>
                    <a:pt x="49" y="68"/>
                    <a:pt x="53" y="69"/>
                    <a:pt x="57" y="70"/>
                  </a:cubicBezTo>
                  <a:cubicBezTo>
                    <a:pt x="51" y="80"/>
                    <a:pt x="51" y="92"/>
                    <a:pt x="56" y="102"/>
                  </a:cubicBezTo>
                  <a:cubicBezTo>
                    <a:pt x="54" y="99"/>
                    <a:pt x="53" y="96"/>
                    <a:pt x="52" y="93"/>
                  </a:cubicBezTo>
                  <a:cubicBezTo>
                    <a:pt x="50" y="89"/>
                    <a:pt x="49" y="84"/>
                    <a:pt x="50" y="80"/>
                  </a:cubicBezTo>
                  <a:cubicBezTo>
                    <a:pt x="50" y="78"/>
                    <a:pt x="48" y="77"/>
                    <a:pt x="48" y="79"/>
                  </a:cubicBezTo>
                  <a:cubicBezTo>
                    <a:pt x="47" y="84"/>
                    <a:pt x="48" y="88"/>
                    <a:pt x="49" y="93"/>
                  </a:cubicBezTo>
                  <a:cubicBezTo>
                    <a:pt x="50" y="96"/>
                    <a:pt x="52" y="99"/>
                    <a:pt x="53" y="102"/>
                  </a:cubicBezTo>
                  <a:cubicBezTo>
                    <a:pt x="50" y="99"/>
                    <a:pt x="47" y="94"/>
                    <a:pt x="45" y="89"/>
                  </a:cubicBezTo>
                  <a:close/>
                  <a:moveTo>
                    <a:pt x="11" y="92"/>
                  </a:moveTo>
                  <a:cubicBezTo>
                    <a:pt x="11" y="91"/>
                    <a:pt x="11" y="91"/>
                    <a:pt x="11" y="90"/>
                  </a:cubicBezTo>
                  <a:cubicBezTo>
                    <a:pt x="13" y="92"/>
                    <a:pt x="17" y="92"/>
                    <a:pt x="20" y="92"/>
                  </a:cubicBezTo>
                  <a:cubicBezTo>
                    <a:pt x="21" y="92"/>
                    <a:pt x="24" y="99"/>
                    <a:pt x="27" y="99"/>
                  </a:cubicBezTo>
                  <a:cubicBezTo>
                    <a:pt x="31" y="98"/>
                    <a:pt x="28" y="93"/>
                    <a:pt x="29" y="90"/>
                  </a:cubicBezTo>
                  <a:cubicBezTo>
                    <a:pt x="29" y="87"/>
                    <a:pt x="33" y="83"/>
                    <a:pt x="37" y="84"/>
                  </a:cubicBezTo>
                  <a:cubicBezTo>
                    <a:pt x="39" y="85"/>
                    <a:pt x="41" y="87"/>
                    <a:pt x="41" y="90"/>
                  </a:cubicBezTo>
                  <a:cubicBezTo>
                    <a:pt x="42" y="91"/>
                    <a:pt x="42" y="92"/>
                    <a:pt x="41" y="94"/>
                  </a:cubicBezTo>
                  <a:cubicBezTo>
                    <a:pt x="40" y="102"/>
                    <a:pt x="28" y="109"/>
                    <a:pt x="20" y="106"/>
                  </a:cubicBezTo>
                  <a:cubicBezTo>
                    <a:pt x="14" y="104"/>
                    <a:pt x="11" y="98"/>
                    <a:pt x="1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6610" y="2945"/>
              <a:ext cx="405" cy="1154"/>
            </a:xfrm>
            <a:custGeom>
              <a:avLst/>
              <a:gdLst>
                <a:gd name="T0" fmla="*/ 23 w 115"/>
                <a:gd name="T1" fmla="*/ 212 h 327"/>
                <a:gd name="T2" fmla="*/ 19 w 115"/>
                <a:gd name="T3" fmla="*/ 266 h 327"/>
                <a:gd name="T4" fmla="*/ 28 w 115"/>
                <a:gd name="T5" fmla="*/ 301 h 327"/>
                <a:gd name="T6" fmla="*/ 34 w 115"/>
                <a:gd name="T7" fmla="*/ 305 h 327"/>
                <a:gd name="T8" fmla="*/ 96 w 115"/>
                <a:gd name="T9" fmla="*/ 291 h 327"/>
                <a:gd name="T10" fmla="*/ 91 w 115"/>
                <a:gd name="T11" fmla="*/ 190 h 327"/>
                <a:gd name="T12" fmla="*/ 61 w 115"/>
                <a:gd name="T13" fmla="*/ 143 h 327"/>
                <a:gd name="T14" fmla="*/ 94 w 115"/>
                <a:gd name="T15" fmla="*/ 67 h 327"/>
                <a:gd name="T16" fmla="*/ 49 w 115"/>
                <a:gd name="T17" fmla="*/ 28 h 327"/>
                <a:gd name="T18" fmla="*/ 10 w 115"/>
                <a:gd name="T19" fmla="*/ 108 h 327"/>
                <a:gd name="T20" fmla="*/ 29 w 115"/>
                <a:gd name="T21" fmla="*/ 112 h 327"/>
                <a:gd name="T22" fmla="*/ 26 w 115"/>
                <a:gd name="T23" fmla="*/ 95 h 327"/>
                <a:gd name="T24" fmla="*/ 43 w 115"/>
                <a:gd name="T25" fmla="*/ 108 h 327"/>
                <a:gd name="T26" fmla="*/ 51 w 115"/>
                <a:gd name="T27" fmla="*/ 114 h 327"/>
                <a:gd name="T28" fmla="*/ 54 w 115"/>
                <a:gd name="T29" fmla="*/ 101 h 327"/>
                <a:gd name="T30" fmla="*/ 58 w 115"/>
                <a:gd name="T31" fmla="*/ 91 h 327"/>
                <a:gd name="T32" fmla="*/ 23 w 115"/>
                <a:gd name="T33" fmla="*/ 152 h 327"/>
                <a:gd name="T34" fmla="*/ 25 w 115"/>
                <a:gd name="T35" fmla="*/ 176 h 327"/>
                <a:gd name="T36" fmla="*/ 21 w 115"/>
                <a:gd name="T37" fmla="*/ 191 h 327"/>
                <a:gd name="T38" fmla="*/ 28 w 115"/>
                <a:gd name="T39" fmla="*/ 161 h 327"/>
                <a:gd name="T40" fmla="*/ 50 w 115"/>
                <a:gd name="T41" fmla="*/ 140 h 327"/>
                <a:gd name="T42" fmla="*/ 36 w 115"/>
                <a:gd name="T43" fmla="*/ 145 h 327"/>
                <a:gd name="T44" fmla="*/ 24 w 115"/>
                <a:gd name="T45" fmla="*/ 165 h 327"/>
                <a:gd name="T46" fmla="*/ 18 w 115"/>
                <a:gd name="T47" fmla="*/ 172 h 327"/>
                <a:gd name="T48" fmla="*/ 18 w 115"/>
                <a:gd name="T49" fmla="*/ 191 h 327"/>
                <a:gd name="T50" fmla="*/ 19 w 115"/>
                <a:gd name="T51" fmla="*/ 181 h 327"/>
                <a:gd name="T52" fmla="*/ 24 w 115"/>
                <a:gd name="T53" fmla="*/ 190 h 327"/>
                <a:gd name="T54" fmla="*/ 30 w 115"/>
                <a:gd name="T55" fmla="*/ 173 h 327"/>
                <a:gd name="T56" fmla="*/ 24 w 115"/>
                <a:gd name="T57" fmla="*/ 196 h 327"/>
                <a:gd name="T58" fmla="*/ 27 w 115"/>
                <a:gd name="T59" fmla="*/ 193 h 327"/>
                <a:gd name="T60" fmla="*/ 39 w 115"/>
                <a:gd name="T61" fmla="*/ 153 h 327"/>
                <a:gd name="T62" fmla="*/ 26 w 115"/>
                <a:gd name="T63" fmla="*/ 246 h 327"/>
                <a:gd name="T64" fmla="*/ 37 w 115"/>
                <a:gd name="T65" fmla="*/ 261 h 327"/>
                <a:gd name="T66" fmla="*/ 48 w 115"/>
                <a:gd name="T67" fmla="*/ 250 h 327"/>
                <a:gd name="T68" fmla="*/ 48 w 115"/>
                <a:gd name="T69" fmla="*/ 250 h 327"/>
                <a:gd name="T70" fmla="*/ 79 w 115"/>
                <a:gd name="T71" fmla="*/ 258 h 327"/>
                <a:gd name="T72" fmla="*/ 81 w 115"/>
                <a:gd name="T73" fmla="*/ 274 h 327"/>
                <a:gd name="T74" fmla="*/ 65 w 115"/>
                <a:gd name="T75" fmla="*/ 288 h 327"/>
                <a:gd name="T76" fmla="*/ 65 w 115"/>
                <a:gd name="T77" fmla="*/ 251 h 327"/>
                <a:gd name="T78" fmla="*/ 55 w 115"/>
                <a:gd name="T79" fmla="*/ 230 h 327"/>
                <a:gd name="T80" fmla="*/ 99 w 115"/>
                <a:gd name="T81" fmla="*/ 312 h 327"/>
                <a:gd name="T82" fmla="*/ 71 w 115"/>
                <a:gd name="T83" fmla="*/ 314 h 327"/>
                <a:gd name="T84" fmla="*/ 102 w 115"/>
                <a:gd name="T85" fmla="*/ 204 h 327"/>
                <a:gd name="T86" fmla="*/ 39 w 115"/>
                <a:gd name="T87" fmla="*/ 253 h 327"/>
                <a:gd name="T88" fmla="*/ 67 w 115"/>
                <a:gd name="T89" fmla="*/ 183 h 327"/>
                <a:gd name="T90" fmla="*/ 59 w 115"/>
                <a:gd name="T91" fmla="*/ 177 h 327"/>
                <a:gd name="T92" fmla="*/ 49 w 115"/>
                <a:gd name="T93" fmla="*/ 198 h 327"/>
                <a:gd name="T94" fmla="*/ 73 w 115"/>
                <a:gd name="T95" fmla="*/ 177 h 327"/>
                <a:gd name="T96" fmla="*/ 48 w 115"/>
                <a:gd name="T97" fmla="*/ 157 h 327"/>
                <a:gd name="T98" fmla="*/ 95 w 115"/>
                <a:gd name="T99" fmla="*/ 113 h 327"/>
                <a:gd name="T100" fmla="*/ 54 w 115"/>
                <a:gd name="T101" fmla="*/ 137 h 327"/>
                <a:gd name="T102" fmla="*/ 35 w 115"/>
                <a:gd name="T103" fmla="*/ 143 h 327"/>
                <a:gd name="T104" fmla="*/ 40 w 115"/>
                <a:gd name="T105" fmla="*/ 127 h 327"/>
                <a:gd name="T106" fmla="*/ 78 w 115"/>
                <a:gd name="T107" fmla="*/ 31 h 327"/>
                <a:gd name="T108" fmla="*/ 79 w 115"/>
                <a:gd name="T109" fmla="*/ 47 h 327"/>
                <a:gd name="T110" fmla="*/ 77 w 115"/>
                <a:gd name="T111" fmla="*/ 65 h 327"/>
                <a:gd name="T112" fmla="*/ 67 w 115"/>
                <a:gd name="T113" fmla="*/ 51 h 327"/>
                <a:gd name="T114" fmla="*/ 55 w 115"/>
                <a:gd name="T115" fmla="*/ 57 h 327"/>
                <a:gd name="T116" fmla="*/ 31 w 115"/>
                <a:gd name="T117" fmla="*/ 84 h 327"/>
                <a:gd name="T118" fmla="*/ 28 w 115"/>
                <a:gd name="T119" fmla="*/ 65 h 327"/>
                <a:gd name="T120" fmla="*/ 10 w 115"/>
                <a:gd name="T121" fmla="*/ 90 h 327"/>
                <a:gd name="T122" fmla="*/ 11 w 115"/>
                <a:gd name="T123" fmla="*/ 94 h 327"/>
                <a:gd name="T124" fmla="*/ 8 w 115"/>
                <a:gd name="T125" fmla="*/ 9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7" y="111"/>
                  </a:moveTo>
                  <a:cubicBezTo>
                    <a:pt x="12" y="122"/>
                    <a:pt x="23" y="128"/>
                    <a:pt x="34" y="127"/>
                  </a:cubicBezTo>
                  <a:cubicBezTo>
                    <a:pt x="31" y="132"/>
                    <a:pt x="28" y="136"/>
                    <a:pt x="25" y="140"/>
                  </a:cubicBezTo>
                  <a:cubicBezTo>
                    <a:pt x="17" y="152"/>
                    <a:pt x="11" y="166"/>
                    <a:pt x="11" y="182"/>
                  </a:cubicBezTo>
                  <a:cubicBezTo>
                    <a:pt x="11" y="192"/>
                    <a:pt x="16" y="203"/>
                    <a:pt x="23" y="210"/>
                  </a:cubicBezTo>
                  <a:cubicBezTo>
                    <a:pt x="23" y="211"/>
                    <a:pt x="23" y="211"/>
                    <a:pt x="23" y="212"/>
                  </a:cubicBezTo>
                  <a:cubicBezTo>
                    <a:pt x="24" y="215"/>
                    <a:pt x="23" y="214"/>
                    <a:pt x="20" y="212"/>
                  </a:cubicBezTo>
                  <a:cubicBezTo>
                    <a:pt x="18" y="210"/>
                    <a:pt x="13" y="210"/>
                    <a:pt x="11" y="209"/>
                  </a:cubicBezTo>
                  <a:cubicBezTo>
                    <a:pt x="8" y="209"/>
                    <a:pt x="10" y="214"/>
                    <a:pt x="10" y="219"/>
                  </a:cubicBezTo>
                  <a:cubicBezTo>
                    <a:pt x="11" y="223"/>
                    <a:pt x="5" y="228"/>
                    <a:pt x="10" y="236"/>
                  </a:cubicBezTo>
                  <a:cubicBezTo>
                    <a:pt x="14" y="242"/>
                    <a:pt x="20" y="248"/>
                    <a:pt x="25" y="255"/>
                  </a:cubicBezTo>
                  <a:cubicBezTo>
                    <a:pt x="27" y="260"/>
                    <a:pt x="24" y="265"/>
                    <a:pt x="19" y="266"/>
                  </a:cubicBezTo>
                  <a:cubicBezTo>
                    <a:pt x="16" y="267"/>
                    <a:pt x="18" y="271"/>
                    <a:pt x="20" y="271"/>
                  </a:cubicBezTo>
                  <a:cubicBezTo>
                    <a:pt x="21" y="270"/>
                    <a:pt x="22" y="270"/>
                    <a:pt x="23" y="270"/>
                  </a:cubicBezTo>
                  <a:cubicBezTo>
                    <a:pt x="27" y="272"/>
                    <a:pt x="32" y="275"/>
                    <a:pt x="35" y="278"/>
                  </a:cubicBezTo>
                  <a:cubicBezTo>
                    <a:pt x="36" y="286"/>
                    <a:pt x="34" y="293"/>
                    <a:pt x="30" y="297"/>
                  </a:cubicBezTo>
                  <a:cubicBezTo>
                    <a:pt x="28" y="298"/>
                    <a:pt x="28" y="300"/>
                    <a:pt x="28" y="301"/>
                  </a:cubicBezTo>
                  <a:cubicBezTo>
                    <a:pt x="28" y="301"/>
                    <a:pt x="28" y="301"/>
                    <a:pt x="28" y="301"/>
                  </a:cubicBezTo>
                  <a:cubicBezTo>
                    <a:pt x="27" y="301"/>
                    <a:pt x="26" y="303"/>
                    <a:pt x="28" y="303"/>
                  </a:cubicBezTo>
                  <a:cubicBezTo>
                    <a:pt x="31" y="304"/>
                    <a:pt x="33" y="307"/>
                    <a:pt x="32" y="310"/>
                  </a:cubicBezTo>
                  <a:cubicBezTo>
                    <a:pt x="32" y="313"/>
                    <a:pt x="29" y="316"/>
                    <a:pt x="27" y="317"/>
                  </a:cubicBezTo>
                  <a:cubicBezTo>
                    <a:pt x="26" y="318"/>
                    <a:pt x="27" y="320"/>
                    <a:pt x="28" y="319"/>
                  </a:cubicBezTo>
                  <a:cubicBezTo>
                    <a:pt x="31" y="317"/>
                    <a:pt x="35" y="314"/>
                    <a:pt x="35" y="309"/>
                  </a:cubicBezTo>
                  <a:cubicBezTo>
                    <a:pt x="35" y="308"/>
                    <a:pt x="34" y="306"/>
                    <a:pt x="34" y="305"/>
                  </a:cubicBezTo>
                  <a:cubicBezTo>
                    <a:pt x="43" y="316"/>
                    <a:pt x="56" y="325"/>
                    <a:pt x="71" y="326"/>
                  </a:cubicBezTo>
                  <a:cubicBezTo>
                    <a:pt x="86" y="327"/>
                    <a:pt x="101" y="320"/>
                    <a:pt x="108" y="307"/>
                  </a:cubicBezTo>
                  <a:cubicBezTo>
                    <a:pt x="109" y="307"/>
                    <a:pt x="109" y="307"/>
                    <a:pt x="109" y="306"/>
                  </a:cubicBezTo>
                  <a:cubicBezTo>
                    <a:pt x="109" y="306"/>
                    <a:pt x="109" y="306"/>
                    <a:pt x="109" y="305"/>
                  </a:cubicBezTo>
                  <a:cubicBezTo>
                    <a:pt x="109" y="305"/>
                    <a:pt x="109" y="304"/>
                    <a:pt x="109" y="304"/>
                  </a:cubicBezTo>
                  <a:cubicBezTo>
                    <a:pt x="104" y="300"/>
                    <a:pt x="100" y="295"/>
                    <a:pt x="96" y="291"/>
                  </a:cubicBezTo>
                  <a:cubicBezTo>
                    <a:pt x="100" y="263"/>
                    <a:pt x="90" y="235"/>
                    <a:pt x="68" y="217"/>
                  </a:cubicBezTo>
                  <a:cubicBezTo>
                    <a:pt x="68" y="217"/>
                    <a:pt x="68" y="217"/>
                    <a:pt x="69" y="216"/>
                  </a:cubicBezTo>
                  <a:cubicBezTo>
                    <a:pt x="84" y="210"/>
                    <a:pt x="95" y="213"/>
                    <a:pt x="101" y="217"/>
                  </a:cubicBezTo>
                  <a:cubicBezTo>
                    <a:pt x="104" y="218"/>
                    <a:pt x="111" y="225"/>
                    <a:pt x="112" y="221"/>
                  </a:cubicBezTo>
                  <a:cubicBezTo>
                    <a:pt x="113" y="220"/>
                    <a:pt x="113" y="219"/>
                    <a:pt x="113" y="218"/>
                  </a:cubicBezTo>
                  <a:cubicBezTo>
                    <a:pt x="115" y="206"/>
                    <a:pt x="103" y="194"/>
                    <a:pt x="91" y="190"/>
                  </a:cubicBezTo>
                  <a:cubicBezTo>
                    <a:pt x="84" y="188"/>
                    <a:pt x="77" y="188"/>
                    <a:pt x="71" y="192"/>
                  </a:cubicBezTo>
                  <a:cubicBezTo>
                    <a:pt x="71" y="192"/>
                    <a:pt x="67" y="188"/>
                    <a:pt x="61" y="190"/>
                  </a:cubicBezTo>
                  <a:cubicBezTo>
                    <a:pt x="59" y="190"/>
                    <a:pt x="57" y="191"/>
                    <a:pt x="56" y="193"/>
                  </a:cubicBezTo>
                  <a:cubicBezTo>
                    <a:pt x="55" y="192"/>
                    <a:pt x="54" y="190"/>
                    <a:pt x="53" y="188"/>
                  </a:cubicBezTo>
                  <a:cubicBezTo>
                    <a:pt x="65" y="193"/>
                    <a:pt x="79" y="183"/>
                    <a:pt x="80" y="169"/>
                  </a:cubicBezTo>
                  <a:cubicBezTo>
                    <a:pt x="81" y="158"/>
                    <a:pt x="72" y="145"/>
                    <a:pt x="61" y="143"/>
                  </a:cubicBezTo>
                  <a:cubicBezTo>
                    <a:pt x="75" y="134"/>
                    <a:pt x="90" y="126"/>
                    <a:pt x="101" y="113"/>
                  </a:cubicBezTo>
                  <a:cubicBezTo>
                    <a:pt x="102" y="113"/>
                    <a:pt x="102" y="113"/>
                    <a:pt x="102" y="112"/>
                  </a:cubicBezTo>
                  <a:cubicBezTo>
                    <a:pt x="102" y="112"/>
                    <a:pt x="103" y="111"/>
                    <a:pt x="102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0"/>
                    <a:pt x="88" y="102"/>
                    <a:pt x="81" y="99"/>
                  </a:cubicBezTo>
                  <a:cubicBezTo>
                    <a:pt x="88" y="90"/>
                    <a:pt x="93" y="79"/>
                    <a:pt x="94" y="67"/>
                  </a:cubicBezTo>
                  <a:cubicBezTo>
                    <a:pt x="95" y="56"/>
                    <a:pt x="92" y="46"/>
                    <a:pt x="87" y="37"/>
                  </a:cubicBezTo>
                  <a:cubicBezTo>
                    <a:pt x="81" y="26"/>
                    <a:pt x="73" y="15"/>
                    <a:pt x="77" y="3"/>
                  </a:cubicBezTo>
                  <a:cubicBezTo>
                    <a:pt x="77" y="2"/>
                    <a:pt x="77" y="1"/>
                    <a:pt x="76" y="1"/>
                  </a:cubicBezTo>
                  <a:cubicBezTo>
                    <a:pt x="76" y="0"/>
                    <a:pt x="75" y="0"/>
                    <a:pt x="74" y="0"/>
                  </a:cubicBezTo>
                  <a:cubicBezTo>
                    <a:pt x="62" y="6"/>
                    <a:pt x="54" y="15"/>
                    <a:pt x="50" y="27"/>
                  </a:cubicBezTo>
                  <a:cubicBezTo>
                    <a:pt x="49" y="27"/>
                    <a:pt x="49" y="28"/>
                    <a:pt x="49" y="28"/>
                  </a:cubicBezTo>
                  <a:cubicBezTo>
                    <a:pt x="45" y="39"/>
                    <a:pt x="43" y="50"/>
                    <a:pt x="45" y="61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31" y="57"/>
                    <a:pt x="17" y="63"/>
                    <a:pt x="9" y="73"/>
                  </a:cubicBezTo>
                  <a:cubicBezTo>
                    <a:pt x="1" y="84"/>
                    <a:pt x="0" y="99"/>
                    <a:pt x="7" y="111"/>
                  </a:cubicBezTo>
                  <a:close/>
                  <a:moveTo>
                    <a:pt x="20" y="119"/>
                  </a:moveTo>
                  <a:cubicBezTo>
                    <a:pt x="16" y="117"/>
                    <a:pt x="12" y="113"/>
                    <a:pt x="10" y="108"/>
                  </a:cubicBezTo>
                  <a:cubicBezTo>
                    <a:pt x="9" y="106"/>
                    <a:pt x="9" y="105"/>
                    <a:pt x="8" y="103"/>
                  </a:cubicBezTo>
                  <a:cubicBezTo>
                    <a:pt x="12" y="107"/>
                    <a:pt x="17" y="110"/>
                    <a:pt x="23" y="108"/>
                  </a:cubicBezTo>
                  <a:cubicBezTo>
                    <a:pt x="24" y="109"/>
                    <a:pt x="25" y="110"/>
                    <a:pt x="26" y="111"/>
                  </a:cubicBezTo>
                  <a:cubicBezTo>
                    <a:pt x="24" y="111"/>
                    <a:pt x="22" y="111"/>
                    <a:pt x="20" y="111"/>
                  </a:cubicBezTo>
                  <a:cubicBezTo>
                    <a:pt x="19" y="111"/>
                    <a:pt x="18" y="113"/>
                    <a:pt x="20" y="113"/>
                  </a:cubicBezTo>
                  <a:cubicBezTo>
                    <a:pt x="23" y="114"/>
                    <a:pt x="26" y="113"/>
                    <a:pt x="29" y="112"/>
                  </a:cubicBezTo>
                  <a:cubicBezTo>
                    <a:pt x="30" y="112"/>
                    <a:pt x="31" y="113"/>
                    <a:pt x="32" y="113"/>
                  </a:cubicBezTo>
                  <a:cubicBezTo>
                    <a:pt x="34" y="113"/>
                    <a:pt x="35" y="114"/>
                    <a:pt x="37" y="114"/>
                  </a:cubicBezTo>
                  <a:cubicBezTo>
                    <a:pt x="32" y="117"/>
                    <a:pt x="26" y="119"/>
                    <a:pt x="20" y="119"/>
                  </a:cubicBezTo>
                  <a:close/>
                  <a:moveTo>
                    <a:pt x="25" y="104"/>
                  </a:moveTo>
                  <a:cubicBezTo>
                    <a:pt x="25" y="104"/>
                    <a:pt x="25" y="103"/>
                    <a:pt x="25" y="103"/>
                  </a:cubicBezTo>
                  <a:cubicBezTo>
                    <a:pt x="22" y="101"/>
                    <a:pt x="23" y="97"/>
                    <a:pt x="26" y="95"/>
                  </a:cubicBezTo>
                  <a:cubicBezTo>
                    <a:pt x="28" y="93"/>
                    <a:pt x="32" y="95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9" y="101"/>
                    <a:pt x="42" y="104"/>
                    <a:pt x="43" y="108"/>
                  </a:cubicBezTo>
                  <a:cubicBezTo>
                    <a:pt x="42" y="109"/>
                    <a:pt x="40" y="109"/>
                    <a:pt x="39" y="109"/>
                  </a:cubicBezTo>
                  <a:cubicBezTo>
                    <a:pt x="34" y="109"/>
                    <a:pt x="28" y="108"/>
                    <a:pt x="25" y="104"/>
                  </a:cubicBezTo>
                  <a:close/>
                  <a:moveTo>
                    <a:pt x="80" y="72"/>
                  </a:moveTo>
                  <a:cubicBezTo>
                    <a:pt x="81" y="68"/>
                    <a:pt x="81" y="65"/>
                    <a:pt x="81" y="62"/>
                  </a:cubicBezTo>
                  <a:cubicBezTo>
                    <a:pt x="81" y="65"/>
                    <a:pt x="81" y="67"/>
                    <a:pt x="81" y="70"/>
                  </a:cubicBezTo>
                  <a:cubicBezTo>
                    <a:pt x="81" y="89"/>
                    <a:pt x="68" y="107"/>
                    <a:pt x="51" y="114"/>
                  </a:cubicBezTo>
                  <a:cubicBezTo>
                    <a:pt x="52" y="112"/>
                    <a:pt x="54" y="110"/>
                    <a:pt x="55" y="108"/>
                  </a:cubicBezTo>
                  <a:cubicBezTo>
                    <a:pt x="69" y="101"/>
                    <a:pt x="78" y="87"/>
                    <a:pt x="80" y="72"/>
                  </a:cubicBezTo>
                  <a:close/>
                  <a:moveTo>
                    <a:pt x="38" y="91"/>
                  </a:moveTo>
                  <a:cubicBezTo>
                    <a:pt x="44" y="88"/>
                    <a:pt x="52" y="88"/>
                    <a:pt x="58" y="93"/>
                  </a:cubicBezTo>
                  <a:cubicBezTo>
                    <a:pt x="57" y="96"/>
                    <a:pt x="56" y="98"/>
                    <a:pt x="54" y="100"/>
                  </a:cubicBezTo>
                  <a:cubicBezTo>
                    <a:pt x="54" y="100"/>
                    <a:pt x="54" y="101"/>
                    <a:pt x="54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1" y="104"/>
                    <a:pt x="49" y="106"/>
                    <a:pt x="45" y="107"/>
                  </a:cubicBezTo>
                  <a:cubicBezTo>
                    <a:pt x="44" y="103"/>
                    <a:pt x="41" y="100"/>
                    <a:pt x="38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9" y="96"/>
                    <a:pt x="39" y="94"/>
                    <a:pt x="38" y="91"/>
                  </a:cubicBezTo>
                  <a:close/>
                  <a:moveTo>
                    <a:pt x="58" y="91"/>
                  </a:moveTo>
                  <a:cubicBezTo>
                    <a:pt x="52" y="86"/>
                    <a:pt x="44" y="85"/>
                    <a:pt x="37" y="89"/>
                  </a:cubicBezTo>
                  <a:cubicBezTo>
                    <a:pt x="37" y="88"/>
                    <a:pt x="36" y="87"/>
                    <a:pt x="35" y="87"/>
                  </a:cubicBezTo>
                  <a:cubicBezTo>
                    <a:pt x="37" y="78"/>
                    <a:pt x="43" y="70"/>
                    <a:pt x="52" y="71"/>
                  </a:cubicBezTo>
                  <a:cubicBezTo>
                    <a:pt x="56" y="76"/>
                    <a:pt x="59" y="82"/>
                    <a:pt x="59" y="88"/>
                  </a:cubicBezTo>
                  <a:cubicBezTo>
                    <a:pt x="59" y="89"/>
                    <a:pt x="59" y="90"/>
                    <a:pt x="58" y="91"/>
                  </a:cubicBezTo>
                  <a:close/>
                  <a:moveTo>
                    <a:pt x="23" y="152"/>
                  </a:moveTo>
                  <a:cubicBezTo>
                    <a:pt x="25" y="151"/>
                    <a:pt x="26" y="150"/>
                    <a:pt x="27" y="149"/>
                  </a:cubicBezTo>
                  <a:cubicBezTo>
                    <a:pt x="24" y="155"/>
                    <a:pt x="21" y="160"/>
                    <a:pt x="19" y="167"/>
                  </a:cubicBezTo>
                  <a:cubicBezTo>
                    <a:pt x="18" y="168"/>
                    <a:pt x="17" y="168"/>
                    <a:pt x="17" y="169"/>
                  </a:cubicBezTo>
                  <a:cubicBezTo>
                    <a:pt x="18" y="163"/>
                    <a:pt x="20" y="157"/>
                    <a:pt x="23" y="152"/>
                  </a:cubicBezTo>
                  <a:close/>
                  <a:moveTo>
                    <a:pt x="24" y="177"/>
                  </a:moveTo>
                  <a:cubicBezTo>
                    <a:pt x="24" y="177"/>
                    <a:pt x="24" y="177"/>
                    <a:pt x="25" y="176"/>
                  </a:cubicBezTo>
                  <a:cubicBezTo>
                    <a:pt x="25" y="178"/>
                    <a:pt x="25" y="180"/>
                    <a:pt x="25" y="182"/>
                  </a:cubicBezTo>
                  <a:cubicBezTo>
                    <a:pt x="24" y="182"/>
                    <a:pt x="24" y="183"/>
                    <a:pt x="23" y="183"/>
                  </a:cubicBezTo>
                  <a:cubicBezTo>
                    <a:pt x="23" y="181"/>
                    <a:pt x="23" y="179"/>
                    <a:pt x="24" y="177"/>
                  </a:cubicBezTo>
                  <a:close/>
                  <a:moveTo>
                    <a:pt x="23" y="193"/>
                  </a:moveTo>
                  <a:cubicBezTo>
                    <a:pt x="22" y="193"/>
                    <a:pt x="22" y="194"/>
                    <a:pt x="22" y="194"/>
                  </a:cubicBezTo>
                  <a:cubicBezTo>
                    <a:pt x="22" y="193"/>
                    <a:pt x="21" y="192"/>
                    <a:pt x="21" y="191"/>
                  </a:cubicBezTo>
                  <a:cubicBezTo>
                    <a:pt x="21" y="190"/>
                    <a:pt x="21" y="190"/>
                    <a:pt x="22" y="189"/>
                  </a:cubicBezTo>
                  <a:cubicBezTo>
                    <a:pt x="22" y="190"/>
                    <a:pt x="22" y="191"/>
                    <a:pt x="23" y="193"/>
                  </a:cubicBezTo>
                  <a:close/>
                  <a:moveTo>
                    <a:pt x="26" y="173"/>
                  </a:moveTo>
                  <a:cubicBezTo>
                    <a:pt x="25" y="173"/>
                    <a:pt x="25" y="174"/>
                    <a:pt x="24" y="174"/>
                  </a:cubicBezTo>
                  <a:cubicBezTo>
                    <a:pt x="25" y="171"/>
                    <a:pt x="26" y="168"/>
                    <a:pt x="27" y="165"/>
                  </a:cubicBezTo>
                  <a:cubicBezTo>
                    <a:pt x="27" y="163"/>
                    <a:pt x="28" y="162"/>
                    <a:pt x="28" y="161"/>
                  </a:cubicBezTo>
                  <a:cubicBezTo>
                    <a:pt x="30" y="160"/>
                    <a:pt x="32" y="158"/>
                    <a:pt x="33" y="157"/>
                  </a:cubicBezTo>
                  <a:cubicBezTo>
                    <a:pt x="33" y="158"/>
                    <a:pt x="32" y="159"/>
                    <a:pt x="32" y="159"/>
                  </a:cubicBezTo>
                  <a:cubicBezTo>
                    <a:pt x="29" y="163"/>
                    <a:pt x="27" y="168"/>
                    <a:pt x="26" y="173"/>
                  </a:cubicBezTo>
                  <a:close/>
                  <a:moveTo>
                    <a:pt x="31" y="156"/>
                  </a:moveTo>
                  <a:cubicBezTo>
                    <a:pt x="34" y="151"/>
                    <a:pt x="37" y="147"/>
                    <a:pt x="41" y="143"/>
                  </a:cubicBezTo>
                  <a:cubicBezTo>
                    <a:pt x="44" y="142"/>
                    <a:pt x="47" y="141"/>
                    <a:pt x="50" y="140"/>
                  </a:cubicBezTo>
                  <a:cubicBezTo>
                    <a:pt x="45" y="144"/>
                    <a:pt x="42" y="147"/>
                    <a:pt x="38" y="151"/>
                  </a:cubicBezTo>
                  <a:cubicBezTo>
                    <a:pt x="36" y="153"/>
                    <a:pt x="33" y="154"/>
                    <a:pt x="31" y="156"/>
                  </a:cubicBezTo>
                  <a:close/>
                  <a:moveTo>
                    <a:pt x="26" y="160"/>
                  </a:moveTo>
                  <a:cubicBezTo>
                    <a:pt x="25" y="161"/>
                    <a:pt x="24" y="162"/>
                    <a:pt x="23" y="163"/>
                  </a:cubicBezTo>
                  <a:cubicBezTo>
                    <a:pt x="25" y="157"/>
                    <a:pt x="28" y="152"/>
                    <a:pt x="32" y="147"/>
                  </a:cubicBezTo>
                  <a:cubicBezTo>
                    <a:pt x="33" y="146"/>
                    <a:pt x="35" y="146"/>
                    <a:pt x="36" y="145"/>
                  </a:cubicBezTo>
                  <a:cubicBezTo>
                    <a:pt x="32" y="149"/>
                    <a:pt x="29" y="154"/>
                    <a:pt x="26" y="160"/>
                  </a:cubicBezTo>
                  <a:close/>
                  <a:moveTo>
                    <a:pt x="22" y="176"/>
                  </a:moveTo>
                  <a:cubicBezTo>
                    <a:pt x="21" y="177"/>
                    <a:pt x="20" y="178"/>
                    <a:pt x="19" y="178"/>
                  </a:cubicBezTo>
                  <a:cubicBezTo>
                    <a:pt x="20" y="175"/>
                    <a:pt x="20" y="172"/>
                    <a:pt x="21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7"/>
                    <a:pt x="23" y="166"/>
                    <a:pt x="24" y="165"/>
                  </a:cubicBezTo>
                  <a:cubicBezTo>
                    <a:pt x="24" y="165"/>
                    <a:pt x="24" y="166"/>
                    <a:pt x="24" y="167"/>
                  </a:cubicBezTo>
                  <a:cubicBezTo>
                    <a:pt x="23" y="170"/>
                    <a:pt x="22" y="173"/>
                    <a:pt x="22" y="176"/>
                  </a:cubicBezTo>
                  <a:close/>
                  <a:moveTo>
                    <a:pt x="16" y="182"/>
                  </a:moveTo>
                  <a:cubicBezTo>
                    <a:pt x="16" y="180"/>
                    <a:pt x="16" y="177"/>
                    <a:pt x="16" y="175"/>
                  </a:cubicBezTo>
                  <a:cubicBezTo>
                    <a:pt x="16" y="175"/>
                    <a:pt x="16" y="174"/>
                    <a:pt x="16" y="174"/>
                  </a:cubicBezTo>
                  <a:cubicBezTo>
                    <a:pt x="16" y="173"/>
                    <a:pt x="17" y="172"/>
                    <a:pt x="18" y="172"/>
                  </a:cubicBezTo>
                  <a:cubicBezTo>
                    <a:pt x="17" y="175"/>
                    <a:pt x="17" y="178"/>
                    <a:pt x="17" y="181"/>
                  </a:cubicBezTo>
                  <a:cubicBezTo>
                    <a:pt x="17" y="181"/>
                    <a:pt x="16" y="182"/>
                    <a:pt x="16" y="182"/>
                  </a:cubicBezTo>
                  <a:close/>
                  <a:moveTo>
                    <a:pt x="18" y="192"/>
                  </a:moveTo>
                  <a:cubicBezTo>
                    <a:pt x="17" y="190"/>
                    <a:pt x="16" y="188"/>
                    <a:pt x="16" y="186"/>
                  </a:cubicBezTo>
                  <a:cubicBezTo>
                    <a:pt x="16" y="185"/>
                    <a:pt x="17" y="185"/>
                    <a:pt x="17" y="184"/>
                  </a:cubicBezTo>
                  <a:cubicBezTo>
                    <a:pt x="17" y="186"/>
                    <a:pt x="18" y="188"/>
                    <a:pt x="18" y="191"/>
                  </a:cubicBezTo>
                  <a:cubicBezTo>
                    <a:pt x="18" y="191"/>
                    <a:pt x="18" y="192"/>
                    <a:pt x="18" y="192"/>
                  </a:cubicBezTo>
                  <a:close/>
                  <a:moveTo>
                    <a:pt x="19" y="181"/>
                  </a:moveTo>
                  <a:cubicBezTo>
                    <a:pt x="20" y="181"/>
                    <a:pt x="21" y="180"/>
                    <a:pt x="21" y="180"/>
                  </a:cubicBezTo>
                  <a:cubicBezTo>
                    <a:pt x="21" y="182"/>
                    <a:pt x="21" y="184"/>
                    <a:pt x="21" y="186"/>
                  </a:cubicBezTo>
                  <a:cubicBezTo>
                    <a:pt x="21" y="186"/>
                    <a:pt x="20" y="187"/>
                    <a:pt x="20" y="188"/>
                  </a:cubicBezTo>
                  <a:cubicBezTo>
                    <a:pt x="20" y="186"/>
                    <a:pt x="20" y="184"/>
                    <a:pt x="19" y="181"/>
                  </a:cubicBezTo>
                  <a:close/>
                  <a:moveTo>
                    <a:pt x="19" y="196"/>
                  </a:moveTo>
                  <a:cubicBezTo>
                    <a:pt x="19" y="195"/>
                    <a:pt x="19" y="194"/>
                    <a:pt x="20" y="194"/>
                  </a:cubicBezTo>
                  <a:cubicBezTo>
                    <a:pt x="20" y="195"/>
                    <a:pt x="21" y="197"/>
                    <a:pt x="21" y="198"/>
                  </a:cubicBezTo>
                  <a:cubicBezTo>
                    <a:pt x="21" y="199"/>
                    <a:pt x="21" y="199"/>
                    <a:pt x="21" y="200"/>
                  </a:cubicBezTo>
                  <a:cubicBezTo>
                    <a:pt x="20" y="199"/>
                    <a:pt x="20" y="197"/>
                    <a:pt x="19" y="196"/>
                  </a:cubicBezTo>
                  <a:close/>
                  <a:moveTo>
                    <a:pt x="24" y="190"/>
                  </a:moveTo>
                  <a:cubicBezTo>
                    <a:pt x="24" y="189"/>
                    <a:pt x="24" y="188"/>
                    <a:pt x="23" y="187"/>
                  </a:cubicBezTo>
                  <a:cubicBezTo>
                    <a:pt x="24" y="186"/>
                    <a:pt x="24" y="186"/>
                    <a:pt x="25" y="185"/>
                  </a:cubicBezTo>
                  <a:cubicBezTo>
                    <a:pt x="25" y="186"/>
                    <a:pt x="25" y="187"/>
                    <a:pt x="25" y="188"/>
                  </a:cubicBezTo>
                  <a:cubicBezTo>
                    <a:pt x="25" y="189"/>
                    <a:pt x="24" y="189"/>
                    <a:pt x="24" y="190"/>
                  </a:cubicBezTo>
                  <a:close/>
                  <a:moveTo>
                    <a:pt x="28" y="174"/>
                  </a:moveTo>
                  <a:cubicBezTo>
                    <a:pt x="28" y="174"/>
                    <a:pt x="29" y="173"/>
                    <a:pt x="30" y="173"/>
                  </a:cubicBezTo>
                  <a:cubicBezTo>
                    <a:pt x="30" y="175"/>
                    <a:pt x="29" y="177"/>
                    <a:pt x="29" y="178"/>
                  </a:cubicBezTo>
                  <a:cubicBezTo>
                    <a:pt x="28" y="179"/>
                    <a:pt x="28" y="179"/>
                    <a:pt x="27" y="180"/>
                  </a:cubicBezTo>
                  <a:cubicBezTo>
                    <a:pt x="27" y="178"/>
                    <a:pt x="27" y="176"/>
                    <a:pt x="28" y="174"/>
                  </a:cubicBezTo>
                  <a:close/>
                  <a:moveTo>
                    <a:pt x="25" y="200"/>
                  </a:moveTo>
                  <a:cubicBezTo>
                    <a:pt x="24" y="199"/>
                    <a:pt x="24" y="198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7"/>
                    <a:pt x="25" y="197"/>
                    <a:pt x="25" y="198"/>
                  </a:cubicBezTo>
                  <a:cubicBezTo>
                    <a:pt x="25" y="199"/>
                    <a:pt x="25" y="199"/>
                    <a:pt x="25" y="200"/>
                  </a:cubicBezTo>
                  <a:close/>
                  <a:moveTo>
                    <a:pt x="26" y="195"/>
                  </a:moveTo>
                  <a:cubicBezTo>
                    <a:pt x="26" y="195"/>
                    <a:pt x="25" y="194"/>
                    <a:pt x="25" y="193"/>
                  </a:cubicBezTo>
                  <a:cubicBezTo>
                    <a:pt x="25" y="192"/>
                    <a:pt x="26" y="192"/>
                    <a:pt x="26" y="191"/>
                  </a:cubicBezTo>
                  <a:cubicBezTo>
                    <a:pt x="26" y="192"/>
                    <a:pt x="27" y="193"/>
                    <a:pt x="27" y="193"/>
                  </a:cubicBezTo>
                  <a:cubicBezTo>
                    <a:pt x="27" y="194"/>
                    <a:pt x="26" y="195"/>
                    <a:pt x="26" y="195"/>
                  </a:cubicBezTo>
                  <a:close/>
                  <a:moveTo>
                    <a:pt x="33" y="164"/>
                  </a:moveTo>
                  <a:cubicBezTo>
                    <a:pt x="32" y="165"/>
                    <a:pt x="32" y="167"/>
                    <a:pt x="31" y="170"/>
                  </a:cubicBezTo>
                  <a:cubicBezTo>
                    <a:pt x="30" y="170"/>
                    <a:pt x="29" y="171"/>
                    <a:pt x="29" y="171"/>
                  </a:cubicBezTo>
                  <a:cubicBezTo>
                    <a:pt x="30" y="166"/>
                    <a:pt x="33" y="161"/>
                    <a:pt x="37" y="157"/>
                  </a:cubicBezTo>
                  <a:cubicBezTo>
                    <a:pt x="37" y="156"/>
                    <a:pt x="38" y="154"/>
                    <a:pt x="39" y="153"/>
                  </a:cubicBezTo>
                  <a:cubicBezTo>
                    <a:pt x="41" y="152"/>
                    <a:pt x="42" y="152"/>
                    <a:pt x="44" y="151"/>
                  </a:cubicBezTo>
                  <a:cubicBezTo>
                    <a:pt x="40" y="155"/>
                    <a:pt x="36" y="159"/>
                    <a:pt x="33" y="164"/>
                  </a:cubicBezTo>
                  <a:close/>
                  <a:moveTo>
                    <a:pt x="17" y="234"/>
                  </a:moveTo>
                  <a:cubicBezTo>
                    <a:pt x="16" y="229"/>
                    <a:pt x="19" y="222"/>
                    <a:pt x="15" y="216"/>
                  </a:cubicBezTo>
                  <a:cubicBezTo>
                    <a:pt x="15" y="216"/>
                    <a:pt x="20" y="220"/>
                    <a:pt x="19" y="229"/>
                  </a:cubicBezTo>
                  <a:cubicBezTo>
                    <a:pt x="18" y="235"/>
                    <a:pt x="21" y="239"/>
                    <a:pt x="26" y="246"/>
                  </a:cubicBezTo>
                  <a:cubicBezTo>
                    <a:pt x="26" y="246"/>
                    <a:pt x="17" y="239"/>
                    <a:pt x="17" y="234"/>
                  </a:cubicBezTo>
                  <a:close/>
                  <a:moveTo>
                    <a:pt x="37" y="261"/>
                  </a:moveTo>
                  <a:cubicBezTo>
                    <a:pt x="27" y="245"/>
                    <a:pt x="30" y="236"/>
                    <a:pt x="34" y="224"/>
                  </a:cubicBezTo>
                  <a:cubicBezTo>
                    <a:pt x="42" y="207"/>
                    <a:pt x="36" y="194"/>
                    <a:pt x="36" y="194"/>
                  </a:cubicBezTo>
                  <a:cubicBezTo>
                    <a:pt x="42" y="203"/>
                    <a:pt x="43" y="213"/>
                    <a:pt x="36" y="228"/>
                  </a:cubicBezTo>
                  <a:cubicBezTo>
                    <a:pt x="29" y="246"/>
                    <a:pt x="37" y="261"/>
                    <a:pt x="37" y="261"/>
                  </a:cubicBezTo>
                  <a:close/>
                  <a:moveTo>
                    <a:pt x="25" y="268"/>
                  </a:moveTo>
                  <a:cubicBezTo>
                    <a:pt x="27" y="266"/>
                    <a:pt x="29" y="264"/>
                    <a:pt x="30" y="261"/>
                  </a:cubicBezTo>
                  <a:cubicBezTo>
                    <a:pt x="30" y="262"/>
                    <a:pt x="31" y="263"/>
                    <a:pt x="31" y="264"/>
                  </a:cubicBezTo>
                  <a:cubicBezTo>
                    <a:pt x="33" y="267"/>
                    <a:pt x="34" y="271"/>
                    <a:pt x="35" y="275"/>
                  </a:cubicBezTo>
                  <a:cubicBezTo>
                    <a:pt x="32" y="272"/>
                    <a:pt x="29" y="270"/>
                    <a:pt x="25" y="268"/>
                  </a:cubicBezTo>
                  <a:close/>
                  <a:moveTo>
                    <a:pt x="48" y="250"/>
                  </a:moveTo>
                  <a:cubicBezTo>
                    <a:pt x="49" y="247"/>
                    <a:pt x="50" y="243"/>
                    <a:pt x="51" y="239"/>
                  </a:cubicBezTo>
                  <a:cubicBezTo>
                    <a:pt x="60" y="249"/>
                    <a:pt x="67" y="262"/>
                    <a:pt x="65" y="276"/>
                  </a:cubicBezTo>
                  <a:cubicBezTo>
                    <a:pt x="63" y="289"/>
                    <a:pt x="50" y="301"/>
                    <a:pt x="36" y="299"/>
                  </a:cubicBezTo>
                  <a:cubicBezTo>
                    <a:pt x="38" y="296"/>
                    <a:pt x="40" y="294"/>
                    <a:pt x="41" y="292"/>
                  </a:cubicBezTo>
                  <a:cubicBezTo>
                    <a:pt x="51" y="292"/>
                    <a:pt x="57" y="285"/>
                    <a:pt x="59" y="276"/>
                  </a:cubicBezTo>
                  <a:cubicBezTo>
                    <a:pt x="61" y="266"/>
                    <a:pt x="55" y="257"/>
                    <a:pt x="48" y="250"/>
                  </a:cubicBezTo>
                  <a:close/>
                  <a:moveTo>
                    <a:pt x="79" y="258"/>
                  </a:moveTo>
                  <a:cubicBezTo>
                    <a:pt x="79" y="259"/>
                    <a:pt x="80" y="261"/>
                    <a:pt x="80" y="262"/>
                  </a:cubicBezTo>
                  <a:cubicBezTo>
                    <a:pt x="80" y="263"/>
                    <a:pt x="80" y="263"/>
                    <a:pt x="80" y="263"/>
                  </a:cubicBezTo>
                  <a:cubicBezTo>
                    <a:pt x="80" y="281"/>
                    <a:pt x="67" y="297"/>
                    <a:pt x="49" y="301"/>
                  </a:cubicBezTo>
                  <a:cubicBezTo>
                    <a:pt x="52" y="301"/>
                    <a:pt x="54" y="299"/>
                    <a:pt x="56" y="298"/>
                  </a:cubicBezTo>
                  <a:cubicBezTo>
                    <a:pt x="70" y="290"/>
                    <a:pt x="79" y="274"/>
                    <a:pt x="79" y="258"/>
                  </a:cubicBezTo>
                  <a:close/>
                  <a:moveTo>
                    <a:pt x="81" y="274"/>
                  </a:moveTo>
                  <a:cubicBezTo>
                    <a:pt x="81" y="276"/>
                    <a:pt x="81" y="278"/>
                    <a:pt x="81" y="279"/>
                  </a:cubicBezTo>
                  <a:cubicBezTo>
                    <a:pt x="78" y="286"/>
                    <a:pt x="74" y="293"/>
                    <a:pt x="68" y="297"/>
                  </a:cubicBezTo>
                  <a:cubicBezTo>
                    <a:pt x="63" y="300"/>
                    <a:pt x="58" y="302"/>
                    <a:pt x="52" y="303"/>
                  </a:cubicBezTo>
                  <a:cubicBezTo>
                    <a:pt x="60" y="301"/>
                    <a:pt x="67" y="296"/>
                    <a:pt x="73" y="290"/>
                  </a:cubicBezTo>
                  <a:cubicBezTo>
                    <a:pt x="77" y="285"/>
                    <a:pt x="79" y="280"/>
                    <a:pt x="81" y="274"/>
                  </a:cubicBezTo>
                  <a:close/>
                  <a:moveTo>
                    <a:pt x="65" y="288"/>
                  </a:moveTo>
                  <a:cubicBezTo>
                    <a:pt x="66" y="286"/>
                    <a:pt x="67" y="283"/>
                    <a:pt x="68" y="281"/>
                  </a:cubicBezTo>
                  <a:cubicBezTo>
                    <a:pt x="69" y="279"/>
                    <a:pt x="69" y="277"/>
                    <a:pt x="70" y="275"/>
                  </a:cubicBezTo>
                  <a:cubicBezTo>
                    <a:pt x="73" y="263"/>
                    <a:pt x="73" y="251"/>
                    <a:pt x="69" y="239"/>
                  </a:cubicBezTo>
                  <a:cubicBezTo>
                    <a:pt x="72" y="242"/>
                    <a:pt x="74" y="245"/>
                    <a:pt x="76" y="249"/>
                  </a:cubicBezTo>
                  <a:cubicBezTo>
                    <a:pt x="79" y="263"/>
                    <a:pt x="75" y="277"/>
                    <a:pt x="65" y="288"/>
                  </a:cubicBezTo>
                  <a:close/>
                  <a:moveTo>
                    <a:pt x="69" y="265"/>
                  </a:moveTo>
                  <a:cubicBezTo>
                    <a:pt x="69" y="262"/>
                    <a:pt x="68" y="259"/>
                    <a:pt x="67" y="256"/>
                  </a:cubicBezTo>
                  <a:cubicBezTo>
                    <a:pt x="68" y="247"/>
                    <a:pt x="65" y="237"/>
                    <a:pt x="60" y="229"/>
                  </a:cubicBezTo>
                  <a:cubicBezTo>
                    <a:pt x="62" y="230"/>
                    <a:pt x="64" y="232"/>
                    <a:pt x="65" y="233"/>
                  </a:cubicBezTo>
                  <a:cubicBezTo>
                    <a:pt x="69" y="243"/>
                    <a:pt x="71" y="254"/>
                    <a:pt x="69" y="265"/>
                  </a:cubicBezTo>
                  <a:close/>
                  <a:moveTo>
                    <a:pt x="65" y="251"/>
                  </a:moveTo>
                  <a:cubicBezTo>
                    <a:pt x="64" y="249"/>
                    <a:pt x="63" y="248"/>
                    <a:pt x="63" y="247"/>
                  </a:cubicBezTo>
                  <a:cubicBezTo>
                    <a:pt x="62" y="240"/>
                    <a:pt x="60" y="234"/>
                    <a:pt x="57" y="228"/>
                  </a:cubicBezTo>
                  <a:cubicBezTo>
                    <a:pt x="62" y="235"/>
                    <a:pt x="64" y="243"/>
                    <a:pt x="65" y="251"/>
                  </a:cubicBezTo>
                  <a:close/>
                  <a:moveTo>
                    <a:pt x="59" y="242"/>
                  </a:moveTo>
                  <a:cubicBezTo>
                    <a:pt x="59" y="241"/>
                    <a:pt x="58" y="240"/>
                    <a:pt x="57" y="239"/>
                  </a:cubicBezTo>
                  <a:cubicBezTo>
                    <a:pt x="57" y="236"/>
                    <a:pt x="56" y="233"/>
                    <a:pt x="55" y="230"/>
                  </a:cubicBezTo>
                  <a:cubicBezTo>
                    <a:pt x="55" y="230"/>
                    <a:pt x="55" y="229"/>
                    <a:pt x="55" y="229"/>
                  </a:cubicBezTo>
                  <a:cubicBezTo>
                    <a:pt x="57" y="233"/>
                    <a:pt x="58" y="238"/>
                    <a:pt x="59" y="242"/>
                  </a:cubicBezTo>
                  <a:close/>
                  <a:moveTo>
                    <a:pt x="85" y="311"/>
                  </a:moveTo>
                  <a:cubicBezTo>
                    <a:pt x="84" y="313"/>
                    <a:pt x="86" y="314"/>
                    <a:pt x="87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91" y="314"/>
                    <a:pt x="95" y="313"/>
                    <a:pt x="99" y="312"/>
                  </a:cubicBezTo>
                  <a:cubicBezTo>
                    <a:pt x="91" y="319"/>
                    <a:pt x="80" y="322"/>
                    <a:pt x="70" y="321"/>
                  </a:cubicBezTo>
                  <a:cubicBezTo>
                    <a:pt x="58" y="320"/>
                    <a:pt x="47" y="314"/>
                    <a:pt x="40" y="305"/>
                  </a:cubicBezTo>
                  <a:cubicBezTo>
                    <a:pt x="50" y="307"/>
                    <a:pt x="61" y="305"/>
                    <a:pt x="70" y="298"/>
                  </a:cubicBezTo>
                  <a:cubicBezTo>
                    <a:pt x="73" y="296"/>
                    <a:pt x="76" y="292"/>
                    <a:pt x="79" y="289"/>
                  </a:cubicBezTo>
                  <a:cubicBezTo>
                    <a:pt x="76" y="297"/>
                    <a:pt x="73" y="304"/>
                    <a:pt x="67" y="311"/>
                  </a:cubicBezTo>
                  <a:cubicBezTo>
                    <a:pt x="65" y="313"/>
                    <a:pt x="69" y="316"/>
                    <a:pt x="71" y="314"/>
                  </a:cubicBezTo>
                  <a:cubicBezTo>
                    <a:pt x="83" y="299"/>
                    <a:pt x="88" y="280"/>
                    <a:pt x="84" y="261"/>
                  </a:cubicBezTo>
                  <a:cubicBezTo>
                    <a:pt x="81" y="246"/>
                    <a:pt x="72" y="232"/>
                    <a:pt x="60" y="223"/>
                  </a:cubicBezTo>
                  <a:cubicBezTo>
                    <a:pt x="61" y="222"/>
                    <a:pt x="62" y="220"/>
                    <a:pt x="63" y="220"/>
                  </a:cubicBezTo>
                  <a:cubicBezTo>
                    <a:pt x="91" y="241"/>
                    <a:pt x="100" y="279"/>
                    <a:pt x="85" y="311"/>
                  </a:cubicBezTo>
                  <a:close/>
                  <a:moveTo>
                    <a:pt x="59" y="209"/>
                  </a:moveTo>
                  <a:cubicBezTo>
                    <a:pt x="84" y="191"/>
                    <a:pt x="101" y="203"/>
                    <a:pt x="102" y="204"/>
                  </a:cubicBezTo>
                  <a:cubicBezTo>
                    <a:pt x="104" y="205"/>
                    <a:pt x="106" y="206"/>
                    <a:pt x="105" y="208"/>
                  </a:cubicBezTo>
                  <a:cubicBezTo>
                    <a:pt x="105" y="209"/>
                    <a:pt x="103" y="209"/>
                    <a:pt x="101" y="208"/>
                  </a:cubicBezTo>
                  <a:cubicBezTo>
                    <a:pt x="98" y="206"/>
                    <a:pt x="87" y="199"/>
                    <a:pt x="66" y="209"/>
                  </a:cubicBezTo>
                  <a:cubicBezTo>
                    <a:pt x="53" y="216"/>
                    <a:pt x="48" y="226"/>
                    <a:pt x="45" y="235"/>
                  </a:cubicBezTo>
                  <a:cubicBezTo>
                    <a:pt x="39" y="252"/>
                    <a:pt x="43" y="265"/>
                    <a:pt x="42" y="265"/>
                  </a:cubicBezTo>
                  <a:cubicBezTo>
                    <a:pt x="40" y="265"/>
                    <a:pt x="40" y="260"/>
                    <a:pt x="39" y="253"/>
                  </a:cubicBezTo>
                  <a:cubicBezTo>
                    <a:pt x="39" y="251"/>
                    <a:pt x="38" y="243"/>
                    <a:pt x="41" y="234"/>
                  </a:cubicBezTo>
                  <a:cubicBezTo>
                    <a:pt x="44" y="226"/>
                    <a:pt x="48" y="218"/>
                    <a:pt x="59" y="209"/>
                  </a:cubicBezTo>
                  <a:close/>
                  <a:moveTo>
                    <a:pt x="73" y="177"/>
                  </a:moveTo>
                  <a:cubicBezTo>
                    <a:pt x="72" y="179"/>
                    <a:pt x="70" y="181"/>
                    <a:pt x="68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8" y="182"/>
                    <a:pt x="67" y="183"/>
                    <a:pt x="67" y="183"/>
                  </a:cubicBezTo>
                  <a:cubicBezTo>
                    <a:pt x="62" y="186"/>
                    <a:pt x="56" y="186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1"/>
                    <a:pt x="50" y="181"/>
                    <a:pt x="50" y="180"/>
                  </a:cubicBezTo>
                  <a:cubicBezTo>
                    <a:pt x="48" y="176"/>
                    <a:pt x="48" y="172"/>
                    <a:pt x="51" y="169"/>
                  </a:cubicBezTo>
                  <a:cubicBezTo>
                    <a:pt x="55" y="164"/>
                    <a:pt x="62" y="171"/>
                    <a:pt x="57" y="173"/>
                  </a:cubicBezTo>
                  <a:cubicBezTo>
                    <a:pt x="54" y="174"/>
                    <a:pt x="56" y="178"/>
                    <a:pt x="59" y="177"/>
                  </a:cubicBezTo>
                  <a:cubicBezTo>
                    <a:pt x="62" y="176"/>
                    <a:pt x="65" y="170"/>
                    <a:pt x="62" y="166"/>
                  </a:cubicBezTo>
                  <a:cubicBezTo>
                    <a:pt x="59" y="162"/>
                    <a:pt x="54" y="162"/>
                    <a:pt x="49" y="165"/>
                  </a:cubicBezTo>
                  <a:cubicBezTo>
                    <a:pt x="44" y="168"/>
                    <a:pt x="43" y="175"/>
                    <a:pt x="45" y="181"/>
                  </a:cubicBezTo>
                  <a:cubicBezTo>
                    <a:pt x="46" y="187"/>
                    <a:pt x="49" y="192"/>
                    <a:pt x="53" y="197"/>
                  </a:cubicBezTo>
                  <a:cubicBezTo>
                    <a:pt x="53" y="198"/>
                    <a:pt x="53" y="199"/>
                    <a:pt x="53" y="201"/>
                  </a:cubicBezTo>
                  <a:cubicBezTo>
                    <a:pt x="52" y="203"/>
                    <a:pt x="49" y="202"/>
                    <a:pt x="49" y="198"/>
                  </a:cubicBezTo>
                  <a:cubicBezTo>
                    <a:pt x="48" y="193"/>
                    <a:pt x="44" y="189"/>
                    <a:pt x="40" y="187"/>
                  </a:cubicBezTo>
                  <a:cubicBezTo>
                    <a:pt x="40" y="187"/>
                    <a:pt x="39" y="186"/>
                    <a:pt x="39" y="186"/>
                  </a:cubicBezTo>
                  <a:cubicBezTo>
                    <a:pt x="36" y="182"/>
                    <a:pt x="36" y="177"/>
                    <a:pt x="39" y="172"/>
                  </a:cubicBezTo>
                  <a:cubicBezTo>
                    <a:pt x="41" y="166"/>
                    <a:pt x="48" y="162"/>
                    <a:pt x="54" y="161"/>
                  </a:cubicBezTo>
                  <a:cubicBezTo>
                    <a:pt x="61" y="159"/>
                    <a:pt x="68" y="161"/>
                    <a:pt x="72" y="167"/>
                  </a:cubicBezTo>
                  <a:cubicBezTo>
                    <a:pt x="75" y="170"/>
                    <a:pt x="75" y="174"/>
                    <a:pt x="73" y="177"/>
                  </a:cubicBezTo>
                  <a:close/>
                  <a:moveTo>
                    <a:pt x="74" y="161"/>
                  </a:moveTo>
                  <a:cubicBezTo>
                    <a:pt x="75" y="164"/>
                    <a:pt x="76" y="166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3" y="160"/>
                    <a:pt x="64" y="157"/>
                    <a:pt x="56" y="158"/>
                  </a:cubicBezTo>
                  <a:cubicBezTo>
                    <a:pt x="49" y="159"/>
                    <a:pt x="43" y="163"/>
                    <a:pt x="38" y="168"/>
                  </a:cubicBezTo>
                  <a:cubicBezTo>
                    <a:pt x="41" y="164"/>
                    <a:pt x="44" y="160"/>
                    <a:pt x="48" y="157"/>
                  </a:cubicBezTo>
                  <a:cubicBezTo>
                    <a:pt x="56" y="151"/>
                    <a:pt x="69" y="152"/>
                    <a:pt x="74" y="161"/>
                  </a:cubicBezTo>
                  <a:close/>
                  <a:moveTo>
                    <a:pt x="70" y="154"/>
                  </a:moveTo>
                  <a:cubicBezTo>
                    <a:pt x="64" y="150"/>
                    <a:pt x="55" y="150"/>
                    <a:pt x="48" y="154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60" y="146"/>
                    <a:pt x="66" y="149"/>
                    <a:pt x="70" y="154"/>
                  </a:cubicBezTo>
                  <a:close/>
                  <a:moveTo>
                    <a:pt x="95" y="113"/>
                  </a:moveTo>
                  <a:cubicBezTo>
                    <a:pt x="93" y="114"/>
                    <a:pt x="88" y="120"/>
                    <a:pt x="87" y="121"/>
                  </a:cubicBezTo>
                  <a:cubicBezTo>
                    <a:pt x="75" y="130"/>
                    <a:pt x="62" y="137"/>
                    <a:pt x="50" y="146"/>
                  </a:cubicBezTo>
                  <a:cubicBezTo>
                    <a:pt x="48" y="147"/>
                    <a:pt x="46" y="147"/>
                    <a:pt x="44" y="148"/>
                  </a:cubicBezTo>
                  <a:cubicBezTo>
                    <a:pt x="52" y="141"/>
                    <a:pt x="61" y="135"/>
                    <a:pt x="70" y="129"/>
                  </a:cubicBezTo>
                  <a:cubicBezTo>
                    <a:pt x="71" y="129"/>
                    <a:pt x="70" y="127"/>
                    <a:pt x="69" y="127"/>
                  </a:cubicBezTo>
                  <a:cubicBezTo>
                    <a:pt x="64" y="130"/>
                    <a:pt x="58" y="134"/>
                    <a:pt x="54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0" y="138"/>
                    <a:pt x="47" y="139"/>
                    <a:pt x="45" y="139"/>
                  </a:cubicBezTo>
                  <a:cubicBezTo>
                    <a:pt x="47" y="137"/>
                    <a:pt x="49" y="135"/>
                    <a:pt x="51" y="133"/>
                  </a:cubicBezTo>
                  <a:cubicBezTo>
                    <a:pt x="52" y="132"/>
                    <a:pt x="50" y="131"/>
                    <a:pt x="49" y="132"/>
                  </a:cubicBezTo>
                  <a:cubicBezTo>
                    <a:pt x="46" y="135"/>
                    <a:pt x="43" y="138"/>
                    <a:pt x="40" y="141"/>
                  </a:cubicBezTo>
                  <a:cubicBezTo>
                    <a:pt x="38" y="142"/>
                    <a:pt x="37" y="142"/>
                    <a:pt x="35" y="143"/>
                  </a:cubicBezTo>
                  <a:cubicBezTo>
                    <a:pt x="38" y="140"/>
                    <a:pt x="41" y="136"/>
                    <a:pt x="44" y="133"/>
                  </a:cubicBezTo>
                  <a:cubicBezTo>
                    <a:pt x="45" y="132"/>
                    <a:pt x="44" y="131"/>
                    <a:pt x="43" y="132"/>
                  </a:cubicBezTo>
                  <a:cubicBezTo>
                    <a:pt x="38" y="136"/>
                    <a:pt x="34" y="140"/>
                    <a:pt x="30" y="145"/>
                  </a:cubicBezTo>
                  <a:cubicBezTo>
                    <a:pt x="29" y="146"/>
                    <a:pt x="27" y="147"/>
                    <a:pt x="26" y="148"/>
                  </a:cubicBezTo>
                  <a:cubicBezTo>
                    <a:pt x="29" y="142"/>
                    <a:pt x="33" y="137"/>
                    <a:pt x="37" y="132"/>
                  </a:cubicBezTo>
                  <a:cubicBezTo>
                    <a:pt x="38" y="130"/>
                    <a:pt x="39" y="129"/>
                    <a:pt x="40" y="127"/>
                  </a:cubicBezTo>
                  <a:cubicBezTo>
                    <a:pt x="46" y="126"/>
                    <a:pt x="52" y="124"/>
                    <a:pt x="57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3"/>
                    <a:pt x="57" y="124"/>
                    <a:pt x="58" y="124"/>
                  </a:cubicBezTo>
                  <a:cubicBezTo>
                    <a:pt x="62" y="120"/>
                    <a:pt x="67" y="117"/>
                    <a:pt x="72" y="114"/>
                  </a:cubicBezTo>
                  <a:cubicBezTo>
                    <a:pt x="79" y="111"/>
                    <a:pt x="87" y="111"/>
                    <a:pt x="95" y="113"/>
                  </a:cubicBezTo>
                  <a:close/>
                  <a:moveTo>
                    <a:pt x="78" y="31"/>
                  </a:moveTo>
                  <a:cubicBezTo>
                    <a:pt x="84" y="42"/>
                    <a:pt x="90" y="51"/>
                    <a:pt x="90" y="63"/>
                  </a:cubicBezTo>
                  <a:cubicBezTo>
                    <a:pt x="90" y="82"/>
                    <a:pt x="78" y="99"/>
                    <a:pt x="65" y="113"/>
                  </a:cubicBezTo>
                  <a:cubicBezTo>
                    <a:pt x="58" y="118"/>
                    <a:pt x="51" y="122"/>
                    <a:pt x="43" y="124"/>
                  </a:cubicBezTo>
                  <a:cubicBezTo>
                    <a:pt x="44" y="122"/>
                    <a:pt x="46" y="120"/>
                    <a:pt x="48" y="118"/>
                  </a:cubicBezTo>
                  <a:cubicBezTo>
                    <a:pt x="66" y="111"/>
                    <a:pt x="80" y="96"/>
                    <a:pt x="83" y="76"/>
                  </a:cubicBezTo>
                  <a:cubicBezTo>
                    <a:pt x="85" y="66"/>
                    <a:pt x="83" y="57"/>
                    <a:pt x="79" y="47"/>
                  </a:cubicBezTo>
                  <a:cubicBezTo>
                    <a:pt x="77" y="38"/>
                    <a:pt x="73" y="30"/>
                    <a:pt x="73" y="20"/>
                  </a:cubicBezTo>
                  <a:cubicBezTo>
                    <a:pt x="75" y="24"/>
                    <a:pt x="76" y="28"/>
                    <a:pt x="78" y="31"/>
                  </a:cubicBezTo>
                  <a:close/>
                  <a:moveTo>
                    <a:pt x="79" y="64"/>
                  </a:moveTo>
                  <a:cubicBezTo>
                    <a:pt x="79" y="79"/>
                    <a:pt x="71" y="95"/>
                    <a:pt x="58" y="104"/>
                  </a:cubicBezTo>
                  <a:cubicBezTo>
                    <a:pt x="60" y="101"/>
                    <a:pt x="61" y="99"/>
                    <a:pt x="62" y="97"/>
                  </a:cubicBezTo>
                  <a:cubicBezTo>
                    <a:pt x="71" y="89"/>
                    <a:pt x="77" y="77"/>
                    <a:pt x="77" y="65"/>
                  </a:cubicBezTo>
                  <a:cubicBezTo>
                    <a:pt x="77" y="52"/>
                    <a:pt x="70" y="38"/>
                    <a:pt x="69" y="25"/>
                  </a:cubicBezTo>
                  <a:cubicBezTo>
                    <a:pt x="71" y="38"/>
                    <a:pt x="78" y="51"/>
                    <a:pt x="79" y="64"/>
                  </a:cubicBezTo>
                  <a:close/>
                  <a:moveTo>
                    <a:pt x="74" y="56"/>
                  </a:moveTo>
                  <a:cubicBezTo>
                    <a:pt x="76" y="68"/>
                    <a:pt x="73" y="80"/>
                    <a:pt x="66" y="89"/>
                  </a:cubicBezTo>
                  <a:cubicBezTo>
                    <a:pt x="71" y="78"/>
                    <a:pt x="74" y="65"/>
                    <a:pt x="70" y="52"/>
                  </a:cubicBezTo>
                  <a:cubicBezTo>
                    <a:pt x="69" y="51"/>
                    <a:pt x="68" y="50"/>
                    <a:pt x="67" y="51"/>
                  </a:cubicBezTo>
                  <a:cubicBezTo>
                    <a:pt x="68" y="43"/>
                    <a:pt x="67" y="36"/>
                    <a:pt x="67" y="28"/>
                  </a:cubicBezTo>
                  <a:cubicBezTo>
                    <a:pt x="68" y="38"/>
                    <a:pt x="72" y="47"/>
                    <a:pt x="74" y="56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8"/>
                  </a:cubicBezTo>
                  <a:cubicBezTo>
                    <a:pt x="58" y="23"/>
                    <a:pt x="74" y="50"/>
                    <a:pt x="59" y="64"/>
                  </a:cubicBezTo>
                  <a:cubicBezTo>
                    <a:pt x="57" y="62"/>
                    <a:pt x="56" y="60"/>
                    <a:pt x="55" y="57"/>
                  </a:cubicBezTo>
                  <a:cubicBezTo>
                    <a:pt x="48" y="38"/>
                    <a:pt x="54" y="17"/>
                    <a:pt x="72" y="7"/>
                  </a:cubicBezTo>
                  <a:close/>
                  <a:moveTo>
                    <a:pt x="31" y="65"/>
                  </a:moveTo>
                  <a:cubicBezTo>
                    <a:pt x="34" y="64"/>
                    <a:pt x="38" y="64"/>
                    <a:pt x="41" y="65"/>
                  </a:cubicBezTo>
                  <a:cubicBezTo>
                    <a:pt x="44" y="66"/>
                    <a:pt x="47" y="67"/>
                    <a:pt x="49" y="69"/>
                  </a:cubicBezTo>
                  <a:cubicBezTo>
                    <a:pt x="41" y="70"/>
                    <a:pt x="35" y="77"/>
                    <a:pt x="33" y="85"/>
                  </a:cubicBezTo>
                  <a:cubicBezTo>
                    <a:pt x="32" y="85"/>
                    <a:pt x="32" y="84"/>
                    <a:pt x="31" y="84"/>
                  </a:cubicBezTo>
                  <a:cubicBezTo>
                    <a:pt x="26" y="78"/>
                    <a:pt x="26" y="71"/>
                    <a:pt x="31" y="65"/>
                  </a:cubicBezTo>
                  <a:close/>
                  <a:moveTo>
                    <a:pt x="28" y="65"/>
                  </a:moveTo>
                  <a:cubicBezTo>
                    <a:pt x="24" y="71"/>
                    <a:pt x="24" y="78"/>
                    <a:pt x="28" y="84"/>
                  </a:cubicBezTo>
                  <a:cubicBezTo>
                    <a:pt x="27" y="84"/>
                    <a:pt x="26" y="85"/>
                    <a:pt x="25" y="85"/>
                  </a:cubicBezTo>
                  <a:cubicBezTo>
                    <a:pt x="22" y="80"/>
                    <a:pt x="20" y="74"/>
                    <a:pt x="21" y="68"/>
                  </a:cubicBezTo>
                  <a:cubicBezTo>
                    <a:pt x="23" y="67"/>
                    <a:pt x="25" y="66"/>
                    <a:pt x="28" y="65"/>
                  </a:cubicBezTo>
                  <a:close/>
                  <a:moveTo>
                    <a:pt x="19" y="70"/>
                  </a:moveTo>
                  <a:cubicBezTo>
                    <a:pt x="18" y="76"/>
                    <a:pt x="20" y="81"/>
                    <a:pt x="23" y="86"/>
                  </a:cubicBezTo>
                  <a:cubicBezTo>
                    <a:pt x="23" y="86"/>
                    <a:pt x="22" y="87"/>
                    <a:pt x="21" y="87"/>
                  </a:cubicBezTo>
                  <a:cubicBezTo>
                    <a:pt x="17" y="83"/>
                    <a:pt x="15" y="78"/>
                    <a:pt x="16" y="73"/>
                  </a:cubicBezTo>
                  <a:cubicBezTo>
                    <a:pt x="17" y="72"/>
                    <a:pt x="18" y="71"/>
                    <a:pt x="19" y="70"/>
                  </a:cubicBezTo>
                  <a:close/>
                  <a:moveTo>
                    <a:pt x="10" y="90"/>
                  </a:moveTo>
                  <a:cubicBezTo>
                    <a:pt x="9" y="89"/>
                    <a:pt x="9" y="88"/>
                    <a:pt x="8" y="87"/>
                  </a:cubicBezTo>
                  <a:cubicBezTo>
                    <a:pt x="9" y="83"/>
                    <a:pt x="11" y="79"/>
                    <a:pt x="13" y="76"/>
                  </a:cubicBezTo>
                  <a:cubicBezTo>
                    <a:pt x="14" y="81"/>
                    <a:pt x="16" y="85"/>
                    <a:pt x="20" y="89"/>
                  </a:cubicBezTo>
                  <a:cubicBezTo>
                    <a:pt x="19" y="91"/>
                    <a:pt x="18" y="93"/>
                    <a:pt x="18" y="96"/>
                  </a:cubicBezTo>
                  <a:cubicBezTo>
                    <a:pt x="16" y="95"/>
                    <a:pt x="14" y="94"/>
                    <a:pt x="13" y="92"/>
                  </a:cubicBezTo>
                  <a:cubicBezTo>
                    <a:pt x="12" y="91"/>
                    <a:pt x="10" y="92"/>
                    <a:pt x="11" y="94"/>
                  </a:cubicBezTo>
                  <a:cubicBezTo>
                    <a:pt x="12" y="96"/>
                    <a:pt x="15" y="97"/>
                    <a:pt x="18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01"/>
                    <a:pt x="19" y="104"/>
                    <a:pt x="21" y="106"/>
                  </a:cubicBezTo>
                  <a:cubicBezTo>
                    <a:pt x="15" y="107"/>
                    <a:pt x="9" y="103"/>
                    <a:pt x="7" y="96"/>
                  </a:cubicBezTo>
                  <a:cubicBezTo>
                    <a:pt x="7" y="94"/>
                    <a:pt x="7" y="92"/>
                    <a:pt x="7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9" y="92"/>
                    <a:pt x="10" y="91"/>
                    <a:pt x="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5432" y="4124"/>
              <a:ext cx="1153" cy="405"/>
            </a:xfrm>
            <a:custGeom>
              <a:avLst/>
              <a:gdLst>
                <a:gd name="T0" fmla="*/ 0 w 327"/>
                <a:gd name="T1" fmla="*/ 74 h 115"/>
                <a:gd name="T2" fmla="*/ 111 w 327"/>
                <a:gd name="T3" fmla="*/ 102 h 115"/>
                <a:gd name="T4" fmla="*/ 188 w 327"/>
                <a:gd name="T5" fmla="*/ 53 h 115"/>
                <a:gd name="T6" fmla="*/ 221 w 327"/>
                <a:gd name="T7" fmla="*/ 112 h 115"/>
                <a:gd name="T8" fmla="*/ 305 w 327"/>
                <a:gd name="T9" fmla="*/ 109 h 115"/>
                <a:gd name="T10" fmla="*/ 319 w 327"/>
                <a:gd name="T11" fmla="*/ 28 h 115"/>
                <a:gd name="T12" fmla="*/ 297 w 327"/>
                <a:gd name="T13" fmla="*/ 30 h 115"/>
                <a:gd name="T14" fmla="*/ 236 w 327"/>
                <a:gd name="T15" fmla="*/ 10 h 115"/>
                <a:gd name="T16" fmla="*/ 182 w 327"/>
                <a:gd name="T17" fmla="*/ 11 h 115"/>
                <a:gd name="T18" fmla="*/ 113 w 327"/>
                <a:gd name="T19" fmla="*/ 32 h 115"/>
                <a:gd name="T20" fmla="*/ 103 w 327"/>
                <a:gd name="T21" fmla="*/ 8 h 115"/>
                <a:gd name="T22" fmla="*/ 99 w 327"/>
                <a:gd name="T23" fmla="*/ 35 h 115"/>
                <a:gd name="T24" fmla="*/ 103 w 327"/>
                <a:gd name="T25" fmla="*/ 25 h 115"/>
                <a:gd name="T26" fmla="*/ 62 w 327"/>
                <a:gd name="T27" fmla="*/ 81 h 115"/>
                <a:gd name="T28" fmla="*/ 101 w 327"/>
                <a:gd name="T29" fmla="*/ 53 h 115"/>
                <a:gd name="T30" fmla="*/ 88 w 327"/>
                <a:gd name="T31" fmla="*/ 59 h 115"/>
                <a:gd name="T32" fmla="*/ 169 w 327"/>
                <a:gd name="T33" fmla="*/ 17 h 115"/>
                <a:gd name="T34" fmla="*/ 182 w 327"/>
                <a:gd name="T35" fmla="*/ 25 h 115"/>
                <a:gd name="T36" fmla="*/ 194 w 327"/>
                <a:gd name="T37" fmla="*/ 22 h 115"/>
                <a:gd name="T38" fmla="*/ 165 w 327"/>
                <a:gd name="T39" fmla="*/ 27 h 115"/>
                <a:gd name="T40" fmla="*/ 143 w 327"/>
                <a:gd name="T41" fmla="*/ 41 h 115"/>
                <a:gd name="T42" fmla="*/ 160 w 327"/>
                <a:gd name="T43" fmla="*/ 26 h 115"/>
                <a:gd name="T44" fmla="*/ 178 w 327"/>
                <a:gd name="T45" fmla="*/ 19 h 115"/>
                <a:gd name="T46" fmla="*/ 175 w 327"/>
                <a:gd name="T47" fmla="*/ 16 h 115"/>
                <a:gd name="T48" fmla="*/ 192 w 327"/>
                <a:gd name="T49" fmla="*/ 18 h 115"/>
                <a:gd name="T50" fmla="*/ 187 w 327"/>
                <a:gd name="T51" fmla="*/ 20 h 115"/>
                <a:gd name="T52" fmla="*/ 188 w 327"/>
                <a:gd name="T53" fmla="*/ 25 h 115"/>
                <a:gd name="T54" fmla="*/ 178 w 327"/>
                <a:gd name="T55" fmla="*/ 29 h 115"/>
                <a:gd name="T56" fmla="*/ 197 w 327"/>
                <a:gd name="T57" fmla="*/ 24 h 115"/>
                <a:gd name="T58" fmla="*/ 195 w 327"/>
                <a:gd name="T59" fmla="*/ 26 h 115"/>
                <a:gd name="T60" fmla="*/ 170 w 327"/>
                <a:gd name="T61" fmla="*/ 31 h 115"/>
                <a:gd name="T62" fmla="*/ 234 w 327"/>
                <a:gd name="T63" fmla="*/ 17 h 115"/>
                <a:gd name="T64" fmla="*/ 228 w 327"/>
                <a:gd name="T65" fmla="*/ 36 h 115"/>
                <a:gd name="T66" fmla="*/ 276 w 327"/>
                <a:gd name="T67" fmla="*/ 59 h 115"/>
                <a:gd name="T68" fmla="*/ 276 w 327"/>
                <a:gd name="T69" fmla="*/ 59 h 115"/>
                <a:gd name="T70" fmla="*/ 298 w 327"/>
                <a:gd name="T71" fmla="*/ 56 h 115"/>
                <a:gd name="T72" fmla="*/ 290 w 327"/>
                <a:gd name="T73" fmla="*/ 73 h 115"/>
                <a:gd name="T74" fmla="*/ 249 w 327"/>
                <a:gd name="T75" fmla="*/ 76 h 115"/>
                <a:gd name="T76" fmla="*/ 228 w 327"/>
                <a:gd name="T77" fmla="*/ 57 h 115"/>
                <a:gd name="T78" fmla="*/ 239 w 327"/>
                <a:gd name="T79" fmla="*/ 57 h 115"/>
                <a:gd name="T80" fmla="*/ 314 w 327"/>
                <a:gd name="T81" fmla="*/ 71 h 115"/>
                <a:gd name="T82" fmla="*/ 312 w 327"/>
                <a:gd name="T83" fmla="*/ 99 h 115"/>
                <a:gd name="T84" fmla="*/ 253 w 327"/>
                <a:gd name="T85" fmla="*/ 39 h 115"/>
                <a:gd name="T86" fmla="*/ 204 w 327"/>
                <a:gd name="T87" fmla="*/ 102 h 115"/>
                <a:gd name="T88" fmla="*/ 186 w 327"/>
                <a:gd name="T89" fmla="*/ 39 h 115"/>
                <a:gd name="T90" fmla="*/ 165 w 327"/>
                <a:gd name="T91" fmla="*/ 49 h 115"/>
                <a:gd name="T92" fmla="*/ 181 w 327"/>
                <a:gd name="T93" fmla="*/ 50 h 115"/>
                <a:gd name="T94" fmla="*/ 167 w 327"/>
                <a:gd name="T95" fmla="*/ 72 h 115"/>
                <a:gd name="T96" fmla="*/ 161 w 327"/>
                <a:gd name="T97" fmla="*/ 75 h 115"/>
                <a:gd name="T98" fmla="*/ 114 w 327"/>
                <a:gd name="T99" fmla="*/ 72 h 115"/>
                <a:gd name="T100" fmla="*/ 148 w 327"/>
                <a:gd name="T101" fmla="*/ 26 h 115"/>
                <a:gd name="T102" fmla="*/ 132 w 327"/>
                <a:gd name="T103" fmla="*/ 49 h 115"/>
                <a:gd name="T104" fmla="*/ 129 w 327"/>
                <a:gd name="T105" fmla="*/ 70 h 115"/>
                <a:gd name="T106" fmla="*/ 20 w 327"/>
                <a:gd name="T107" fmla="*/ 73 h 115"/>
                <a:gd name="T108" fmla="*/ 63 w 327"/>
                <a:gd name="T109" fmla="*/ 90 h 115"/>
                <a:gd name="T110" fmla="*/ 103 w 327"/>
                <a:gd name="T111" fmla="*/ 58 h 115"/>
                <a:gd name="T112" fmla="*/ 89 w 327"/>
                <a:gd name="T113" fmla="*/ 66 h 115"/>
                <a:gd name="T114" fmla="*/ 7 w 327"/>
                <a:gd name="T115" fmla="*/ 72 h 115"/>
                <a:gd name="T116" fmla="*/ 65 w 327"/>
                <a:gd name="T117" fmla="*/ 31 h 115"/>
                <a:gd name="T118" fmla="*/ 68 w 327"/>
                <a:gd name="T119" fmla="*/ 21 h 115"/>
                <a:gd name="T120" fmla="*/ 91 w 327"/>
                <a:gd name="T121" fmla="*/ 8 h 115"/>
                <a:gd name="T122" fmla="*/ 94 w 327"/>
                <a:gd name="T123" fmla="*/ 11 h 115"/>
                <a:gd name="T124" fmla="*/ 90 w 327"/>
                <a:gd name="T125" fmla="*/ 1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73" y="9"/>
                  </a:moveTo>
                  <a:cubicBezTo>
                    <a:pt x="63" y="17"/>
                    <a:pt x="57" y="31"/>
                    <a:pt x="61" y="43"/>
                  </a:cubicBezTo>
                  <a:cubicBezTo>
                    <a:pt x="61" y="44"/>
                    <a:pt x="61" y="44"/>
                    <a:pt x="61" y="45"/>
                  </a:cubicBezTo>
                  <a:cubicBezTo>
                    <a:pt x="50" y="44"/>
                    <a:pt x="38" y="45"/>
                    <a:pt x="28" y="49"/>
                  </a:cubicBezTo>
                  <a:cubicBezTo>
                    <a:pt x="28" y="49"/>
                    <a:pt x="27" y="49"/>
                    <a:pt x="27" y="50"/>
                  </a:cubicBezTo>
                  <a:cubicBezTo>
                    <a:pt x="15" y="54"/>
                    <a:pt x="6" y="62"/>
                    <a:pt x="0" y="74"/>
                  </a:cubicBezTo>
                  <a:cubicBezTo>
                    <a:pt x="0" y="75"/>
                    <a:pt x="0" y="76"/>
                    <a:pt x="1" y="77"/>
                  </a:cubicBezTo>
                  <a:cubicBezTo>
                    <a:pt x="1" y="77"/>
                    <a:pt x="2" y="77"/>
                    <a:pt x="3" y="77"/>
                  </a:cubicBezTo>
                  <a:cubicBezTo>
                    <a:pt x="15" y="74"/>
                    <a:pt x="26" y="81"/>
                    <a:pt x="37" y="87"/>
                  </a:cubicBezTo>
                  <a:cubicBezTo>
                    <a:pt x="46" y="92"/>
                    <a:pt x="56" y="95"/>
                    <a:pt x="67" y="94"/>
                  </a:cubicBezTo>
                  <a:cubicBezTo>
                    <a:pt x="79" y="93"/>
                    <a:pt x="90" y="88"/>
                    <a:pt x="99" y="81"/>
                  </a:cubicBezTo>
                  <a:cubicBezTo>
                    <a:pt x="102" y="88"/>
                    <a:pt x="110" y="102"/>
                    <a:pt x="111" y="102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111" y="103"/>
                    <a:pt x="112" y="102"/>
                    <a:pt x="112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26" y="90"/>
                    <a:pt x="134" y="75"/>
                    <a:pt x="143" y="61"/>
                  </a:cubicBezTo>
                  <a:cubicBezTo>
                    <a:pt x="145" y="72"/>
                    <a:pt x="158" y="81"/>
                    <a:pt x="169" y="80"/>
                  </a:cubicBezTo>
                  <a:cubicBezTo>
                    <a:pt x="183" y="79"/>
                    <a:pt x="193" y="65"/>
                    <a:pt x="188" y="53"/>
                  </a:cubicBezTo>
                  <a:cubicBezTo>
                    <a:pt x="190" y="54"/>
                    <a:pt x="191" y="55"/>
                    <a:pt x="193" y="56"/>
                  </a:cubicBezTo>
                  <a:cubicBezTo>
                    <a:pt x="191" y="57"/>
                    <a:pt x="190" y="59"/>
                    <a:pt x="189" y="61"/>
                  </a:cubicBezTo>
                  <a:cubicBezTo>
                    <a:pt x="188" y="67"/>
                    <a:pt x="192" y="72"/>
                    <a:pt x="192" y="72"/>
                  </a:cubicBezTo>
                  <a:cubicBezTo>
                    <a:pt x="188" y="77"/>
                    <a:pt x="188" y="84"/>
                    <a:pt x="190" y="91"/>
                  </a:cubicBezTo>
                  <a:cubicBezTo>
                    <a:pt x="194" y="103"/>
                    <a:pt x="206" y="115"/>
                    <a:pt x="218" y="113"/>
                  </a:cubicBezTo>
                  <a:cubicBezTo>
                    <a:pt x="219" y="113"/>
                    <a:pt x="220" y="113"/>
                    <a:pt x="221" y="112"/>
                  </a:cubicBezTo>
                  <a:cubicBezTo>
                    <a:pt x="225" y="111"/>
                    <a:pt x="218" y="104"/>
                    <a:pt x="217" y="101"/>
                  </a:cubicBezTo>
                  <a:cubicBezTo>
                    <a:pt x="213" y="95"/>
                    <a:pt x="210" y="84"/>
                    <a:pt x="216" y="69"/>
                  </a:cubicBezTo>
                  <a:cubicBezTo>
                    <a:pt x="217" y="68"/>
                    <a:pt x="217" y="68"/>
                    <a:pt x="217" y="68"/>
                  </a:cubicBezTo>
                  <a:cubicBezTo>
                    <a:pt x="235" y="90"/>
                    <a:pt x="263" y="100"/>
                    <a:pt x="291" y="96"/>
                  </a:cubicBezTo>
                  <a:cubicBezTo>
                    <a:pt x="295" y="100"/>
                    <a:pt x="299" y="105"/>
                    <a:pt x="304" y="109"/>
                  </a:cubicBezTo>
                  <a:cubicBezTo>
                    <a:pt x="304" y="109"/>
                    <a:pt x="305" y="109"/>
                    <a:pt x="305" y="109"/>
                  </a:cubicBezTo>
                  <a:cubicBezTo>
                    <a:pt x="306" y="109"/>
                    <a:pt x="306" y="109"/>
                    <a:pt x="306" y="109"/>
                  </a:cubicBezTo>
                  <a:cubicBezTo>
                    <a:pt x="307" y="109"/>
                    <a:pt x="307" y="109"/>
                    <a:pt x="307" y="108"/>
                  </a:cubicBezTo>
                  <a:cubicBezTo>
                    <a:pt x="320" y="101"/>
                    <a:pt x="327" y="86"/>
                    <a:pt x="326" y="71"/>
                  </a:cubicBezTo>
                  <a:cubicBezTo>
                    <a:pt x="325" y="56"/>
                    <a:pt x="316" y="43"/>
                    <a:pt x="305" y="34"/>
                  </a:cubicBezTo>
                  <a:cubicBezTo>
                    <a:pt x="306" y="34"/>
                    <a:pt x="308" y="35"/>
                    <a:pt x="309" y="35"/>
                  </a:cubicBezTo>
                  <a:cubicBezTo>
                    <a:pt x="314" y="35"/>
                    <a:pt x="317" y="31"/>
                    <a:pt x="319" y="28"/>
                  </a:cubicBezTo>
                  <a:cubicBezTo>
                    <a:pt x="320" y="27"/>
                    <a:pt x="318" y="26"/>
                    <a:pt x="317" y="27"/>
                  </a:cubicBezTo>
                  <a:cubicBezTo>
                    <a:pt x="316" y="29"/>
                    <a:pt x="313" y="32"/>
                    <a:pt x="310" y="32"/>
                  </a:cubicBezTo>
                  <a:cubicBezTo>
                    <a:pt x="307" y="33"/>
                    <a:pt x="304" y="31"/>
                    <a:pt x="303" y="28"/>
                  </a:cubicBezTo>
                  <a:cubicBezTo>
                    <a:pt x="303" y="27"/>
                    <a:pt x="301" y="27"/>
                    <a:pt x="301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0" y="28"/>
                    <a:pt x="298" y="28"/>
                    <a:pt x="297" y="30"/>
                  </a:cubicBezTo>
                  <a:cubicBezTo>
                    <a:pt x="293" y="34"/>
                    <a:pt x="286" y="36"/>
                    <a:pt x="278" y="35"/>
                  </a:cubicBezTo>
                  <a:cubicBezTo>
                    <a:pt x="275" y="32"/>
                    <a:pt x="272" y="27"/>
                    <a:pt x="270" y="23"/>
                  </a:cubicBezTo>
                  <a:cubicBezTo>
                    <a:pt x="270" y="22"/>
                    <a:pt x="270" y="21"/>
                    <a:pt x="270" y="21"/>
                  </a:cubicBezTo>
                  <a:cubicBezTo>
                    <a:pt x="271" y="18"/>
                    <a:pt x="267" y="16"/>
                    <a:pt x="266" y="19"/>
                  </a:cubicBezTo>
                  <a:cubicBezTo>
                    <a:pt x="265" y="24"/>
                    <a:pt x="260" y="27"/>
                    <a:pt x="255" y="25"/>
                  </a:cubicBezTo>
                  <a:cubicBezTo>
                    <a:pt x="248" y="20"/>
                    <a:pt x="242" y="14"/>
                    <a:pt x="236" y="10"/>
                  </a:cubicBezTo>
                  <a:cubicBezTo>
                    <a:pt x="228" y="5"/>
                    <a:pt x="223" y="11"/>
                    <a:pt x="219" y="10"/>
                  </a:cubicBezTo>
                  <a:cubicBezTo>
                    <a:pt x="214" y="10"/>
                    <a:pt x="209" y="8"/>
                    <a:pt x="209" y="11"/>
                  </a:cubicBezTo>
                  <a:cubicBezTo>
                    <a:pt x="210" y="13"/>
                    <a:pt x="210" y="18"/>
                    <a:pt x="212" y="21"/>
                  </a:cubicBezTo>
                  <a:cubicBezTo>
                    <a:pt x="214" y="23"/>
                    <a:pt x="215" y="24"/>
                    <a:pt x="212" y="23"/>
                  </a:cubicBezTo>
                  <a:cubicBezTo>
                    <a:pt x="211" y="23"/>
                    <a:pt x="211" y="23"/>
                    <a:pt x="210" y="23"/>
                  </a:cubicBezTo>
                  <a:cubicBezTo>
                    <a:pt x="203" y="16"/>
                    <a:pt x="192" y="11"/>
                    <a:pt x="182" y="11"/>
                  </a:cubicBezTo>
                  <a:cubicBezTo>
                    <a:pt x="166" y="11"/>
                    <a:pt x="152" y="17"/>
                    <a:pt x="140" y="25"/>
                  </a:cubicBezTo>
                  <a:cubicBezTo>
                    <a:pt x="136" y="28"/>
                    <a:pt x="132" y="31"/>
                    <a:pt x="127" y="35"/>
                  </a:cubicBezTo>
                  <a:cubicBezTo>
                    <a:pt x="128" y="23"/>
                    <a:pt x="122" y="12"/>
                    <a:pt x="111" y="7"/>
                  </a:cubicBezTo>
                  <a:cubicBezTo>
                    <a:pt x="99" y="0"/>
                    <a:pt x="84" y="1"/>
                    <a:pt x="73" y="9"/>
                  </a:cubicBezTo>
                  <a:close/>
                  <a:moveTo>
                    <a:pt x="114" y="37"/>
                  </a:moveTo>
                  <a:cubicBezTo>
                    <a:pt x="114" y="35"/>
                    <a:pt x="113" y="34"/>
                    <a:pt x="113" y="32"/>
                  </a:cubicBezTo>
                  <a:cubicBezTo>
                    <a:pt x="113" y="31"/>
                    <a:pt x="112" y="30"/>
                    <a:pt x="112" y="29"/>
                  </a:cubicBezTo>
                  <a:cubicBezTo>
                    <a:pt x="113" y="26"/>
                    <a:pt x="114" y="23"/>
                    <a:pt x="113" y="20"/>
                  </a:cubicBezTo>
                  <a:cubicBezTo>
                    <a:pt x="113" y="18"/>
                    <a:pt x="111" y="19"/>
                    <a:pt x="111" y="20"/>
                  </a:cubicBezTo>
                  <a:cubicBezTo>
                    <a:pt x="111" y="22"/>
                    <a:pt x="111" y="24"/>
                    <a:pt x="111" y="27"/>
                  </a:cubicBezTo>
                  <a:cubicBezTo>
                    <a:pt x="110" y="25"/>
                    <a:pt x="109" y="24"/>
                    <a:pt x="108" y="23"/>
                  </a:cubicBezTo>
                  <a:cubicBezTo>
                    <a:pt x="110" y="17"/>
                    <a:pt x="107" y="12"/>
                    <a:pt x="103" y="8"/>
                  </a:cubicBezTo>
                  <a:cubicBezTo>
                    <a:pt x="105" y="9"/>
                    <a:pt x="106" y="9"/>
                    <a:pt x="108" y="10"/>
                  </a:cubicBezTo>
                  <a:cubicBezTo>
                    <a:pt x="113" y="13"/>
                    <a:pt x="117" y="16"/>
                    <a:pt x="119" y="20"/>
                  </a:cubicBezTo>
                  <a:cubicBezTo>
                    <a:pt x="119" y="26"/>
                    <a:pt x="117" y="32"/>
                    <a:pt x="114" y="37"/>
                  </a:cubicBezTo>
                  <a:close/>
                  <a:moveTo>
                    <a:pt x="109" y="39"/>
                  </a:moveTo>
                  <a:cubicBezTo>
                    <a:pt x="109" y="40"/>
                    <a:pt x="108" y="42"/>
                    <a:pt x="108" y="43"/>
                  </a:cubicBezTo>
                  <a:cubicBezTo>
                    <a:pt x="104" y="42"/>
                    <a:pt x="101" y="39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8" y="34"/>
                    <a:pt x="98" y="34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5" y="32"/>
                    <a:pt x="93" y="28"/>
                    <a:pt x="95" y="26"/>
                  </a:cubicBezTo>
                  <a:cubicBezTo>
                    <a:pt x="97" y="23"/>
                    <a:pt x="101" y="22"/>
                    <a:pt x="103" y="25"/>
                  </a:cubicBezTo>
                  <a:cubicBezTo>
                    <a:pt x="103" y="25"/>
                    <a:pt x="104" y="25"/>
                    <a:pt x="104" y="25"/>
                  </a:cubicBezTo>
                  <a:cubicBezTo>
                    <a:pt x="107" y="28"/>
                    <a:pt x="109" y="34"/>
                    <a:pt x="109" y="39"/>
                  </a:cubicBezTo>
                  <a:close/>
                  <a:moveTo>
                    <a:pt x="108" y="55"/>
                  </a:moveTo>
                  <a:cubicBezTo>
                    <a:pt x="110" y="54"/>
                    <a:pt x="112" y="52"/>
                    <a:pt x="114" y="51"/>
                  </a:cubicBezTo>
                  <a:cubicBezTo>
                    <a:pt x="107" y="68"/>
                    <a:pt x="89" y="81"/>
                    <a:pt x="70" y="81"/>
                  </a:cubicBezTo>
                  <a:cubicBezTo>
                    <a:pt x="67" y="81"/>
                    <a:pt x="64" y="81"/>
                    <a:pt x="62" y="81"/>
                  </a:cubicBezTo>
                  <a:cubicBezTo>
                    <a:pt x="65" y="81"/>
                    <a:pt x="68" y="81"/>
                    <a:pt x="72" y="81"/>
                  </a:cubicBezTo>
                  <a:cubicBezTo>
                    <a:pt x="87" y="78"/>
                    <a:pt x="101" y="69"/>
                    <a:pt x="108" y="55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0" y="41"/>
                    <a:pt x="103" y="44"/>
                    <a:pt x="107" y="45"/>
                  </a:cubicBezTo>
                  <a:cubicBezTo>
                    <a:pt x="106" y="49"/>
                    <a:pt x="104" y="51"/>
                    <a:pt x="101" y="53"/>
                  </a:cubicBezTo>
                  <a:cubicBezTo>
                    <a:pt x="101" y="53"/>
                    <a:pt x="101" y="53"/>
                    <a:pt x="101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8" y="56"/>
                    <a:pt x="96" y="57"/>
                    <a:pt x="93" y="58"/>
                  </a:cubicBezTo>
                  <a:cubicBezTo>
                    <a:pt x="88" y="52"/>
                    <a:pt x="87" y="45"/>
                    <a:pt x="91" y="38"/>
                  </a:cubicBezTo>
                  <a:cubicBezTo>
                    <a:pt x="93" y="39"/>
                    <a:pt x="96" y="39"/>
                    <a:pt x="98" y="38"/>
                  </a:cubicBezTo>
                  <a:close/>
                  <a:moveTo>
                    <a:pt x="88" y="59"/>
                  </a:moveTo>
                  <a:cubicBezTo>
                    <a:pt x="82" y="59"/>
                    <a:pt x="76" y="56"/>
                    <a:pt x="71" y="52"/>
                  </a:cubicBezTo>
                  <a:cubicBezTo>
                    <a:pt x="70" y="43"/>
                    <a:pt x="78" y="37"/>
                    <a:pt x="87" y="35"/>
                  </a:cubicBezTo>
                  <a:cubicBezTo>
                    <a:pt x="87" y="36"/>
                    <a:pt x="88" y="37"/>
                    <a:pt x="89" y="37"/>
                  </a:cubicBezTo>
                  <a:cubicBezTo>
                    <a:pt x="85" y="44"/>
                    <a:pt x="86" y="52"/>
                    <a:pt x="91" y="58"/>
                  </a:cubicBezTo>
                  <a:cubicBezTo>
                    <a:pt x="90" y="59"/>
                    <a:pt x="89" y="59"/>
                    <a:pt x="88" y="59"/>
                  </a:cubicBezTo>
                  <a:close/>
                  <a:moveTo>
                    <a:pt x="169" y="17"/>
                  </a:moveTo>
                  <a:cubicBezTo>
                    <a:pt x="168" y="17"/>
                    <a:pt x="168" y="18"/>
                    <a:pt x="167" y="19"/>
                  </a:cubicBezTo>
                  <a:cubicBezTo>
                    <a:pt x="160" y="21"/>
                    <a:pt x="155" y="24"/>
                    <a:pt x="149" y="27"/>
                  </a:cubicBezTo>
                  <a:cubicBezTo>
                    <a:pt x="150" y="26"/>
                    <a:pt x="151" y="25"/>
                    <a:pt x="152" y="23"/>
                  </a:cubicBezTo>
                  <a:cubicBezTo>
                    <a:pt x="157" y="20"/>
                    <a:pt x="163" y="18"/>
                    <a:pt x="169" y="17"/>
                  </a:cubicBezTo>
                  <a:close/>
                  <a:moveTo>
                    <a:pt x="183" y="23"/>
                  </a:moveTo>
                  <a:cubicBezTo>
                    <a:pt x="183" y="24"/>
                    <a:pt x="182" y="24"/>
                    <a:pt x="182" y="25"/>
                  </a:cubicBezTo>
                  <a:cubicBezTo>
                    <a:pt x="180" y="25"/>
                    <a:pt x="178" y="25"/>
                    <a:pt x="176" y="25"/>
                  </a:cubicBezTo>
                  <a:cubicBezTo>
                    <a:pt x="177" y="25"/>
                    <a:pt x="177" y="24"/>
                    <a:pt x="177" y="24"/>
                  </a:cubicBezTo>
                  <a:cubicBezTo>
                    <a:pt x="179" y="23"/>
                    <a:pt x="181" y="23"/>
                    <a:pt x="183" y="23"/>
                  </a:cubicBezTo>
                  <a:close/>
                  <a:moveTo>
                    <a:pt x="189" y="22"/>
                  </a:moveTo>
                  <a:cubicBezTo>
                    <a:pt x="190" y="22"/>
                    <a:pt x="190" y="21"/>
                    <a:pt x="191" y="21"/>
                  </a:cubicBezTo>
                  <a:cubicBezTo>
                    <a:pt x="192" y="21"/>
                    <a:pt x="193" y="22"/>
                    <a:pt x="194" y="22"/>
                  </a:cubicBezTo>
                  <a:cubicBezTo>
                    <a:pt x="193" y="22"/>
                    <a:pt x="193" y="22"/>
                    <a:pt x="192" y="23"/>
                  </a:cubicBezTo>
                  <a:cubicBezTo>
                    <a:pt x="191" y="22"/>
                    <a:pt x="190" y="22"/>
                    <a:pt x="189" y="22"/>
                  </a:cubicBezTo>
                  <a:close/>
                  <a:moveTo>
                    <a:pt x="159" y="32"/>
                  </a:moveTo>
                  <a:cubicBezTo>
                    <a:pt x="159" y="32"/>
                    <a:pt x="158" y="33"/>
                    <a:pt x="157" y="33"/>
                  </a:cubicBezTo>
                  <a:cubicBezTo>
                    <a:pt x="158" y="32"/>
                    <a:pt x="160" y="30"/>
                    <a:pt x="161" y="28"/>
                  </a:cubicBezTo>
                  <a:cubicBezTo>
                    <a:pt x="162" y="28"/>
                    <a:pt x="163" y="27"/>
                    <a:pt x="165" y="27"/>
                  </a:cubicBezTo>
                  <a:cubicBezTo>
                    <a:pt x="168" y="26"/>
                    <a:pt x="171" y="25"/>
                    <a:pt x="174" y="24"/>
                  </a:cubicBezTo>
                  <a:cubicBezTo>
                    <a:pt x="174" y="25"/>
                    <a:pt x="173" y="25"/>
                    <a:pt x="173" y="26"/>
                  </a:cubicBezTo>
                  <a:cubicBezTo>
                    <a:pt x="168" y="27"/>
                    <a:pt x="163" y="29"/>
                    <a:pt x="159" y="32"/>
                  </a:cubicBezTo>
                  <a:close/>
                  <a:moveTo>
                    <a:pt x="151" y="38"/>
                  </a:moveTo>
                  <a:cubicBezTo>
                    <a:pt x="147" y="42"/>
                    <a:pt x="144" y="46"/>
                    <a:pt x="140" y="50"/>
                  </a:cubicBezTo>
                  <a:cubicBezTo>
                    <a:pt x="141" y="47"/>
                    <a:pt x="142" y="44"/>
                    <a:pt x="143" y="41"/>
                  </a:cubicBezTo>
                  <a:cubicBezTo>
                    <a:pt x="147" y="37"/>
                    <a:pt x="151" y="34"/>
                    <a:pt x="156" y="31"/>
                  </a:cubicBezTo>
                  <a:cubicBezTo>
                    <a:pt x="154" y="33"/>
                    <a:pt x="153" y="36"/>
                    <a:pt x="151" y="38"/>
                  </a:cubicBezTo>
                  <a:close/>
                  <a:moveTo>
                    <a:pt x="145" y="36"/>
                  </a:moveTo>
                  <a:cubicBezTo>
                    <a:pt x="146" y="35"/>
                    <a:pt x="146" y="33"/>
                    <a:pt x="147" y="32"/>
                  </a:cubicBezTo>
                  <a:cubicBezTo>
                    <a:pt x="152" y="28"/>
                    <a:pt x="157" y="25"/>
                    <a:pt x="163" y="23"/>
                  </a:cubicBezTo>
                  <a:cubicBezTo>
                    <a:pt x="162" y="24"/>
                    <a:pt x="161" y="25"/>
                    <a:pt x="160" y="26"/>
                  </a:cubicBezTo>
                  <a:cubicBezTo>
                    <a:pt x="154" y="29"/>
                    <a:pt x="149" y="33"/>
                    <a:pt x="145" y="36"/>
                  </a:cubicBezTo>
                  <a:close/>
                  <a:moveTo>
                    <a:pt x="166" y="24"/>
                  </a:moveTo>
                  <a:cubicBezTo>
                    <a:pt x="166" y="24"/>
                    <a:pt x="165" y="24"/>
                    <a:pt x="165" y="24"/>
                  </a:cubicBezTo>
                  <a:cubicBezTo>
                    <a:pt x="166" y="23"/>
                    <a:pt x="167" y="22"/>
                    <a:pt x="168" y="21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72" y="20"/>
                    <a:pt x="175" y="20"/>
                    <a:pt x="178" y="19"/>
                  </a:cubicBezTo>
                  <a:cubicBezTo>
                    <a:pt x="177" y="20"/>
                    <a:pt x="177" y="21"/>
                    <a:pt x="176" y="22"/>
                  </a:cubicBezTo>
                  <a:cubicBezTo>
                    <a:pt x="173" y="22"/>
                    <a:pt x="170" y="23"/>
                    <a:pt x="166" y="24"/>
                  </a:cubicBezTo>
                  <a:close/>
                  <a:moveTo>
                    <a:pt x="181" y="17"/>
                  </a:moveTo>
                  <a:cubicBezTo>
                    <a:pt x="178" y="17"/>
                    <a:pt x="175" y="17"/>
                    <a:pt x="172" y="18"/>
                  </a:cubicBezTo>
                  <a:cubicBezTo>
                    <a:pt x="172" y="17"/>
                    <a:pt x="173" y="17"/>
                    <a:pt x="174" y="16"/>
                  </a:cubicBezTo>
                  <a:cubicBezTo>
                    <a:pt x="174" y="16"/>
                    <a:pt x="175" y="16"/>
                    <a:pt x="175" y="16"/>
                  </a:cubicBezTo>
                  <a:cubicBezTo>
                    <a:pt x="177" y="16"/>
                    <a:pt x="180" y="16"/>
                    <a:pt x="182" y="16"/>
                  </a:cubicBezTo>
                  <a:cubicBezTo>
                    <a:pt x="182" y="16"/>
                    <a:pt x="181" y="17"/>
                    <a:pt x="181" y="17"/>
                  </a:cubicBezTo>
                  <a:close/>
                  <a:moveTo>
                    <a:pt x="190" y="18"/>
                  </a:moveTo>
                  <a:cubicBezTo>
                    <a:pt x="188" y="18"/>
                    <a:pt x="186" y="18"/>
                    <a:pt x="184" y="17"/>
                  </a:cubicBezTo>
                  <a:cubicBezTo>
                    <a:pt x="184" y="17"/>
                    <a:pt x="185" y="17"/>
                    <a:pt x="186" y="16"/>
                  </a:cubicBezTo>
                  <a:cubicBezTo>
                    <a:pt x="188" y="16"/>
                    <a:pt x="190" y="17"/>
                    <a:pt x="192" y="18"/>
                  </a:cubicBezTo>
                  <a:cubicBezTo>
                    <a:pt x="192" y="18"/>
                    <a:pt x="191" y="18"/>
                    <a:pt x="190" y="18"/>
                  </a:cubicBezTo>
                  <a:close/>
                  <a:moveTo>
                    <a:pt x="187" y="20"/>
                  </a:moveTo>
                  <a:cubicBezTo>
                    <a:pt x="187" y="21"/>
                    <a:pt x="186" y="21"/>
                    <a:pt x="186" y="21"/>
                  </a:cubicBezTo>
                  <a:cubicBezTo>
                    <a:pt x="184" y="21"/>
                    <a:pt x="182" y="21"/>
                    <a:pt x="180" y="21"/>
                  </a:cubicBezTo>
                  <a:cubicBezTo>
                    <a:pt x="180" y="21"/>
                    <a:pt x="181" y="20"/>
                    <a:pt x="181" y="19"/>
                  </a:cubicBezTo>
                  <a:cubicBezTo>
                    <a:pt x="183" y="20"/>
                    <a:pt x="185" y="20"/>
                    <a:pt x="187" y="20"/>
                  </a:cubicBezTo>
                  <a:close/>
                  <a:moveTo>
                    <a:pt x="200" y="21"/>
                  </a:moveTo>
                  <a:cubicBezTo>
                    <a:pt x="199" y="21"/>
                    <a:pt x="199" y="21"/>
                    <a:pt x="198" y="21"/>
                  </a:cubicBezTo>
                  <a:cubicBezTo>
                    <a:pt x="196" y="21"/>
                    <a:pt x="195" y="20"/>
                    <a:pt x="194" y="20"/>
                  </a:cubicBezTo>
                  <a:cubicBezTo>
                    <a:pt x="194" y="19"/>
                    <a:pt x="195" y="19"/>
                    <a:pt x="196" y="19"/>
                  </a:cubicBezTo>
                  <a:cubicBezTo>
                    <a:pt x="197" y="20"/>
                    <a:pt x="199" y="20"/>
                    <a:pt x="200" y="21"/>
                  </a:cubicBezTo>
                  <a:close/>
                  <a:moveTo>
                    <a:pt x="188" y="25"/>
                  </a:moveTo>
                  <a:cubicBezTo>
                    <a:pt x="187" y="25"/>
                    <a:pt x="186" y="25"/>
                    <a:pt x="185" y="25"/>
                  </a:cubicBezTo>
                  <a:cubicBezTo>
                    <a:pt x="186" y="24"/>
                    <a:pt x="186" y="24"/>
                    <a:pt x="187" y="24"/>
                  </a:cubicBezTo>
                  <a:cubicBezTo>
                    <a:pt x="188" y="24"/>
                    <a:pt x="189" y="24"/>
                    <a:pt x="190" y="24"/>
                  </a:cubicBezTo>
                  <a:cubicBezTo>
                    <a:pt x="189" y="24"/>
                    <a:pt x="189" y="25"/>
                    <a:pt x="188" y="25"/>
                  </a:cubicBezTo>
                  <a:close/>
                  <a:moveTo>
                    <a:pt x="180" y="27"/>
                  </a:moveTo>
                  <a:cubicBezTo>
                    <a:pt x="179" y="28"/>
                    <a:pt x="179" y="28"/>
                    <a:pt x="178" y="29"/>
                  </a:cubicBezTo>
                  <a:cubicBezTo>
                    <a:pt x="177" y="29"/>
                    <a:pt x="175" y="30"/>
                    <a:pt x="173" y="30"/>
                  </a:cubicBezTo>
                  <a:cubicBezTo>
                    <a:pt x="173" y="29"/>
                    <a:pt x="174" y="29"/>
                    <a:pt x="174" y="28"/>
                  </a:cubicBezTo>
                  <a:cubicBezTo>
                    <a:pt x="176" y="27"/>
                    <a:pt x="178" y="27"/>
                    <a:pt x="180" y="27"/>
                  </a:cubicBezTo>
                  <a:close/>
                  <a:moveTo>
                    <a:pt x="198" y="25"/>
                  </a:moveTo>
                  <a:cubicBezTo>
                    <a:pt x="197" y="25"/>
                    <a:pt x="197" y="24"/>
                    <a:pt x="196" y="24"/>
                  </a:cubicBezTo>
                  <a:cubicBezTo>
                    <a:pt x="196" y="24"/>
                    <a:pt x="197" y="24"/>
                    <a:pt x="197" y="24"/>
                  </a:cubicBezTo>
                  <a:cubicBezTo>
                    <a:pt x="198" y="24"/>
                    <a:pt x="199" y="25"/>
                    <a:pt x="199" y="25"/>
                  </a:cubicBezTo>
                  <a:cubicBezTo>
                    <a:pt x="199" y="25"/>
                    <a:pt x="199" y="25"/>
                    <a:pt x="198" y="25"/>
                  </a:cubicBezTo>
                  <a:close/>
                  <a:moveTo>
                    <a:pt x="193" y="27"/>
                  </a:moveTo>
                  <a:cubicBezTo>
                    <a:pt x="192" y="27"/>
                    <a:pt x="192" y="26"/>
                    <a:pt x="191" y="26"/>
                  </a:cubicBezTo>
                  <a:cubicBezTo>
                    <a:pt x="191" y="26"/>
                    <a:pt x="192" y="25"/>
                    <a:pt x="193" y="25"/>
                  </a:cubicBezTo>
                  <a:cubicBezTo>
                    <a:pt x="194" y="25"/>
                    <a:pt x="195" y="26"/>
                    <a:pt x="195" y="26"/>
                  </a:cubicBezTo>
                  <a:cubicBezTo>
                    <a:pt x="195" y="26"/>
                    <a:pt x="194" y="27"/>
                    <a:pt x="193" y="27"/>
                  </a:cubicBezTo>
                  <a:close/>
                  <a:moveTo>
                    <a:pt x="151" y="44"/>
                  </a:moveTo>
                  <a:cubicBezTo>
                    <a:pt x="152" y="42"/>
                    <a:pt x="152" y="41"/>
                    <a:pt x="153" y="39"/>
                  </a:cubicBezTo>
                  <a:cubicBezTo>
                    <a:pt x="154" y="38"/>
                    <a:pt x="155" y="38"/>
                    <a:pt x="157" y="37"/>
                  </a:cubicBezTo>
                  <a:cubicBezTo>
                    <a:pt x="161" y="33"/>
                    <a:pt x="166" y="30"/>
                    <a:pt x="171" y="29"/>
                  </a:cubicBezTo>
                  <a:cubicBezTo>
                    <a:pt x="171" y="29"/>
                    <a:pt x="170" y="30"/>
                    <a:pt x="170" y="31"/>
                  </a:cubicBezTo>
                  <a:cubicBezTo>
                    <a:pt x="167" y="32"/>
                    <a:pt x="165" y="32"/>
                    <a:pt x="164" y="33"/>
                  </a:cubicBezTo>
                  <a:cubicBezTo>
                    <a:pt x="159" y="36"/>
                    <a:pt x="155" y="40"/>
                    <a:pt x="151" y="44"/>
                  </a:cubicBezTo>
                  <a:close/>
                  <a:moveTo>
                    <a:pt x="246" y="26"/>
                  </a:moveTo>
                  <a:cubicBezTo>
                    <a:pt x="239" y="21"/>
                    <a:pt x="235" y="18"/>
                    <a:pt x="229" y="19"/>
                  </a:cubicBezTo>
                  <a:cubicBezTo>
                    <a:pt x="220" y="20"/>
                    <a:pt x="216" y="15"/>
                    <a:pt x="216" y="15"/>
                  </a:cubicBezTo>
                  <a:cubicBezTo>
                    <a:pt x="222" y="19"/>
                    <a:pt x="229" y="16"/>
                    <a:pt x="234" y="17"/>
                  </a:cubicBezTo>
                  <a:cubicBezTo>
                    <a:pt x="239" y="17"/>
                    <a:pt x="246" y="26"/>
                    <a:pt x="246" y="26"/>
                  </a:cubicBezTo>
                  <a:close/>
                  <a:moveTo>
                    <a:pt x="228" y="36"/>
                  </a:moveTo>
                  <a:cubicBezTo>
                    <a:pt x="212" y="43"/>
                    <a:pt x="203" y="42"/>
                    <a:pt x="194" y="36"/>
                  </a:cubicBezTo>
                  <a:cubicBezTo>
                    <a:pt x="194" y="36"/>
                    <a:pt x="207" y="42"/>
                    <a:pt x="224" y="34"/>
                  </a:cubicBezTo>
                  <a:cubicBezTo>
                    <a:pt x="236" y="30"/>
                    <a:pt x="245" y="27"/>
                    <a:pt x="261" y="37"/>
                  </a:cubicBezTo>
                  <a:cubicBezTo>
                    <a:pt x="261" y="37"/>
                    <a:pt x="246" y="29"/>
                    <a:pt x="228" y="36"/>
                  </a:cubicBezTo>
                  <a:close/>
                  <a:moveTo>
                    <a:pt x="275" y="35"/>
                  </a:moveTo>
                  <a:cubicBezTo>
                    <a:pt x="271" y="35"/>
                    <a:pt x="267" y="33"/>
                    <a:pt x="264" y="31"/>
                  </a:cubicBezTo>
                  <a:cubicBezTo>
                    <a:pt x="263" y="31"/>
                    <a:pt x="262" y="30"/>
                    <a:pt x="261" y="30"/>
                  </a:cubicBezTo>
                  <a:cubicBezTo>
                    <a:pt x="264" y="29"/>
                    <a:pt x="266" y="27"/>
                    <a:pt x="268" y="25"/>
                  </a:cubicBezTo>
                  <a:cubicBezTo>
                    <a:pt x="270" y="29"/>
                    <a:pt x="272" y="32"/>
                    <a:pt x="275" y="35"/>
                  </a:cubicBezTo>
                  <a:close/>
                  <a:moveTo>
                    <a:pt x="276" y="59"/>
                  </a:moveTo>
                  <a:cubicBezTo>
                    <a:pt x="284" y="57"/>
                    <a:pt x="292" y="51"/>
                    <a:pt x="292" y="42"/>
                  </a:cubicBezTo>
                  <a:cubicBezTo>
                    <a:pt x="294" y="40"/>
                    <a:pt x="296" y="38"/>
                    <a:pt x="298" y="36"/>
                  </a:cubicBezTo>
                  <a:cubicBezTo>
                    <a:pt x="301" y="50"/>
                    <a:pt x="289" y="63"/>
                    <a:pt x="276" y="65"/>
                  </a:cubicBezTo>
                  <a:cubicBezTo>
                    <a:pt x="262" y="67"/>
                    <a:pt x="249" y="60"/>
                    <a:pt x="239" y="51"/>
                  </a:cubicBezTo>
                  <a:cubicBezTo>
                    <a:pt x="243" y="50"/>
                    <a:pt x="247" y="49"/>
                    <a:pt x="250" y="48"/>
                  </a:cubicBezTo>
                  <a:cubicBezTo>
                    <a:pt x="257" y="55"/>
                    <a:pt x="266" y="61"/>
                    <a:pt x="276" y="59"/>
                  </a:cubicBezTo>
                  <a:close/>
                  <a:moveTo>
                    <a:pt x="298" y="56"/>
                  </a:moveTo>
                  <a:cubicBezTo>
                    <a:pt x="299" y="54"/>
                    <a:pt x="301" y="52"/>
                    <a:pt x="301" y="49"/>
                  </a:cubicBezTo>
                  <a:cubicBezTo>
                    <a:pt x="297" y="67"/>
                    <a:pt x="281" y="80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1" y="80"/>
                    <a:pt x="259" y="79"/>
                    <a:pt x="258" y="79"/>
                  </a:cubicBezTo>
                  <a:cubicBezTo>
                    <a:pt x="274" y="79"/>
                    <a:pt x="290" y="70"/>
                    <a:pt x="298" y="56"/>
                  </a:cubicBezTo>
                  <a:close/>
                  <a:moveTo>
                    <a:pt x="290" y="73"/>
                  </a:moveTo>
                  <a:cubicBezTo>
                    <a:pt x="296" y="67"/>
                    <a:pt x="301" y="60"/>
                    <a:pt x="303" y="53"/>
                  </a:cubicBezTo>
                  <a:cubicBezTo>
                    <a:pt x="302" y="58"/>
                    <a:pt x="300" y="63"/>
                    <a:pt x="297" y="68"/>
                  </a:cubicBezTo>
                  <a:cubicBezTo>
                    <a:pt x="292" y="74"/>
                    <a:pt x="286" y="78"/>
                    <a:pt x="279" y="81"/>
                  </a:cubicBezTo>
                  <a:cubicBezTo>
                    <a:pt x="278" y="81"/>
                    <a:pt x="276" y="81"/>
                    <a:pt x="274" y="81"/>
                  </a:cubicBezTo>
                  <a:cubicBezTo>
                    <a:pt x="280" y="80"/>
                    <a:pt x="285" y="77"/>
                    <a:pt x="290" y="73"/>
                  </a:cubicBezTo>
                  <a:close/>
                  <a:moveTo>
                    <a:pt x="249" y="76"/>
                  </a:moveTo>
                  <a:cubicBezTo>
                    <a:pt x="245" y="74"/>
                    <a:pt x="242" y="72"/>
                    <a:pt x="239" y="70"/>
                  </a:cubicBezTo>
                  <a:cubicBezTo>
                    <a:pt x="250" y="73"/>
                    <a:pt x="263" y="73"/>
                    <a:pt x="275" y="70"/>
                  </a:cubicBezTo>
                  <a:cubicBezTo>
                    <a:pt x="277" y="69"/>
                    <a:pt x="279" y="69"/>
                    <a:pt x="281" y="68"/>
                  </a:cubicBezTo>
                  <a:cubicBezTo>
                    <a:pt x="283" y="67"/>
                    <a:pt x="286" y="66"/>
                    <a:pt x="288" y="65"/>
                  </a:cubicBezTo>
                  <a:cubicBezTo>
                    <a:pt x="277" y="75"/>
                    <a:pt x="263" y="79"/>
                    <a:pt x="249" y="76"/>
                  </a:cubicBezTo>
                  <a:close/>
                  <a:moveTo>
                    <a:pt x="233" y="65"/>
                  </a:moveTo>
                  <a:cubicBezTo>
                    <a:pt x="232" y="64"/>
                    <a:pt x="230" y="62"/>
                    <a:pt x="229" y="61"/>
                  </a:cubicBezTo>
                  <a:cubicBezTo>
                    <a:pt x="237" y="65"/>
                    <a:pt x="247" y="68"/>
                    <a:pt x="256" y="67"/>
                  </a:cubicBezTo>
                  <a:cubicBezTo>
                    <a:pt x="259" y="68"/>
                    <a:pt x="262" y="69"/>
                    <a:pt x="265" y="70"/>
                  </a:cubicBezTo>
                  <a:cubicBezTo>
                    <a:pt x="254" y="71"/>
                    <a:pt x="243" y="70"/>
                    <a:pt x="233" y="65"/>
                  </a:cubicBezTo>
                  <a:close/>
                  <a:moveTo>
                    <a:pt x="228" y="57"/>
                  </a:moveTo>
                  <a:cubicBezTo>
                    <a:pt x="234" y="60"/>
                    <a:pt x="240" y="62"/>
                    <a:pt x="247" y="63"/>
                  </a:cubicBezTo>
                  <a:cubicBezTo>
                    <a:pt x="248" y="63"/>
                    <a:pt x="249" y="64"/>
                    <a:pt x="251" y="65"/>
                  </a:cubicBezTo>
                  <a:cubicBezTo>
                    <a:pt x="243" y="64"/>
                    <a:pt x="235" y="62"/>
                    <a:pt x="228" y="57"/>
                  </a:cubicBezTo>
                  <a:close/>
                  <a:moveTo>
                    <a:pt x="229" y="55"/>
                  </a:moveTo>
                  <a:cubicBezTo>
                    <a:pt x="229" y="55"/>
                    <a:pt x="230" y="55"/>
                    <a:pt x="230" y="55"/>
                  </a:cubicBezTo>
                  <a:cubicBezTo>
                    <a:pt x="233" y="56"/>
                    <a:pt x="236" y="57"/>
                    <a:pt x="239" y="57"/>
                  </a:cubicBezTo>
                  <a:cubicBezTo>
                    <a:pt x="240" y="58"/>
                    <a:pt x="241" y="59"/>
                    <a:pt x="242" y="59"/>
                  </a:cubicBezTo>
                  <a:cubicBezTo>
                    <a:pt x="238" y="58"/>
                    <a:pt x="233" y="57"/>
                    <a:pt x="229" y="55"/>
                  </a:cubicBezTo>
                  <a:close/>
                  <a:moveTo>
                    <a:pt x="219" y="63"/>
                  </a:moveTo>
                  <a:cubicBezTo>
                    <a:pt x="220" y="62"/>
                    <a:pt x="221" y="61"/>
                    <a:pt x="223" y="60"/>
                  </a:cubicBezTo>
                  <a:cubicBezTo>
                    <a:pt x="232" y="72"/>
                    <a:pt x="246" y="81"/>
                    <a:pt x="261" y="84"/>
                  </a:cubicBezTo>
                  <a:cubicBezTo>
                    <a:pt x="280" y="88"/>
                    <a:pt x="299" y="83"/>
                    <a:pt x="314" y="71"/>
                  </a:cubicBezTo>
                  <a:cubicBezTo>
                    <a:pt x="316" y="69"/>
                    <a:pt x="313" y="65"/>
                    <a:pt x="311" y="67"/>
                  </a:cubicBezTo>
                  <a:cubicBezTo>
                    <a:pt x="304" y="73"/>
                    <a:pt x="297" y="77"/>
                    <a:pt x="289" y="79"/>
                  </a:cubicBezTo>
                  <a:cubicBezTo>
                    <a:pt x="292" y="76"/>
                    <a:pt x="296" y="74"/>
                    <a:pt x="298" y="70"/>
                  </a:cubicBezTo>
                  <a:cubicBezTo>
                    <a:pt x="305" y="61"/>
                    <a:pt x="307" y="50"/>
                    <a:pt x="305" y="40"/>
                  </a:cubicBezTo>
                  <a:cubicBezTo>
                    <a:pt x="314" y="48"/>
                    <a:pt x="320" y="58"/>
                    <a:pt x="321" y="70"/>
                  </a:cubicBezTo>
                  <a:cubicBezTo>
                    <a:pt x="322" y="80"/>
                    <a:pt x="319" y="91"/>
                    <a:pt x="312" y="99"/>
                  </a:cubicBezTo>
                  <a:cubicBezTo>
                    <a:pt x="313" y="95"/>
                    <a:pt x="314" y="91"/>
                    <a:pt x="314" y="87"/>
                  </a:cubicBezTo>
                  <a:cubicBezTo>
                    <a:pt x="314" y="87"/>
                    <a:pt x="314" y="87"/>
                    <a:pt x="314" y="87"/>
                  </a:cubicBezTo>
                  <a:cubicBezTo>
                    <a:pt x="314" y="86"/>
                    <a:pt x="313" y="84"/>
                    <a:pt x="311" y="85"/>
                  </a:cubicBezTo>
                  <a:cubicBezTo>
                    <a:pt x="279" y="100"/>
                    <a:pt x="241" y="91"/>
                    <a:pt x="219" y="63"/>
                  </a:cubicBezTo>
                  <a:close/>
                  <a:moveTo>
                    <a:pt x="234" y="41"/>
                  </a:moveTo>
                  <a:cubicBezTo>
                    <a:pt x="243" y="38"/>
                    <a:pt x="251" y="39"/>
                    <a:pt x="253" y="39"/>
                  </a:cubicBezTo>
                  <a:cubicBezTo>
                    <a:pt x="260" y="40"/>
                    <a:pt x="265" y="40"/>
                    <a:pt x="265" y="42"/>
                  </a:cubicBezTo>
                  <a:cubicBezTo>
                    <a:pt x="265" y="43"/>
                    <a:pt x="252" y="39"/>
                    <a:pt x="235" y="45"/>
                  </a:cubicBezTo>
                  <a:cubicBezTo>
                    <a:pt x="226" y="48"/>
                    <a:pt x="216" y="53"/>
                    <a:pt x="209" y="66"/>
                  </a:cubicBezTo>
                  <a:cubicBezTo>
                    <a:pt x="199" y="87"/>
                    <a:pt x="206" y="98"/>
                    <a:pt x="208" y="101"/>
                  </a:cubicBezTo>
                  <a:cubicBezTo>
                    <a:pt x="209" y="103"/>
                    <a:pt x="209" y="105"/>
                    <a:pt x="208" y="105"/>
                  </a:cubicBezTo>
                  <a:cubicBezTo>
                    <a:pt x="206" y="106"/>
                    <a:pt x="205" y="104"/>
                    <a:pt x="204" y="102"/>
                  </a:cubicBezTo>
                  <a:cubicBezTo>
                    <a:pt x="203" y="101"/>
                    <a:pt x="191" y="84"/>
                    <a:pt x="209" y="59"/>
                  </a:cubicBezTo>
                  <a:cubicBezTo>
                    <a:pt x="218" y="48"/>
                    <a:pt x="226" y="44"/>
                    <a:pt x="234" y="41"/>
                  </a:cubicBezTo>
                  <a:close/>
                  <a:moveTo>
                    <a:pt x="167" y="72"/>
                  </a:moveTo>
                  <a:cubicBezTo>
                    <a:pt x="161" y="68"/>
                    <a:pt x="159" y="61"/>
                    <a:pt x="161" y="54"/>
                  </a:cubicBezTo>
                  <a:cubicBezTo>
                    <a:pt x="162" y="48"/>
                    <a:pt x="166" y="41"/>
                    <a:pt x="172" y="39"/>
                  </a:cubicBezTo>
                  <a:cubicBezTo>
                    <a:pt x="177" y="36"/>
                    <a:pt x="182" y="36"/>
                    <a:pt x="186" y="39"/>
                  </a:cubicBezTo>
                  <a:cubicBezTo>
                    <a:pt x="186" y="39"/>
                    <a:pt x="187" y="40"/>
                    <a:pt x="187" y="40"/>
                  </a:cubicBezTo>
                  <a:cubicBezTo>
                    <a:pt x="189" y="44"/>
                    <a:pt x="193" y="48"/>
                    <a:pt x="198" y="49"/>
                  </a:cubicBezTo>
                  <a:cubicBezTo>
                    <a:pt x="202" y="49"/>
                    <a:pt x="203" y="52"/>
                    <a:pt x="201" y="53"/>
                  </a:cubicBezTo>
                  <a:cubicBezTo>
                    <a:pt x="199" y="53"/>
                    <a:pt x="198" y="53"/>
                    <a:pt x="197" y="53"/>
                  </a:cubicBezTo>
                  <a:cubicBezTo>
                    <a:pt x="192" y="49"/>
                    <a:pt x="187" y="46"/>
                    <a:pt x="181" y="45"/>
                  </a:cubicBezTo>
                  <a:cubicBezTo>
                    <a:pt x="175" y="44"/>
                    <a:pt x="168" y="44"/>
                    <a:pt x="165" y="49"/>
                  </a:cubicBezTo>
                  <a:cubicBezTo>
                    <a:pt x="162" y="54"/>
                    <a:pt x="162" y="59"/>
                    <a:pt x="166" y="62"/>
                  </a:cubicBezTo>
                  <a:cubicBezTo>
                    <a:pt x="170" y="65"/>
                    <a:pt x="176" y="63"/>
                    <a:pt x="177" y="59"/>
                  </a:cubicBezTo>
                  <a:cubicBezTo>
                    <a:pt x="178" y="56"/>
                    <a:pt x="174" y="54"/>
                    <a:pt x="173" y="57"/>
                  </a:cubicBezTo>
                  <a:cubicBezTo>
                    <a:pt x="171" y="62"/>
                    <a:pt x="164" y="55"/>
                    <a:pt x="169" y="51"/>
                  </a:cubicBezTo>
                  <a:cubicBezTo>
                    <a:pt x="172" y="48"/>
                    <a:pt x="176" y="48"/>
                    <a:pt x="180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6" y="56"/>
                    <a:pt x="186" y="62"/>
                    <a:pt x="183" y="67"/>
                  </a:cubicBezTo>
                  <a:cubicBezTo>
                    <a:pt x="183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70"/>
                    <a:pt x="179" y="72"/>
                    <a:pt x="177" y="73"/>
                  </a:cubicBezTo>
                  <a:cubicBezTo>
                    <a:pt x="174" y="75"/>
                    <a:pt x="170" y="75"/>
                    <a:pt x="167" y="72"/>
                  </a:cubicBezTo>
                  <a:close/>
                  <a:moveTo>
                    <a:pt x="157" y="48"/>
                  </a:moveTo>
                  <a:cubicBezTo>
                    <a:pt x="160" y="44"/>
                    <a:pt x="164" y="41"/>
                    <a:pt x="168" y="38"/>
                  </a:cubicBezTo>
                  <a:cubicBezTo>
                    <a:pt x="163" y="43"/>
                    <a:pt x="159" y="49"/>
                    <a:pt x="158" y="56"/>
                  </a:cubicBezTo>
                  <a:cubicBezTo>
                    <a:pt x="157" y="64"/>
                    <a:pt x="160" y="73"/>
                    <a:pt x="169" y="76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166" y="76"/>
                    <a:pt x="163" y="75"/>
                    <a:pt x="161" y="75"/>
                  </a:cubicBezTo>
                  <a:cubicBezTo>
                    <a:pt x="152" y="69"/>
                    <a:pt x="151" y="56"/>
                    <a:pt x="157" y="48"/>
                  </a:cubicBezTo>
                  <a:close/>
                  <a:moveTo>
                    <a:pt x="149" y="54"/>
                  </a:moveTo>
                  <a:cubicBezTo>
                    <a:pt x="154" y="48"/>
                    <a:pt x="154" y="48"/>
                    <a:pt x="154" y="48"/>
                  </a:cubicBezTo>
                  <a:cubicBezTo>
                    <a:pt x="150" y="55"/>
                    <a:pt x="150" y="64"/>
                    <a:pt x="154" y="70"/>
                  </a:cubicBezTo>
                  <a:cubicBezTo>
                    <a:pt x="149" y="66"/>
                    <a:pt x="146" y="60"/>
                    <a:pt x="149" y="54"/>
                  </a:cubicBezTo>
                  <a:close/>
                  <a:moveTo>
                    <a:pt x="114" y="72"/>
                  </a:moveTo>
                  <a:cubicBezTo>
                    <a:pt x="117" y="67"/>
                    <a:pt x="120" y="62"/>
                    <a:pt x="124" y="58"/>
                  </a:cubicBezTo>
                  <a:cubicBezTo>
                    <a:pt x="124" y="57"/>
                    <a:pt x="123" y="55"/>
                    <a:pt x="121" y="57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4" y="52"/>
                    <a:pt x="126" y="46"/>
                    <a:pt x="127" y="40"/>
                  </a:cubicBezTo>
                  <a:cubicBezTo>
                    <a:pt x="129" y="39"/>
                    <a:pt x="130" y="38"/>
                    <a:pt x="132" y="37"/>
                  </a:cubicBezTo>
                  <a:cubicBezTo>
                    <a:pt x="137" y="33"/>
                    <a:pt x="142" y="29"/>
                    <a:pt x="148" y="26"/>
                  </a:cubicBezTo>
                  <a:cubicBezTo>
                    <a:pt x="147" y="27"/>
                    <a:pt x="146" y="29"/>
                    <a:pt x="145" y="31"/>
                  </a:cubicBezTo>
                  <a:cubicBezTo>
                    <a:pt x="140" y="34"/>
                    <a:pt x="136" y="38"/>
                    <a:pt x="132" y="43"/>
                  </a:cubicBezTo>
                  <a:cubicBezTo>
                    <a:pt x="131" y="44"/>
                    <a:pt x="132" y="45"/>
                    <a:pt x="133" y="44"/>
                  </a:cubicBezTo>
                  <a:cubicBezTo>
                    <a:pt x="136" y="41"/>
                    <a:pt x="140" y="38"/>
                    <a:pt x="143" y="35"/>
                  </a:cubicBezTo>
                  <a:cubicBezTo>
                    <a:pt x="142" y="37"/>
                    <a:pt x="142" y="38"/>
                    <a:pt x="141" y="40"/>
                  </a:cubicBezTo>
                  <a:cubicBezTo>
                    <a:pt x="138" y="43"/>
                    <a:pt x="135" y="46"/>
                    <a:pt x="132" y="49"/>
                  </a:cubicBezTo>
                  <a:cubicBezTo>
                    <a:pt x="131" y="50"/>
                    <a:pt x="132" y="52"/>
                    <a:pt x="133" y="51"/>
                  </a:cubicBezTo>
                  <a:cubicBezTo>
                    <a:pt x="135" y="49"/>
                    <a:pt x="137" y="47"/>
                    <a:pt x="139" y="45"/>
                  </a:cubicBezTo>
                  <a:cubicBezTo>
                    <a:pt x="139" y="47"/>
                    <a:pt x="138" y="50"/>
                    <a:pt x="137" y="53"/>
                  </a:cubicBezTo>
                  <a:cubicBezTo>
                    <a:pt x="137" y="53"/>
                    <a:pt x="137" y="53"/>
                    <a:pt x="137" y="54"/>
                  </a:cubicBezTo>
                  <a:cubicBezTo>
                    <a:pt x="134" y="59"/>
                    <a:pt x="130" y="64"/>
                    <a:pt x="127" y="69"/>
                  </a:cubicBezTo>
                  <a:cubicBezTo>
                    <a:pt x="127" y="70"/>
                    <a:pt x="129" y="71"/>
                    <a:pt x="129" y="70"/>
                  </a:cubicBezTo>
                  <a:cubicBezTo>
                    <a:pt x="135" y="61"/>
                    <a:pt x="141" y="52"/>
                    <a:pt x="148" y="44"/>
                  </a:cubicBezTo>
                  <a:cubicBezTo>
                    <a:pt x="147" y="46"/>
                    <a:pt x="146" y="48"/>
                    <a:pt x="146" y="50"/>
                  </a:cubicBezTo>
                  <a:cubicBezTo>
                    <a:pt x="137" y="62"/>
                    <a:pt x="130" y="75"/>
                    <a:pt x="121" y="87"/>
                  </a:cubicBezTo>
                  <a:cubicBezTo>
                    <a:pt x="120" y="88"/>
                    <a:pt x="114" y="93"/>
                    <a:pt x="113" y="95"/>
                  </a:cubicBezTo>
                  <a:cubicBezTo>
                    <a:pt x="111" y="87"/>
                    <a:pt x="111" y="79"/>
                    <a:pt x="114" y="72"/>
                  </a:cubicBezTo>
                  <a:close/>
                  <a:moveTo>
                    <a:pt x="20" y="73"/>
                  </a:moveTo>
                  <a:cubicBezTo>
                    <a:pt x="29" y="73"/>
                    <a:pt x="38" y="77"/>
                    <a:pt x="47" y="80"/>
                  </a:cubicBezTo>
                  <a:cubicBezTo>
                    <a:pt x="57" y="83"/>
                    <a:pt x="66" y="85"/>
                    <a:pt x="76" y="83"/>
                  </a:cubicBezTo>
                  <a:cubicBezTo>
                    <a:pt x="96" y="80"/>
                    <a:pt x="111" y="66"/>
                    <a:pt x="118" y="48"/>
                  </a:cubicBezTo>
                  <a:cubicBezTo>
                    <a:pt x="120" y="46"/>
                    <a:pt x="122" y="44"/>
                    <a:pt x="124" y="43"/>
                  </a:cubicBezTo>
                  <a:cubicBezTo>
                    <a:pt x="122" y="51"/>
                    <a:pt x="118" y="58"/>
                    <a:pt x="113" y="65"/>
                  </a:cubicBezTo>
                  <a:cubicBezTo>
                    <a:pt x="99" y="78"/>
                    <a:pt x="82" y="90"/>
                    <a:pt x="63" y="90"/>
                  </a:cubicBezTo>
                  <a:cubicBezTo>
                    <a:pt x="51" y="90"/>
                    <a:pt x="41" y="84"/>
                    <a:pt x="31" y="78"/>
                  </a:cubicBezTo>
                  <a:cubicBezTo>
                    <a:pt x="28" y="76"/>
                    <a:pt x="24" y="75"/>
                    <a:pt x="20" y="73"/>
                  </a:cubicBezTo>
                  <a:close/>
                  <a:moveTo>
                    <a:pt x="25" y="69"/>
                  </a:moveTo>
                  <a:cubicBezTo>
                    <a:pt x="38" y="70"/>
                    <a:pt x="52" y="77"/>
                    <a:pt x="64" y="77"/>
                  </a:cubicBezTo>
                  <a:cubicBezTo>
                    <a:pt x="77" y="77"/>
                    <a:pt x="89" y="71"/>
                    <a:pt x="97" y="62"/>
                  </a:cubicBezTo>
                  <a:cubicBezTo>
                    <a:pt x="99" y="61"/>
                    <a:pt x="101" y="60"/>
                    <a:pt x="103" y="58"/>
                  </a:cubicBezTo>
                  <a:cubicBezTo>
                    <a:pt x="95" y="71"/>
                    <a:pt x="79" y="79"/>
                    <a:pt x="64" y="79"/>
                  </a:cubicBezTo>
                  <a:cubicBezTo>
                    <a:pt x="51" y="78"/>
                    <a:pt x="38" y="71"/>
                    <a:pt x="25" y="69"/>
                  </a:cubicBezTo>
                  <a:close/>
                  <a:moveTo>
                    <a:pt x="28" y="68"/>
                  </a:moveTo>
                  <a:cubicBezTo>
                    <a:pt x="35" y="67"/>
                    <a:pt x="43" y="68"/>
                    <a:pt x="50" y="67"/>
                  </a:cubicBezTo>
                  <a:cubicBezTo>
                    <a:pt x="50" y="68"/>
                    <a:pt x="51" y="69"/>
                    <a:pt x="52" y="70"/>
                  </a:cubicBezTo>
                  <a:cubicBezTo>
                    <a:pt x="65" y="74"/>
                    <a:pt x="78" y="71"/>
                    <a:pt x="89" y="66"/>
                  </a:cubicBezTo>
                  <a:cubicBezTo>
                    <a:pt x="80" y="73"/>
                    <a:pt x="68" y="76"/>
                    <a:pt x="56" y="74"/>
                  </a:cubicBezTo>
                  <a:cubicBezTo>
                    <a:pt x="47" y="72"/>
                    <a:pt x="37" y="69"/>
                    <a:pt x="28" y="68"/>
                  </a:cubicBezTo>
                  <a:close/>
                  <a:moveTo>
                    <a:pt x="57" y="56"/>
                  </a:moveTo>
                  <a:cubicBezTo>
                    <a:pt x="60" y="56"/>
                    <a:pt x="62" y="58"/>
                    <a:pt x="64" y="59"/>
                  </a:cubicBezTo>
                  <a:cubicBezTo>
                    <a:pt x="50" y="74"/>
                    <a:pt x="23" y="58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7" y="54"/>
                    <a:pt x="38" y="48"/>
                    <a:pt x="57" y="56"/>
                  </a:cubicBezTo>
                  <a:close/>
                  <a:moveTo>
                    <a:pt x="84" y="31"/>
                  </a:moveTo>
                  <a:cubicBezTo>
                    <a:pt x="84" y="32"/>
                    <a:pt x="85" y="33"/>
                    <a:pt x="85" y="33"/>
                  </a:cubicBezTo>
                  <a:cubicBezTo>
                    <a:pt x="77" y="35"/>
                    <a:pt x="69" y="41"/>
                    <a:pt x="69" y="49"/>
                  </a:cubicBezTo>
                  <a:cubicBezTo>
                    <a:pt x="67" y="47"/>
                    <a:pt x="66" y="44"/>
                    <a:pt x="65" y="41"/>
                  </a:cubicBezTo>
                  <a:cubicBezTo>
                    <a:pt x="64" y="38"/>
                    <a:pt x="64" y="34"/>
                    <a:pt x="65" y="31"/>
                  </a:cubicBezTo>
                  <a:cubicBezTo>
                    <a:pt x="70" y="27"/>
                    <a:pt x="78" y="26"/>
                    <a:pt x="84" y="31"/>
                  </a:cubicBezTo>
                  <a:close/>
                  <a:moveTo>
                    <a:pt x="68" y="21"/>
                  </a:moveTo>
                  <a:cubicBezTo>
                    <a:pt x="74" y="20"/>
                    <a:pt x="80" y="22"/>
                    <a:pt x="85" y="25"/>
                  </a:cubicBezTo>
                  <a:cubicBezTo>
                    <a:pt x="85" y="26"/>
                    <a:pt x="84" y="27"/>
                    <a:pt x="84" y="28"/>
                  </a:cubicBezTo>
                  <a:cubicBezTo>
                    <a:pt x="78" y="24"/>
                    <a:pt x="71" y="24"/>
                    <a:pt x="65" y="28"/>
                  </a:cubicBezTo>
                  <a:cubicBezTo>
                    <a:pt x="66" y="25"/>
                    <a:pt x="67" y="23"/>
                    <a:pt x="68" y="21"/>
                  </a:cubicBezTo>
                  <a:close/>
                  <a:moveTo>
                    <a:pt x="73" y="16"/>
                  </a:moveTo>
                  <a:cubicBezTo>
                    <a:pt x="78" y="15"/>
                    <a:pt x="83" y="17"/>
                    <a:pt x="87" y="21"/>
                  </a:cubicBezTo>
                  <a:cubicBezTo>
                    <a:pt x="87" y="22"/>
                    <a:pt x="86" y="23"/>
                    <a:pt x="86" y="23"/>
                  </a:cubicBezTo>
                  <a:cubicBezTo>
                    <a:pt x="81" y="20"/>
                    <a:pt x="76" y="18"/>
                    <a:pt x="70" y="19"/>
                  </a:cubicBezTo>
                  <a:cubicBezTo>
                    <a:pt x="71" y="18"/>
                    <a:pt x="72" y="17"/>
                    <a:pt x="73" y="16"/>
                  </a:cubicBezTo>
                  <a:close/>
                  <a:moveTo>
                    <a:pt x="91" y="8"/>
                  </a:moveTo>
                  <a:cubicBezTo>
                    <a:pt x="91" y="8"/>
                    <a:pt x="91" y="8"/>
                    <a:pt x="90" y="7"/>
                  </a:cubicBezTo>
                  <a:cubicBezTo>
                    <a:pt x="92" y="7"/>
                    <a:pt x="94" y="7"/>
                    <a:pt x="96" y="7"/>
                  </a:cubicBezTo>
                  <a:cubicBezTo>
                    <a:pt x="103" y="9"/>
                    <a:pt x="107" y="15"/>
                    <a:pt x="106" y="21"/>
                  </a:cubicBezTo>
                  <a:cubicBezTo>
                    <a:pt x="104" y="19"/>
                    <a:pt x="101" y="18"/>
                    <a:pt x="98" y="18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7" y="15"/>
                    <a:pt x="96" y="12"/>
                    <a:pt x="94" y="11"/>
                  </a:cubicBezTo>
                  <a:cubicBezTo>
                    <a:pt x="92" y="10"/>
                    <a:pt x="91" y="12"/>
                    <a:pt x="92" y="13"/>
                  </a:cubicBezTo>
                  <a:cubicBezTo>
                    <a:pt x="94" y="14"/>
                    <a:pt x="95" y="16"/>
                    <a:pt x="96" y="18"/>
                  </a:cubicBezTo>
                  <a:cubicBezTo>
                    <a:pt x="93" y="18"/>
                    <a:pt x="91" y="19"/>
                    <a:pt x="89" y="20"/>
                  </a:cubicBezTo>
                  <a:cubicBezTo>
                    <a:pt x="85" y="16"/>
                    <a:pt x="81" y="14"/>
                    <a:pt x="75" y="14"/>
                  </a:cubicBezTo>
                  <a:cubicBezTo>
                    <a:pt x="79" y="11"/>
                    <a:pt x="83" y="9"/>
                    <a:pt x="87" y="8"/>
                  </a:cubicBezTo>
                  <a:cubicBezTo>
                    <a:pt x="88" y="9"/>
                    <a:pt x="89" y="9"/>
                    <a:pt x="90" y="10"/>
                  </a:cubicBezTo>
                  <a:cubicBezTo>
                    <a:pt x="91" y="11"/>
                    <a:pt x="92" y="9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6564" y="181"/>
              <a:ext cx="218" cy="219"/>
            </a:xfrm>
            <a:custGeom>
              <a:avLst/>
              <a:gdLst>
                <a:gd name="T0" fmla="*/ 11 w 62"/>
                <a:gd name="T1" fmla="*/ 11 h 62"/>
                <a:gd name="T2" fmla="*/ 11 w 62"/>
                <a:gd name="T3" fmla="*/ 51 h 62"/>
                <a:gd name="T4" fmla="*/ 51 w 62"/>
                <a:gd name="T5" fmla="*/ 51 h 62"/>
                <a:gd name="T6" fmla="*/ 51 w 62"/>
                <a:gd name="T7" fmla="*/ 11 h 62"/>
                <a:gd name="T8" fmla="*/ 11 w 62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11" y="11"/>
                  </a:moveTo>
                  <a:cubicBezTo>
                    <a:pt x="0" y="22"/>
                    <a:pt x="0" y="40"/>
                    <a:pt x="11" y="51"/>
                  </a:cubicBezTo>
                  <a:cubicBezTo>
                    <a:pt x="22" y="62"/>
                    <a:pt x="40" y="62"/>
                    <a:pt x="51" y="51"/>
                  </a:cubicBezTo>
                  <a:cubicBezTo>
                    <a:pt x="62" y="40"/>
                    <a:pt x="62" y="22"/>
                    <a:pt x="51" y="11"/>
                  </a:cubicBezTo>
                  <a:cubicBezTo>
                    <a:pt x="40" y="0"/>
                    <a:pt x="22" y="0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6592" y="206"/>
              <a:ext cx="166" cy="166"/>
            </a:xfrm>
            <a:custGeom>
              <a:avLst/>
              <a:gdLst>
                <a:gd name="T0" fmla="*/ 8 w 47"/>
                <a:gd name="T1" fmla="*/ 8 h 47"/>
                <a:gd name="T2" fmla="*/ 8 w 47"/>
                <a:gd name="T3" fmla="*/ 39 h 47"/>
                <a:gd name="T4" fmla="*/ 39 w 47"/>
                <a:gd name="T5" fmla="*/ 39 h 47"/>
                <a:gd name="T6" fmla="*/ 39 w 47"/>
                <a:gd name="T7" fmla="*/ 8 h 47"/>
                <a:gd name="T8" fmla="*/ 8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8" y="8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6" y="47"/>
                    <a:pt x="30" y="47"/>
                    <a:pt x="39" y="39"/>
                  </a:cubicBezTo>
                  <a:cubicBezTo>
                    <a:pt x="47" y="31"/>
                    <a:pt x="47" y="17"/>
                    <a:pt x="39" y="8"/>
                  </a:cubicBezTo>
                  <a:cubicBezTo>
                    <a:pt x="30" y="0"/>
                    <a:pt x="16" y="0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6349" y="210"/>
              <a:ext cx="405" cy="405"/>
            </a:xfrm>
            <a:custGeom>
              <a:avLst/>
              <a:gdLst>
                <a:gd name="T0" fmla="*/ 32 w 115"/>
                <a:gd name="T1" fmla="*/ 50 h 115"/>
                <a:gd name="T2" fmla="*/ 35 w 115"/>
                <a:gd name="T3" fmla="*/ 83 h 115"/>
                <a:gd name="T4" fmla="*/ 105 w 115"/>
                <a:gd name="T5" fmla="*/ 105 h 115"/>
                <a:gd name="T6" fmla="*/ 112 w 115"/>
                <a:gd name="T7" fmla="*/ 44 h 115"/>
                <a:gd name="T8" fmla="*/ 103 w 115"/>
                <a:gd name="T9" fmla="*/ 50 h 115"/>
                <a:gd name="T10" fmla="*/ 78 w 115"/>
                <a:gd name="T11" fmla="*/ 48 h 115"/>
                <a:gd name="T12" fmla="*/ 66 w 115"/>
                <a:gd name="T13" fmla="*/ 52 h 115"/>
                <a:gd name="T14" fmla="*/ 63 w 115"/>
                <a:gd name="T15" fmla="*/ 49 h 115"/>
                <a:gd name="T16" fmla="*/ 67 w 115"/>
                <a:gd name="T17" fmla="*/ 37 h 115"/>
                <a:gd name="T18" fmla="*/ 65 w 115"/>
                <a:gd name="T19" fmla="*/ 12 h 115"/>
                <a:gd name="T20" fmla="*/ 71 w 115"/>
                <a:gd name="T21" fmla="*/ 3 h 115"/>
                <a:gd name="T22" fmla="*/ 10 w 115"/>
                <a:gd name="T23" fmla="*/ 10 h 115"/>
                <a:gd name="T24" fmla="*/ 46 w 115"/>
                <a:gd name="T25" fmla="*/ 51 h 115"/>
                <a:gd name="T26" fmla="*/ 52 w 115"/>
                <a:gd name="T27" fmla="*/ 77 h 115"/>
                <a:gd name="T28" fmla="*/ 37 w 115"/>
                <a:gd name="T29" fmla="*/ 54 h 115"/>
                <a:gd name="T30" fmla="*/ 50 w 115"/>
                <a:gd name="T31" fmla="*/ 68 h 115"/>
                <a:gd name="T32" fmla="*/ 52 w 115"/>
                <a:gd name="T33" fmla="*/ 77 h 115"/>
                <a:gd name="T34" fmla="*/ 93 w 115"/>
                <a:gd name="T35" fmla="*/ 104 h 115"/>
                <a:gd name="T36" fmla="*/ 99 w 115"/>
                <a:gd name="T37" fmla="*/ 88 h 115"/>
                <a:gd name="T38" fmla="*/ 91 w 115"/>
                <a:gd name="T39" fmla="*/ 74 h 115"/>
                <a:gd name="T40" fmla="*/ 94 w 115"/>
                <a:gd name="T41" fmla="*/ 63 h 115"/>
                <a:gd name="T42" fmla="*/ 94 w 115"/>
                <a:gd name="T43" fmla="*/ 66 h 115"/>
                <a:gd name="T44" fmla="*/ 89 w 115"/>
                <a:gd name="T45" fmla="*/ 70 h 115"/>
                <a:gd name="T46" fmla="*/ 81 w 115"/>
                <a:gd name="T47" fmla="*/ 74 h 115"/>
                <a:gd name="T48" fmla="*/ 79 w 115"/>
                <a:gd name="T49" fmla="*/ 80 h 115"/>
                <a:gd name="T50" fmla="*/ 78 w 115"/>
                <a:gd name="T51" fmla="*/ 83 h 115"/>
                <a:gd name="T52" fmla="*/ 75 w 115"/>
                <a:gd name="T53" fmla="*/ 88 h 115"/>
                <a:gd name="T54" fmla="*/ 90 w 115"/>
                <a:gd name="T55" fmla="*/ 96 h 115"/>
                <a:gd name="T56" fmla="*/ 85 w 115"/>
                <a:gd name="T57" fmla="*/ 98 h 115"/>
                <a:gd name="T58" fmla="*/ 76 w 115"/>
                <a:gd name="T59" fmla="*/ 95 h 115"/>
                <a:gd name="T60" fmla="*/ 76 w 115"/>
                <a:gd name="T61" fmla="*/ 93 h 115"/>
                <a:gd name="T62" fmla="*/ 68 w 115"/>
                <a:gd name="T63" fmla="*/ 72 h 115"/>
                <a:gd name="T64" fmla="*/ 68 w 115"/>
                <a:gd name="T65" fmla="*/ 70 h 115"/>
                <a:gd name="T66" fmla="*/ 64 w 115"/>
                <a:gd name="T67" fmla="*/ 54 h 115"/>
                <a:gd name="T68" fmla="*/ 63 w 115"/>
                <a:gd name="T69" fmla="*/ 55 h 115"/>
                <a:gd name="T70" fmla="*/ 65 w 115"/>
                <a:gd name="T71" fmla="*/ 62 h 115"/>
                <a:gd name="T72" fmla="*/ 61 w 115"/>
                <a:gd name="T73" fmla="*/ 58 h 115"/>
                <a:gd name="T74" fmla="*/ 53 w 115"/>
                <a:gd name="T75" fmla="*/ 65 h 115"/>
                <a:gd name="T76" fmla="*/ 58 w 115"/>
                <a:gd name="T77" fmla="*/ 49 h 115"/>
                <a:gd name="T78" fmla="*/ 57 w 115"/>
                <a:gd name="T79" fmla="*/ 49 h 115"/>
                <a:gd name="T80" fmla="*/ 55 w 115"/>
                <a:gd name="T81" fmla="*/ 56 h 115"/>
                <a:gd name="T82" fmla="*/ 57 w 115"/>
                <a:gd name="T83" fmla="*/ 54 h 115"/>
                <a:gd name="T84" fmla="*/ 48 w 115"/>
                <a:gd name="T85" fmla="*/ 35 h 115"/>
                <a:gd name="T86" fmla="*/ 56 w 115"/>
                <a:gd name="T87" fmla="*/ 12 h 115"/>
                <a:gd name="T88" fmla="*/ 43 w 115"/>
                <a:gd name="T89" fmla="*/ 38 h 115"/>
                <a:gd name="T90" fmla="*/ 22 w 115"/>
                <a:gd name="T91" fmla="*/ 41 h 115"/>
                <a:gd name="T92" fmla="*/ 22 w 115"/>
                <a:gd name="T93" fmla="*/ 36 h 115"/>
                <a:gd name="T94" fmla="*/ 17 w 115"/>
                <a:gd name="T95" fmla="*/ 36 h 115"/>
                <a:gd name="T96" fmla="*/ 15 w 115"/>
                <a:gd name="T97" fmla="*/ 33 h 115"/>
                <a:gd name="T98" fmla="*/ 22 w 115"/>
                <a:gd name="T99" fmla="*/ 32 h 115"/>
                <a:gd name="T100" fmla="*/ 30 w 115"/>
                <a:gd name="T101" fmla="*/ 40 h 115"/>
                <a:gd name="T102" fmla="*/ 32 w 115"/>
                <a:gd name="T103" fmla="*/ 42 h 115"/>
                <a:gd name="T104" fmla="*/ 40 w 115"/>
                <a:gd name="T105" fmla="*/ 34 h 115"/>
                <a:gd name="T106" fmla="*/ 43 w 115"/>
                <a:gd name="T107" fmla="*/ 34 h 115"/>
                <a:gd name="T108" fmla="*/ 45 w 115"/>
                <a:gd name="T109" fmla="*/ 25 h 115"/>
                <a:gd name="T110" fmla="*/ 41 w 115"/>
                <a:gd name="T111" fmla="*/ 20 h 115"/>
                <a:gd name="T112" fmla="*/ 29 w 115"/>
                <a:gd name="T113" fmla="*/ 24 h 115"/>
                <a:gd name="T114" fmla="*/ 11 w 115"/>
                <a:gd name="T115" fmla="*/ 2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" h="115">
                  <a:moveTo>
                    <a:pt x="10" y="10"/>
                  </a:moveTo>
                  <a:cubicBezTo>
                    <a:pt x="0" y="22"/>
                    <a:pt x="10" y="39"/>
                    <a:pt x="22" y="46"/>
                  </a:cubicBezTo>
                  <a:cubicBezTo>
                    <a:pt x="25" y="48"/>
                    <a:pt x="28" y="49"/>
                    <a:pt x="32" y="50"/>
                  </a:cubicBezTo>
                  <a:cubicBezTo>
                    <a:pt x="35" y="60"/>
                    <a:pt x="32" y="70"/>
                    <a:pt x="32" y="80"/>
                  </a:cubicBezTo>
                  <a:cubicBezTo>
                    <a:pt x="32" y="81"/>
                    <a:pt x="33" y="81"/>
                    <a:pt x="33" y="82"/>
                  </a:cubicBezTo>
                  <a:cubicBezTo>
                    <a:pt x="34" y="82"/>
                    <a:pt x="34" y="83"/>
                    <a:pt x="35" y="83"/>
                  </a:cubicBezTo>
                  <a:cubicBezTo>
                    <a:pt x="45" y="83"/>
                    <a:pt x="55" y="80"/>
                    <a:pt x="65" y="83"/>
                  </a:cubicBezTo>
                  <a:cubicBezTo>
                    <a:pt x="66" y="87"/>
                    <a:pt x="67" y="90"/>
                    <a:pt x="69" y="93"/>
                  </a:cubicBezTo>
                  <a:cubicBezTo>
                    <a:pt x="76" y="105"/>
                    <a:pt x="93" y="115"/>
                    <a:pt x="105" y="105"/>
                  </a:cubicBezTo>
                  <a:cubicBezTo>
                    <a:pt x="115" y="97"/>
                    <a:pt x="114" y="85"/>
                    <a:pt x="106" y="76"/>
                  </a:cubicBezTo>
                  <a:cubicBezTo>
                    <a:pt x="104" y="74"/>
                    <a:pt x="102" y="72"/>
                    <a:pt x="99" y="71"/>
                  </a:cubicBezTo>
                  <a:cubicBezTo>
                    <a:pt x="108" y="65"/>
                    <a:pt x="113" y="55"/>
                    <a:pt x="112" y="44"/>
                  </a:cubicBezTo>
                  <a:cubicBezTo>
                    <a:pt x="111" y="41"/>
                    <a:pt x="107" y="42"/>
                    <a:pt x="107" y="45"/>
                  </a:cubicBezTo>
                  <a:cubicBezTo>
                    <a:pt x="107" y="46"/>
                    <a:pt x="108" y="47"/>
                    <a:pt x="108" y="48"/>
                  </a:cubicBezTo>
                  <a:cubicBezTo>
                    <a:pt x="106" y="49"/>
                    <a:pt x="105" y="49"/>
                    <a:pt x="103" y="50"/>
                  </a:cubicBezTo>
                  <a:cubicBezTo>
                    <a:pt x="100" y="52"/>
                    <a:pt x="96" y="53"/>
                    <a:pt x="93" y="53"/>
                  </a:cubicBezTo>
                  <a:cubicBezTo>
                    <a:pt x="88" y="53"/>
                    <a:pt x="81" y="52"/>
                    <a:pt x="77" y="49"/>
                  </a:cubicBezTo>
                  <a:cubicBezTo>
                    <a:pt x="77" y="49"/>
                    <a:pt x="77" y="49"/>
                    <a:pt x="78" y="48"/>
                  </a:cubicBezTo>
                  <a:cubicBezTo>
                    <a:pt x="80" y="46"/>
                    <a:pt x="77" y="43"/>
                    <a:pt x="74" y="45"/>
                  </a:cubicBezTo>
                  <a:cubicBezTo>
                    <a:pt x="72" y="48"/>
                    <a:pt x="69" y="51"/>
                    <a:pt x="68" y="5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3"/>
                    <a:pt x="72" y="40"/>
                    <a:pt x="70" y="42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4" y="46"/>
                    <a:pt x="67" y="43"/>
                    <a:pt x="70" y="41"/>
                  </a:cubicBezTo>
                  <a:cubicBezTo>
                    <a:pt x="72" y="38"/>
                    <a:pt x="69" y="35"/>
                    <a:pt x="67" y="37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3" y="34"/>
                    <a:pt x="62" y="27"/>
                    <a:pt x="62" y="22"/>
                  </a:cubicBezTo>
                  <a:cubicBezTo>
                    <a:pt x="62" y="19"/>
                    <a:pt x="63" y="15"/>
                    <a:pt x="65" y="12"/>
                  </a:cubicBezTo>
                  <a:cubicBezTo>
                    <a:pt x="66" y="10"/>
                    <a:pt x="66" y="9"/>
                    <a:pt x="67" y="7"/>
                  </a:cubicBezTo>
                  <a:cubicBezTo>
                    <a:pt x="68" y="7"/>
                    <a:pt x="69" y="7"/>
                    <a:pt x="70" y="8"/>
                  </a:cubicBezTo>
                  <a:cubicBezTo>
                    <a:pt x="73" y="8"/>
                    <a:pt x="74" y="4"/>
                    <a:pt x="71" y="3"/>
                  </a:cubicBezTo>
                  <a:cubicBezTo>
                    <a:pt x="60" y="2"/>
                    <a:pt x="50" y="7"/>
                    <a:pt x="44" y="16"/>
                  </a:cubicBezTo>
                  <a:cubicBezTo>
                    <a:pt x="43" y="13"/>
                    <a:pt x="41" y="11"/>
                    <a:pt x="39" y="9"/>
                  </a:cubicBezTo>
                  <a:cubicBezTo>
                    <a:pt x="30" y="1"/>
                    <a:pt x="18" y="0"/>
                    <a:pt x="10" y="10"/>
                  </a:cubicBezTo>
                  <a:close/>
                  <a:moveTo>
                    <a:pt x="50" y="62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4" y="51"/>
                    <a:pt x="46" y="51"/>
                  </a:cubicBezTo>
                  <a:cubicBezTo>
                    <a:pt x="53" y="59"/>
                    <a:pt x="53" y="59"/>
                    <a:pt x="53" y="59"/>
                  </a:cubicBezTo>
                  <a:lnTo>
                    <a:pt x="50" y="62"/>
                  </a:lnTo>
                  <a:close/>
                  <a:moveTo>
                    <a:pt x="52" y="77"/>
                  </a:moveTo>
                  <a:cubicBezTo>
                    <a:pt x="47" y="77"/>
                    <a:pt x="42" y="78"/>
                    <a:pt x="37" y="78"/>
                  </a:cubicBezTo>
                  <a:cubicBezTo>
                    <a:pt x="37" y="73"/>
                    <a:pt x="38" y="68"/>
                    <a:pt x="38" y="63"/>
                  </a:cubicBezTo>
                  <a:cubicBezTo>
                    <a:pt x="38" y="60"/>
                    <a:pt x="38" y="57"/>
                    <a:pt x="37" y="5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4" y="67"/>
                    <a:pt x="48" y="71"/>
                    <a:pt x="50" y="6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58" y="77"/>
                    <a:pt x="55" y="77"/>
                    <a:pt x="52" y="77"/>
                  </a:cubicBezTo>
                  <a:close/>
                  <a:moveTo>
                    <a:pt x="95" y="74"/>
                  </a:moveTo>
                  <a:cubicBezTo>
                    <a:pt x="103" y="75"/>
                    <a:pt x="110" y="87"/>
                    <a:pt x="107" y="95"/>
                  </a:cubicBezTo>
                  <a:cubicBezTo>
                    <a:pt x="105" y="101"/>
                    <a:pt x="99" y="104"/>
                    <a:pt x="93" y="104"/>
                  </a:cubicBezTo>
                  <a:cubicBezTo>
                    <a:pt x="92" y="104"/>
                    <a:pt x="92" y="104"/>
                    <a:pt x="91" y="104"/>
                  </a:cubicBezTo>
                  <a:cubicBezTo>
                    <a:pt x="93" y="102"/>
                    <a:pt x="93" y="98"/>
                    <a:pt x="93" y="95"/>
                  </a:cubicBezTo>
                  <a:cubicBezTo>
                    <a:pt x="92" y="94"/>
                    <a:pt x="99" y="91"/>
                    <a:pt x="99" y="88"/>
                  </a:cubicBezTo>
                  <a:cubicBezTo>
                    <a:pt x="99" y="84"/>
                    <a:pt x="94" y="87"/>
                    <a:pt x="91" y="86"/>
                  </a:cubicBezTo>
                  <a:cubicBezTo>
                    <a:pt x="88" y="86"/>
                    <a:pt x="84" y="82"/>
                    <a:pt x="85" y="78"/>
                  </a:cubicBezTo>
                  <a:cubicBezTo>
                    <a:pt x="86" y="76"/>
                    <a:pt x="88" y="74"/>
                    <a:pt x="91" y="74"/>
                  </a:cubicBezTo>
                  <a:cubicBezTo>
                    <a:pt x="92" y="73"/>
                    <a:pt x="93" y="73"/>
                    <a:pt x="95" y="74"/>
                  </a:cubicBezTo>
                  <a:close/>
                  <a:moveTo>
                    <a:pt x="103" y="59"/>
                  </a:moveTo>
                  <a:cubicBezTo>
                    <a:pt x="100" y="61"/>
                    <a:pt x="97" y="62"/>
                    <a:pt x="94" y="63"/>
                  </a:cubicBezTo>
                  <a:cubicBezTo>
                    <a:pt x="90" y="65"/>
                    <a:pt x="85" y="66"/>
                    <a:pt x="80" y="65"/>
                  </a:cubicBezTo>
                  <a:cubicBezTo>
                    <a:pt x="79" y="65"/>
                    <a:pt x="78" y="67"/>
                    <a:pt x="80" y="67"/>
                  </a:cubicBezTo>
                  <a:cubicBezTo>
                    <a:pt x="85" y="68"/>
                    <a:pt x="89" y="67"/>
                    <a:pt x="94" y="66"/>
                  </a:cubicBezTo>
                  <a:cubicBezTo>
                    <a:pt x="97" y="65"/>
                    <a:pt x="100" y="63"/>
                    <a:pt x="103" y="62"/>
                  </a:cubicBezTo>
                  <a:cubicBezTo>
                    <a:pt x="99" y="65"/>
                    <a:pt x="95" y="68"/>
                    <a:pt x="90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7" y="70"/>
                    <a:pt x="86" y="71"/>
                    <a:pt x="85" y="72"/>
                  </a:cubicBezTo>
                  <a:cubicBezTo>
                    <a:pt x="83" y="72"/>
                    <a:pt x="82" y="72"/>
                    <a:pt x="81" y="72"/>
                  </a:cubicBezTo>
                  <a:cubicBezTo>
                    <a:pt x="79" y="72"/>
                    <a:pt x="79" y="74"/>
                    <a:pt x="81" y="74"/>
                  </a:cubicBezTo>
                  <a:cubicBezTo>
                    <a:pt x="81" y="74"/>
                    <a:pt x="81" y="74"/>
                    <a:pt x="82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7"/>
                    <a:pt x="79" y="79"/>
                    <a:pt x="79" y="80"/>
                  </a:cubicBezTo>
                  <a:cubicBezTo>
                    <a:pt x="77" y="81"/>
                    <a:pt x="75" y="81"/>
                    <a:pt x="73" y="81"/>
                  </a:cubicBezTo>
                  <a:cubicBezTo>
                    <a:pt x="72" y="80"/>
                    <a:pt x="71" y="82"/>
                    <a:pt x="73" y="83"/>
                  </a:cubicBezTo>
                  <a:cubicBezTo>
                    <a:pt x="75" y="83"/>
                    <a:pt x="77" y="83"/>
                    <a:pt x="78" y="83"/>
                  </a:cubicBezTo>
                  <a:cubicBezTo>
                    <a:pt x="78" y="84"/>
                    <a:pt x="78" y="84"/>
                    <a:pt x="79" y="85"/>
                  </a:cubicBezTo>
                  <a:cubicBezTo>
                    <a:pt x="77" y="85"/>
                    <a:pt x="76" y="85"/>
                    <a:pt x="75" y="85"/>
                  </a:cubicBezTo>
                  <a:cubicBezTo>
                    <a:pt x="74" y="85"/>
                    <a:pt x="74" y="88"/>
                    <a:pt x="75" y="88"/>
                  </a:cubicBezTo>
                  <a:cubicBezTo>
                    <a:pt x="76" y="88"/>
                    <a:pt x="78" y="88"/>
                    <a:pt x="79" y="87"/>
                  </a:cubicBezTo>
                  <a:cubicBezTo>
                    <a:pt x="80" y="90"/>
                    <a:pt x="81" y="92"/>
                    <a:pt x="83" y="93"/>
                  </a:cubicBezTo>
                  <a:cubicBezTo>
                    <a:pt x="86" y="96"/>
                    <a:pt x="88" y="96"/>
                    <a:pt x="90" y="96"/>
                  </a:cubicBezTo>
                  <a:cubicBezTo>
                    <a:pt x="91" y="98"/>
                    <a:pt x="90" y="102"/>
                    <a:pt x="89" y="104"/>
                  </a:cubicBezTo>
                  <a:cubicBezTo>
                    <a:pt x="86" y="103"/>
                    <a:pt x="84" y="102"/>
                    <a:pt x="82" y="100"/>
                  </a:cubicBezTo>
                  <a:cubicBezTo>
                    <a:pt x="83" y="100"/>
                    <a:pt x="84" y="99"/>
                    <a:pt x="85" y="98"/>
                  </a:cubicBezTo>
                  <a:cubicBezTo>
                    <a:pt x="86" y="97"/>
                    <a:pt x="85" y="96"/>
                    <a:pt x="84" y="97"/>
                  </a:cubicBezTo>
                  <a:cubicBezTo>
                    <a:pt x="83" y="98"/>
                    <a:pt x="81" y="98"/>
                    <a:pt x="79" y="98"/>
                  </a:cubicBezTo>
                  <a:cubicBezTo>
                    <a:pt x="78" y="97"/>
                    <a:pt x="77" y="96"/>
                    <a:pt x="76" y="95"/>
                  </a:cubicBezTo>
                  <a:cubicBezTo>
                    <a:pt x="77" y="95"/>
                    <a:pt x="78" y="95"/>
                    <a:pt x="79" y="95"/>
                  </a:cubicBezTo>
                  <a:cubicBezTo>
                    <a:pt x="81" y="95"/>
                    <a:pt x="80" y="93"/>
                    <a:pt x="79" y="93"/>
                  </a:cubicBezTo>
                  <a:cubicBezTo>
                    <a:pt x="78" y="93"/>
                    <a:pt x="77" y="93"/>
                    <a:pt x="76" y="93"/>
                  </a:cubicBezTo>
                  <a:cubicBezTo>
                    <a:pt x="76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0" y="87"/>
                    <a:pt x="68" y="80"/>
                    <a:pt x="68" y="72"/>
                  </a:cubicBezTo>
                  <a:cubicBezTo>
                    <a:pt x="71" y="74"/>
                    <a:pt x="74" y="74"/>
                    <a:pt x="77" y="74"/>
                  </a:cubicBezTo>
                  <a:cubicBezTo>
                    <a:pt x="79" y="74"/>
                    <a:pt x="79" y="72"/>
                    <a:pt x="77" y="72"/>
                  </a:cubicBezTo>
                  <a:cubicBezTo>
                    <a:pt x="74" y="72"/>
                    <a:pt x="71" y="72"/>
                    <a:pt x="68" y="70"/>
                  </a:cubicBezTo>
                  <a:cubicBezTo>
                    <a:pt x="68" y="66"/>
                    <a:pt x="69" y="62"/>
                    <a:pt x="71" y="58"/>
                  </a:cubicBezTo>
                  <a:cubicBezTo>
                    <a:pt x="81" y="64"/>
                    <a:pt x="93" y="64"/>
                    <a:pt x="103" y="59"/>
                  </a:cubicBezTo>
                  <a:close/>
                  <a:moveTo>
                    <a:pt x="64" y="54"/>
                  </a:move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6" y="58"/>
                    <a:pt x="66" y="58"/>
                  </a:cubicBezTo>
                  <a:cubicBezTo>
                    <a:pt x="63" y="55"/>
                    <a:pt x="63" y="55"/>
                    <a:pt x="63" y="55"/>
                  </a:cubicBezTo>
                  <a:lnTo>
                    <a:pt x="64" y="54"/>
                  </a:lnTo>
                  <a:close/>
                  <a:moveTo>
                    <a:pt x="61" y="58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3"/>
                    <a:pt x="64" y="64"/>
                    <a:pt x="64" y="65"/>
                  </a:cubicBezTo>
                  <a:cubicBezTo>
                    <a:pt x="59" y="60"/>
                    <a:pt x="59" y="60"/>
                    <a:pt x="59" y="60"/>
                  </a:cubicBezTo>
                  <a:lnTo>
                    <a:pt x="61" y="58"/>
                  </a:lnTo>
                  <a:close/>
                  <a:moveTo>
                    <a:pt x="64" y="69"/>
                  </a:moveTo>
                  <a:cubicBezTo>
                    <a:pt x="64" y="71"/>
                    <a:pt x="64" y="73"/>
                    <a:pt x="64" y="7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6" y="62"/>
                    <a:pt x="56" y="62"/>
                    <a:pt x="56" y="62"/>
                  </a:cubicBezTo>
                  <a:lnTo>
                    <a:pt x="64" y="69"/>
                  </a:lnTo>
                  <a:close/>
                  <a:moveTo>
                    <a:pt x="58" y="49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57" y="54"/>
                  </a:moveTo>
                  <a:cubicBezTo>
                    <a:pt x="55" y="56"/>
                    <a:pt x="55" y="56"/>
                    <a:pt x="55" y="56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2" y="50"/>
                    <a:pt x="53" y="50"/>
                  </a:cubicBezTo>
                  <a:lnTo>
                    <a:pt x="57" y="54"/>
                  </a:lnTo>
                  <a:close/>
                  <a:moveTo>
                    <a:pt x="53" y="12"/>
                  </a:moveTo>
                  <a:cubicBezTo>
                    <a:pt x="52" y="15"/>
                    <a:pt x="50" y="18"/>
                    <a:pt x="49" y="21"/>
                  </a:cubicBezTo>
                  <a:cubicBezTo>
                    <a:pt x="48" y="26"/>
                    <a:pt x="47" y="30"/>
                    <a:pt x="48" y="35"/>
                  </a:cubicBezTo>
                  <a:cubicBezTo>
                    <a:pt x="48" y="37"/>
                    <a:pt x="50" y="36"/>
                    <a:pt x="50" y="35"/>
                  </a:cubicBezTo>
                  <a:cubicBezTo>
                    <a:pt x="49" y="30"/>
                    <a:pt x="50" y="25"/>
                    <a:pt x="52" y="21"/>
                  </a:cubicBezTo>
                  <a:cubicBezTo>
                    <a:pt x="53" y="18"/>
                    <a:pt x="54" y="15"/>
                    <a:pt x="56" y="12"/>
                  </a:cubicBezTo>
                  <a:cubicBezTo>
                    <a:pt x="51" y="22"/>
                    <a:pt x="51" y="34"/>
                    <a:pt x="57" y="44"/>
                  </a:cubicBezTo>
                  <a:cubicBezTo>
                    <a:pt x="53" y="46"/>
                    <a:pt x="49" y="46"/>
                    <a:pt x="45" y="47"/>
                  </a:cubicBezTo>
                  <a:cubicBezTo>
                    <a:pt x="43" y="44"/>
                    <a:pt x="43" y="41"/>
                    <a:pt x="43" y="38"/>
                  </a:cubicBezTo>
                  <a:cubicBezTo>
                    <a:pt x="43" y="36"/>
                    <a:pt x="41" y="36"/>
                    <a:pt x="41" y="38"/>
                  </a:cubicBezTo>
                  <a:cubicBezTo>
                    <a:pt x="41" y="41"/>
                    <a:pt x="41" y="44"/>
                    <a:pt x="43" y="47"/>
                  </a:cubicBezTo>
                  <a:cubicBezTo>
                    <a:pt x="35" y="47"/>
                    <a:pt x="28" y="45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2" y="38"/>
                    <a:pt x="22" y="37"/>
                    <a:pt x="22" y="36"/>
                  </a:cubicBezTo>
                  <a:cubicBezTo>
                    <a:pt x="22" y="35"/>
                    <a:pt x="20" y="34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19" y="38"/>
                    <a:pt x="18" y="37"/>
                    <a:pt x="17" y="36"/>
                  </a:cubicBezTo>
                  <a:cubicBezTo>
                    <a:pt x="17" y="34"/>
                    <a:pt x="17" y="32"/>
                    <a:pt x="18" y="31"/>
                  </a:cubicBezTo>
                  <a:cubicBezTo>
                    <a:pt x="19" y="30"/>
                    <a:pt x="18" y="29"/>
                    <a:pt x="17" y="30"/>
                  </a:cubicBezTo>
                  <a:cubicBezTo>
                    <a:pt x="16" y="31"/>
                    <a:pt x="15" y="32"/>
                    <a:pt x="15" y="33"/>
                  </a:cubicBezTo>
                  <a:cubicBezTo>
                    <a:pt x="13" y="31"/>
                    <a:pt x="12" y="29"/>
                    <a:pt x="11" y="26"/>
                  </a:cubicBezTo>
                  <a:cubicBezTo>
                    <a:pt x="13" y="25"/>
                    <a:pt x="17" y="24"/>
                    <a:pt x="19" y="25"/>
                  </a:cubicBezTo>
                  <a:cubicBezTo>
                    <a:pt x="19" y="27"/>
                    <a:pt x="19" y="29"/>
                    <a:pt x="22" y="32"/>
                  </a:cubicBezTo>
                  <a:cubicBezTo>
                    <a:pt x="23" y="34"/>
                    <a:pt x="25" y="35"/>
                    <a:pt x="28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7" y="41"/>
                    <a:pt x="30" y="41"/>
                    <a:pt x="30" y="40"/>
                  </a:cubicBezTo>
                  <a:cubicBezTo>
                    <a:pt x="30" y="39"/>
                    <a:pt x="30" y="38"/>
                    <a:pt x="30" y="36"/>
                  </a:cubicBezTo>
                  <a:cubicBezTo>
                    <a:pt x="31" y="37"/>
                    <a:pt x="31" y="37"/>
                    <a:pt x="32" y="37"/>
                  </a:cubicBezTo>
                  <a:cubicBezTo>
                    <a:pt x="32" y="38"/>
                    <a:pt x="32" y="40"/>
                    <a:pt x="32" y="42"/>
                  </a:cubicBezTo>
                  <a:cubicBezTo>
                    <a:pt x="33" y="44"/>
                    <a:pt x="35" y="43"/>
                    <a:pt x="34" y="42"/>
                  </a:cubicBezTo>
                  <a:cubicBezTo>
                    <a:pt x="34" y="40"/>
                    <a:pt x="34" y="38"/>
                    <a:pt x="34" y="36"/>
                  </a:cubicBezTo>
                  <a:cubicBezTo>
                    <a:pt x="36" y="36"/>
                    <a:pt x="38" y="35"/>
                    <a:pt x="40" y="34"/>
                  </a:cubicBezTo>
                  <a:cubicBezTo>
                    <a:pt x="40" y="34"/>
                    <a:pt x="40" y="34"/>
                    <a:pt x="41" y="3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6"/>
                    <a:pt x="43" y="36"/>
                    <a:pt x="43" y="34"/>
                  </a:cubicBezTo>
                  <a:cubicBezTo>
                    <a:pt x="43" y="33"/>
                    <a:pt x="43" y="32"/>
                    <a:pt x="43" y="30"/>
                  </a:cubicBezTo>
                  <a:cubicBezTo>
                    <a:pt x="44" y="29"/>
                    <a:pt x="45" y="28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ubicBezTo>
                    <a:pt x="47" y="20"/>
                    <a:pt x="50" y="16"/>
                    <a:pt x="53" y="12"/>
                  </a:cubicBezTo>
                  <a:close/>
                  <a:moveTo>
                    <a:pt x="20" y="8"/>
                  </a:moveTo>
                  <a:cubicBezTo>
                    <a:pt x="28" y="5"/>
                    <a:pt x="40" y="12"/>
                    <a:pt x="41" y="20"/>
                  </a:cubicBezTo>
                  <a:cubicBezTo>
                    <a:pt x="42" y="22"/>
                    <a:pt x="42" y="23"/>
                    <a:pt x="41" y="24"/>
                  </a:cubicBezTo>
                  <a:cubicBezTo>
                    <a:pt x="41" y="27"/>
                    <a:pt x="39" y="29"/>
                    <a:pt x="37" y="30"/>
                  </a:cubicBezTo>
                  <a:cubicBezTo>
                    <a:pt x="33" y="31"/>
                    <a:pt x="29" y="27"/>
                    <a:pt x="29" y="24"/>
                  </a:cubicBezTo>
                  <a:cubicBezTo>
                    <a:pt x="28" y="21"/>
                    <a:pt x="31" y="16"/>
                    <a:pt x="27" y="16"/>
                  </a:cubicBezTo>
                  <a:cubicBezTo>
                    <a:pt x="24" y="16"/>
                    <a:pt x="21" y="23"/>
                    <a:pt x="20" y="22"/>
                  </a:cubicBezTo>
                  <a:cubicBezTo>
                    <a:pt x="17" y="22"/>
                    <a:pt x="13" y="22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16"/>
                    <a:pt x="14" y="10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6610" y="379"/>
              <a:ext cx="405" cy="1154"/>
            </a:xfrm>
            <a:custGeom>
              <a:avLst/>
              <a:gdLst>
                <a:gd name="T0" fmla="*/ 74 w 115"/>
                <a:gd name="T1" fmla="*/ 327 h 327"/>
                <a:gd name="T2" fmla="*/ 102 w 115"/>
                <a:gd name="T3" fmla="*/ 217 h 327"/>
                <a:gd name="T4" fmla="*/ 53 w 115"/>
                <a:gd name="T5" fmla="*/ 139 h 327"/>
                <a:gd name="T6" fmla="*/ 112 w 115"/>
                <a:gd name="T7" fmla="*/ 106 h 327"/>
                <a:gd name="T8" fmla="*/ 109 w 115"/>
                <a:gd name="T9" fmla="*/ 22 h 327"/>
                <a:gd name="T10" fmla="*/ 28 w 115"/>
                <a:gd name="T11" fmla="*/ 8 h 327"/>
                <a:gd name="T12" fmla="*/ 30 w 115"/>
                <a:gd name="T13" fmla="*/ 30 h 327"/>
                <a:gd name="T14" fmla="*/ 10 w 115"/>
                <a:gd name="T15" fmla="*/ 91 h 327"/>
                <a:gd name="T16" fmla="*/ 11 w 115"/>
                <a:gd name="T17" fmla="*/ 146 h 327"/>
                <a:gd name="T18" fmla="*/ 32 w 115"/>
                <a:gd name="T19" fmla="*/ 214 h 327"/>
                <a:gd name="T20" fmla="*/ 8 w 115"/>
                <a:gd name="T21" fmla="*/ 224 h 327"/>
                <a:gd name="T22" fmla="*/ 35 w 115"/>
                <a:gd name="T23" fmla="*/ 228 h 327"/>
                <a:gd name="T24" fmla="*/ 25 w 115"/>
                <a:gd name="T25" fmla="*/ 224 h 327"/>
                <a:gd name="T26" fmla="*/ 81 w 115"/>
                <a:gd name="T27" fmla="*/ 265 h 327"/>
                <a:gd name="T28" fmla="*/ 53 w 115"/>
                <a:gd name="T29" fmla="*/ 226 h 327"/>
                <a:gd name="T30" fmla="*/ 59 w 115"/>
                <a:gd name="T31" fmla="*/ 239 h 327"/>
                <a:gd name="T32" fmla="*/ 17 w 115"/>
                <a:gd name="T33" fmla="*/ 158 h 327"/>
                <a:gd name="T34" fmla="*/ 25 w 115"/>
                <a:gd name="T35" fmla="*/ 145 h 327"/>
                <a:gd name="T36" fmla="*/ 22 w 115"/>
                <a:gd name="T37" fmla="*/ 133 h 327"/>
                <a:gd name="T38" fmla="*/ 27 w 115"/>
                <a:gd name="T39" fmla="*/ 163 h 327"/>
                <a:gd name="T40" fmla="*/ 41 w 115"/>
                <a:gd name="T41" fmla="*/ 184 h 327"/>
                <a:gd name="T42" fmla="*/ 26 w 115"/>
                <a:gd name="T43" fmla="*/ 168 h 327"/>
                <a:gd name="T44" fmla="*/ 19 w 115"/>
                <a:gd name="T45" fmla="*/ 149 h 327"/>
                <a:gd name="T46" fmla="*/ 16 w 115"/>
                <a:gd name="T47" fmla="*/ 152 h 327"/>
                <a:gd name="T48" fmla="*/ 18 w 115"/>
                <a:gd name="T49" fmla="*/ 135 h 327"/>
                <a:gd name="T50" fmla="*/ 20 w 115"/>
                <a:gd name="T51" fmla="*/ 140 h 327"/>
                <a:gd name="T52" fmla="*/ 25 w 115"/>
                <a:gd name="T53" fmla="*/ 139 h 327"/>
                <a:gd name="T54" fmla="*/ 29 w 115"/>
                <a:gd name="T55" fmla="*/ 149 h 327"/>
                <a:gd name="T56" fmla="*/ 24 w 115"/>
                <a:gd name="T57" fmla="*/ 130 h 327"/>
                <a:gd name="T58" fmla="*/ 26 w 115"/>
                <a:gd name="T59" fmla="*/ 132 h 327"/>
                <a:gd name="T60" fmla="*/ 31 w 115"/>
                <a:gd name="T61" fmla="*/ 157 h 327"/>
                <a:gd name="T62" fmla="*/ 17 w 115"/>
                <a:gd name="T63" fmla="*/ 93 h 327"/>
                <a:gd name="T64" fmla="*/ 36 w 115"/>
                <a:gd name="T65" fmla="*/ 99 h 327"/>
                <a:gd name="T66" fmla="*/ 59 w 115"/>
                <a:gd name="T67" fmla="*/ 51 h 327"/>
                <a:gd name="T68" fmla="*/ 59 w 115"/>
                <a:gd name="T69" fmla="*/ 51 h 327"/>
                <a:gd name="T70" fmla="*/ 56 w 115"/>
                <a:gd name="T71" fmla="*/ 29 h 327"/>
                <a:gd name="T72" fmla="*/ 73 w 115"/>
                <a:gd name="T73" fmla="*/ 37 h 327"/>
                <a:gd name="T74" fmla="*/ 76 w 115"/>
                <a:gd name="T75" fmla="*/ 78 h 327"/>
                <a:gd name="T76" fmla="*/ 57 w 115"/>
                <a:gd name="T77" fmla="*/ 99 h 327"/>
                <a:gd name="T78" fmla="*/ 57 w 115"/>
                <a:gd name="T79" fmla="*/ 88 h 327"/>
                <a:gd name="T80" fmla="*/ 71 w 115"/>
                <a:gd name="T81" fmla="*/ 14 h 327"/>
                <a:gd name="T82" fmla="*/ 99 w 115"/>
                <a:gd name="T83" fmla="*/ 15 h 327"/>
                <a:gd name="T84" fmla="*/ 39 w 115"/>
                <a:gd name="T85" fmla="*/ 74 h 327"/>
                <a:gd name="T86" fmla="*/ 102 w 115"/>
                <a:gd name="T87" fmla="*/ 124 h 327"/>
                <a:gd name="T88" fmla="*/ 39 w 115"/>
                <a:gd name="T89" fmla="*/ 141 h 327"/>
                <a:gd name="T90" fmla="*/ 49 w 115"/>
                <a:gd name="T91" fmla="*/ 163 h 327"/>
                <a:gd name="T92" fmla="*/ 50 w 115"/>
                <a:gd name="T93" fmla="*/ 146 h 327"/>
                <a:gd name="T94" fmla="*/ 72 w 115"/>
                <a:gd name="T95" fmla="*/ 160 h 327"/>
                <a:gd name="T96" fmla="*/ 74 w 115"/>
                <a:gd name="T97" fmla="*/ 166 h 327"/>
                <a:gd name="T98" fmla="*/ 72 w 115"/>
                <a:gd name="T99" fmla="*/ 213 h 327"/>
                <a:gd name="T100" fmla="*/ 26 w 115"/>
                <a:gd name="T101" fmla="*/ 179 h 327"/>
                <a:gd name="T102" fmla="*/ 49 w 115"/>
                <a:gd name="T103" fmla="*/ 196 h 327"/>
                <a:gd name="T104" fmla="*/ 70 w 115"/>
                <a:gd name="T105" fmla="*/ 198 h 327"/>
                <a:gd name="T106" fmla="*/ 73 w 115"/>
                <a:gd name="T107" fmla="*/ 307 h 327"/>
                <a:gd name="T108" fmla="*/ 90 w 115"/>
                <a:gd name="T109" fmla="*/ 265 h 327"/>
                <a:gd name="T110" fmla="*/ 58 w 115"/>
                <a:gd name="T111" fmla="*/ 224 h 327"/>
                <a:gd name="T112" fmla="*/ 66 w 115"/>
                <a:gd name="T113" fmla="*/ 238 h 327"/>
                <a:gd name="T114" fmla="*/ 72 w 115"/>
                <a:gd name="T115" fmla="*/ 321 h 327"/>
                <a:gd name="T116" fmla="*/ 31 w 115"/>
                <a:gd name="T117" fmla="*/ 263 h 327"/>
                <a:gd name="T118" fmla="*/ 21 w 115"/>
                <a:gd name="T119" fmla="*/ 259 h 327"/>
                <a:gd name="T120" fmla="*/ 8 w 115"/>
                <a:gd name="T121" fmla="*/ 236 h 327"/>
                <a:gd name="T122" fmla="*/ 11 w 115"/>
                <a:gd name="T123" fmla="*/ 234 h 327"/>
                <a:gd name="T124" fmla="*/ 10 w 115"/>
                <a:gd name="T125" fmla="*/ 23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9" y="254"/>
                  </a:moveTo>
                  <a:cubicBezTo>
                    <a:pt x="17" y="264"/>
                    <a:pt x="31" y="270"/>
                    <a:pt x="43" y="266"/>
                  </a:cubicBezTo>
                  <a:cubicBezTo>
                    <a:pt x="44" y="266"/>
                    <a:pt x="44" y="266"/>
                    <a:pt x="45" y="266"/>
                  </a:cubicBezTo>
                  <a:cubicBezTo>
                    <a:pt x="43" y="277"/>
                    <a:pt x="45" y="289"/>
                    <a:pt x="49" y="299"/>
                  </a:cubicBezTo>
                  <a:cubicBezTo>
                    <a:pt x="49" y="300"/>
                    <a:pt x="49" y="300"/>
                    <a:pt x="50" y="300"/>
                  </a:cubicBezTo>
                  <a:cubicBezTo>
                    <a:pt x="54" y="312"/>
                    <a:pt x="62" y="322"/>
                    <a:pt x="74" y="327"/>
                  </a:cubicBezTo>
                  <a:cubicBezTo>
                    <a:pt x="75" y="327"/>
                    <a:pt x="76" y="327"/>
                    <a:pt x="76" y="326"/>
                  </a:cubicBezTo>
                  <a:cubicBezTo>
                    <a:pt x="77" y="326"/>
                    <a:pt x="77" y="325"/>
                    <a:pt x="77" y="324"/>
                  </a:cubicBezTo>
                  <a:cubicBezTo>
                    <a:pt x="73" y="312"/>
                    <a:pt x="81" y="301"/>
                    <a:pt x="87" y="290"/>
                  </a:cubicBezTo>
                  <a:cubicBezTo>
                    <a:pt x="92" y="281"/>
                    <a:pt x="95" y="271"/>
                    <a:pt x="94" y="260"/>
                  </a:cubicBezTo>
                  <a:cubicBezTo>
                    <a:pt x="93" y="248"/>
                    <a:pt x="88" y="237"/>
                    <a:pt x="81" y="228"/>
                  </a:cubicBezTo>
                  <a:cubicBezTo>
                    <a:pt x="88" y="226"/>
                    <a:pt x="101" y="217"/>
                    <a:pt x="102" y="217"/>
                  </a:cubicBezTo>
                  <a:cubicBezTo>
                    <a:pt x="102" y="217"/>
                    <a:pt x="102" y="217"/>
                    <a:pt x="102" y="216"/>
                  </a:cubicBezTo>
                  <a:cubicBezTo>
                    <a:pt x="103" y="216"/>
                    <a:pt x="102" y="215"/>
                    <a:pt x="102" y="215"/>
                  </a:cubicBezTo>
                  <a:cubicBezTo>
                    <a:pt x="102" y="215"/>
                    <a:pt x="102" y="214"/>
                    <a:pt x="101" y="214"/>
                  </a:cubicBezTo>
                  <a:cubicBezTo>
                    <a:pt x="90" y="201"/>
                    <a:pt x="75" y="194"/>
                    <a:pt x="61" y="184"/>
                  </a:cubicBezTo>
                  <a:cubicBezTo>
                    <a:pt x="72" y="182"/>
                    <a:pt x="81" y="169"/>
                    <a:pt x="80" y="158"/>
                  </a:cubicBezTo>
                  <a:cubicBezTo>
                    <a:pt x="79" y="144"/>
                    <a:pt x="65" y="134"/>
                    <a:pt x="53" y="139"/>
                  </a:cubicBezTo>
                  <a:cubicBezTo>
                    <a:pt x="54" y="137"/>
                    <a:pt x="55" y="136"/>
                    <a:pt x="56" y="134"/>
                  </a:cubicBezTo>
                  <a:cubicBezTo>
                    <a:pt x="57" y="136"/>
                    <a:pt x="59" y="137"/>
                    <a:pt x="61" y="138"/>
                  </a:cubicBezTo>
                  <a:cubicBezTo>
                    <a:pt x="67" y="139"/>
                    <a:pt x="71" y="135"/>
                    <a:pt x="71" y="135"/>
                  </a:cubicBezTo>
                  <a:cubicBezTo>
                    <a:pt x="77" y="139"/>
                    <a:pt x="84" y="139"/>
                    <a:pt x="91" y="137"/>
                  </a:cubicBezTo>
                  <a:cubicBezTo>
                    <a:pt x="103" y="133"/>
                    <a:pt x="115" y="121"/>
                    <a:pt x="113" y="109"/>
                  </a:cubicBezTo>
                  <a:cubicBezTo>
                    <a:pt x="113" y="108"/>
                    <a:pt x="113" y="107"/>
                    <a:pt x="112" y="106"/>
                  </a:cubicBezTo>
                  <a:cubicBezTo>
                    <a:pt x="111" y="102"/>
                    <a:pt x="104" y="109"/>
                    <a:pt x="101" y="111"/>
                  </a:cubicBezTo>
                  <a:cubicBezTo>
                    <a:pt x="95" y="115"/>
                    <a:pt x="84" y="118"/>
                    <a:pt x="69" y="111"/>
                  </a:cubicBezTo>
                  <a:cubicBezTo>
                    <a:pt x="68" y="111"/>
                    <a:pt x="68" y="110"/>
                    <a:pt x="68" y="110"/>
                  </a:cubicBezTo>
                  <a:cubicBezTo>
                    <a:pt x="90" y="92"/>
                    <a:pt x="100" y="64"/>
                    <a:pt x="96" y="37"/>
                  </a:cubicBezTo>
                  <a:cubicBezTo>
                    <a:pt x="100" y="32"/>
                    <a:pt x="104" y="28"/>
                    <a:pt x="109" y="23"/>
                  </a:cubicBezTo>
                  <a:cubicBezTo>
                    <a:pt x="109" y="23"/>
                    <a:pt x="109" y="22"/>
                    <a:pt x="109" y="22"/>
                  </a:cubicBezTo>
                  <a:cubicBezTo>
                    <a:pt x="109" y="22"/>
                    <a:pt x="109" y="21"/>
                    <a:pt x="109" y="21"/>
                  </a:cubicBezTo>
                  <a:cubicBezTo>
                    <a:pt x="109" y="20"/>
                    <a:pt x="109" y="20"/>
                    <a:pt x="108" y="20"/>
                  </a:cubicBezTo>
                  <a:cubicBezTo>
                    <a:pt x="101" y="7"/>
                    <a:pt x="86" y="0"/>
                    <a:pt x="71" y="1"/>
                  </a:cubicBezTo>
                  <a:cubicBezTo>
                    <a:pt x="56" y="2"/>
                    <a:pt x="43" y="11"/>
                    <a:pt x="34" y="22"/>
                  </a:cubicBezTo>
                  <a:cubicBezTo>
                    <a:pt x="34" y="21"/>
                    <a:pt x="35" y="19"/>
                    <a:pt x="35" y="18"/>
                  </a:cubicBezTo>
                  <a:cubicBezTo>
                    <a:pt x="35" y="14"/>
                    <a:pt x="31" y="10"/>
                    <a:pt x="28" y="8"/>
                  </a:cubicBezTo>
                  <a:cubicBezTo>
                    <a:pt x="27" y="7"/>
                    <a:pt x="26" y="9"/>
                    <a:pt x="27" y="10"/>
                  </a:cubicBezTo>
                  <a:cubicBezTo>
                    <a:pt x="29" y="12"/>
                    <a:pt x="32" y="14"/>
                    <a:pt x="32" y="17"/>
                  </a:cubicBezTo>
                  <a:cubicBezTo>
                    <a:pt x="33" y="20"/>
                    <a:pt x="31" y="23"/>
                    <a:pt x="28" y="24"/>
                  </a:cubicBezTo>
                  <a:cubicBezTo>
                    <a:pt x="26" y="24"/>
                    <a:pt x="27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9"/>
                    <a:pt x="30" y="30"/>
                  </a:cubicBezTo>
                  <a:cubicBezTo>
                    <a:pt x="34" y="34"/>
                    <a:pt x="36" y="42"/>
                    <a:pt x="35" y="49"/>
                  </a:cubicBezTo>
                  <a:cubicBezTo>
                    <a:pt x="32" y="52"/>
                    <a:pt x="27" y="55"/>
                    <a:pt x="23" y="58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18" y="56"/>
                    <a:pt x="16" y="60"/>
                    <a:pt x="19" y="61"/>
                  </a:cubicBezTo>
                  <a:cubicBezTo>
                    <a:pt x="24" y="63"/>
                    <a:pt x="27" y="67"/>
                    <a:pt x="25" y="72"/>
                  </a:cubicBezTo>
                  <a:cubicBezTo>
                    <a:pt x="20" y="79"/>
                    <a:pt x="14" y="85"/>
                    <a:pt x="10" y="91"/>
                  </a:cubicBezTo>
                  <a:cubicBezTo>
                    <a:pt x="5" y="100"/>
                    <a:pt x="11" y="104"/>
                    <a:pt x="10" y="109"/>
                  </a:cubicBezTo>
                  <a:cubicBezTo>
                    <a:pt x="10" y="113"/>
                    <a:pt x="8" y="118"/>
                    <a:pt x="11" y="118"/>
                  </a:cubicBezTo>
                  <a:cubicBezTo>
                    <a:pt x="13" y="118"/>
                    <a:pt x="18" y="117"/>
                    <a:pt x="20" y="115"/>
                  </a:cubicBezTo>
                  <a:cubicBezTo>
                    <a:pt x="23" y="114"/>
                    <a:pt x="24" y="113"/>
                    <a:pt x="23" y="116"/>
                  </a:cubicBezTo>
                  <a:cubicBezTo>
                    <a:pt x="23" y="116"/>
                    <a:pt x="23" y="117"/>
                    <a:pt x="23" y="117"/>
                  </a:cubicBezTo>
                  <a:cubicBezTo>
                    <a:pt x="16" y="124"/>
                    <a:pt x="11" y="135"/>
                    <a:pt x="11" y="146"/>
                  </a:cubicBezTo>
                  <a:cubicBezTo>
                    <a:pt x="11" y="161"/>
                    <a:pt x="17" y="175"/>
                    <a:pt x="25" y="187"/>
                  </a:cubicBezTo>
                  <a:cubicBezTo>
                    <a:pt x="28" y="191"/>
                    <a:pt x="31" y="196"/>
                    <a:pt x="34" y="200"/>
                  </a:cubicBezTo>
                  <a:cubicBezTo>
                    <a:pt x="23" y="199"/>
                    <a:pt x="12" y="206"/>
                    <a:pt x="7" y="216"/>
                  </a:cubicBezTo>
                  <a:cubicBezTo>
                    <a:pt x="0" y="228"/>
                    <a:pt x="1" y="243"/>
                    <a:pt x="9" y="254"/>
                  </a:cubicBezTo>
                  <a:close/>
                  <a:moveTo>
                    <a:pt x="37" y="214"/>
                  </a:moveTo>
                  <a:cubicBezTo>
                    <a:pt x="35" y="214"/>
                    <a:pt x="34" y="214"/>
                    <a:pt x="32" y="214"/>
                  </a:cubicBezTo>
                  <a:cubicBezTo>
                    <a:pt x="31" y="214"/>
                    <a:pt x="30" y="215"/>
                    <a:pt x="29" y="215"/>
                  </a:cubicBezTo>
                  <a:cubicBezTo>
                    <a:pt x="26" y="214"/>
                    <a:pt x="23" y="213"/>
                    <a:pt x="20" y="214"/>
                  </a:cubicBezTo>
                  <a:cubicBezTo>
                    <a:pt x="18" y="214"/>
                    <a:pt x="19" y="216"/>
                    <a:pt x="20" y="216"/>
                  </a:cubicBezTo>
                  <a:cubicBezTo>
                    <a:pt x="22" y="216"/>
                    <a:pt x="24" y="216"/>
                    <a:pt x="26" y="217"/>
                  </a:cubicBezTo>
                  <a:cubicBezTo>
                    <a:pt x="25" y="217"/>
                    <a:pt x="24" y="218"/>
                    <a:pt x="23" y="219"/>
                  </a:cubicBezTo>
                  <a:cubicBezTo>
                    <a:pt x="17" y="218"/>
                    <a:pt x="12" y="220"/>
                    <a:pt x="8" y="224"/>
                  </a:cubicBezTo>
                  <a:cubicBezTo>
                    <a:pt x="9" y="222"/>
                    <a:pt x="9" y="221"/>
                    <a:pt x="10" y="219"/>
                  </a:cubicBezTo>
                  <a:cubicBezTo>
                    <a:pt x="12" y="215"/>
                    <a:pt x="16" y="211"/>
                    <a:pt x="20" y="208"/>
                  </a:cubicBezTo>
                  <a:cubicBezTo>
                    <a:pt x="26" y="208"/>
                    <a:pt x="32" y="210"/>
                    <a:pt x="37" y="214"/>
                  </a:cubicBezTo>
                  <a:close/>
                  <a:moveTo>
                    <a:pt x="39" y="218"/>
                  </a:moveTo>
                  <a:cubicBezTo>
                    <a:pt x="40" y="218"/>
                    <a:pt x="42" y="219"/>
                    <a:pt x="43" y="219"/>
                  </a:cubicBezTo>
                  <a:cubicBezTo>
                    <a:pt x="42" y="223"/>
                    <a:pt x="39" y="226"/>
                    <a:pt x="35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4" y="228"/>
                    <a:pt x="34" y="228"/>
                    <a:pt x="34" y="228"/>
                  </a:cubicBezTo>
                  <a:cubicBezTo>
                    <a:pt x="34" y="228"/>
                    <a:pt x="34" y="229"/>
                    <a:pt x="33" y="229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32" y="232"/>
                    <a:pt x="28" y="234"/>
                    <a:pt x="26" y="232"/>
                  </a:cubicBezTo>
                  <a:cubicBezTo>
                    <a:pt x="23" y="230"/>
                    <a:pt x="22" y="226"/>
                    <a:pt x="25" y="224"/>
                  </a:cubicBezTo>
                  <a:cubicBezTo>
                    <a:pt x="25" y="224"/>
                    <a:pt x="25" y="224"/>
                    <a:pt x="25" y="223"/>
                  </a:cubicBezTo>
                  <a:cubicBezTo>
                    <a:pt x="28" y="220"/>
                    <a:pt x="34" y="218"/>
                    <a:pt x="39" y="218"/>
                  </a:cubicBezTo>
                  <a:close/>
                  <a:moveTo>
                    <a:pt x="55" y="219"/>
                  </a:moveTo>
                  <a:cubicBezTo>
                    <a:pt x="54" y="217"/>
                    <a:pt x="52" y="215"/>
                    <a:pt x="51" y="213"/>
                  </a:cubicBezTo>
                  <a:cubicBezTo>
                    <a:pt x="68" y="221"/>
                    <a:pt x="81" y="238"/>
                    <a:pt x="81" y="257"/>
                  </a:cubicBezTo>
                  <a:cubicBezTo>
                    <a:pt x="81" y="260"/>
                    <a:pt x="81" y="263"/>
                    <a:pt x="81" y="265"/>
                  </a:cubicBezTo>
                  <a:cubicBezTo>
                    <a:pt x="81" y="262"/>
                    <a:pt x="81" y="259"/>
                    <a:pt x="80" y="256"/>
                  </a:cubicBezTo>
                  <a:cubicBezTo>
                    <a:pt x="78" y="240"/>
                    <a:pt x="69" y="226"/>
                    <a:pt x="55" y="219"/>
                  </a:cubicBezTo>
                  <a:close/>
                  <a:moveTo>
                    <a:pt x="38" y="229"/>
                  </a:moveTo>
                  <a:cubicBezTo>
                    <a:pt x="38" y="229"/>
                    <a:pt x="38" y="229"/>
                    <a:pt x="38" y="229"/>
                  </a:cubicBezTo>
                  <a:cubicBezTo>
                    <a:pt x="41" y="227"/>
                    <a:pt x="44" y="224"/>
                    <a:pt x="45" y="220"/>
                  </a:cubicBezTo>
                  <a:cubicBezTo>
                    <a:pt x="49" y="221"/>
                    <a:pt x="51" y="223"/>
                    <a:pt x="53" y="226"/>
                  </a:cubicBezTo>
                  <a:cubicBezTo>
                    <a:pt x="53" y="226"/>
                    <a:pt x="53" y="226"/>
                    <a:pt x="54" y="227"/>
                  </a:cubicBezTo>
                  <a:cubicBezTo>
                    <a:pt x="54" y="227"/>
                    <a:pt x="54" y="227"/>
                    <a:pt x="54" y="227"/>
                  </a:cubicBezTo>
                  <a:cubicBezTo>
                    <a:pt x="56" y="229"/>
                    <a:pt x="57" y="231"/>
                    <a:pt x="58" y="234"/>
                  </a:cubicBezTo>
                  <a:cubicBezTo>
                    <a:pt x="52" y="239"/>
                    <a:pt x="44" y="240"/>
                    <a:pt x="38" y="236"/>
                  </a:cubicBezTo>
                  <a:cubicBezTo>
                    <a:pt x="39" y="234"/>
                    <a:pt x="39" y="231"/>
                    <a:pt x="38" y="229"/>
                  </a:cubicBezTo>
                  <a:close/>
                  <a:moveTo>
                    <a:pt x="59" y="239"/>
                  </a:moveTo>
                  <a:cubicBezTo>
                    <a:pt x="59" y="245"/>
                    <a:pt x="56" y="252"/>
                    <a:pt x="52" y="256"/>
                  </a:cubicBezTo>
                  <a:cubicBezTo>
                    <a:pt x="43" y="257"/>
                    <a:pt x="37" y="249"/>
                    <a:pt x="35" y="240"/>
                  </a:cubicBezTo>
                  <a:cubicBezTo>
                    <a:pt x="36" y="240"/>
                    <a:pt x="37" y="239"/>
                    <a:pt x="37" y="238"/>
                  </a:cubicBezTo>
                  <a:cubicBezTo>
                    <a:pt x="44" y="242"/>
                    <a:pt x="52" y="241"/>
                    <a:pt x="58" y="236"/>
                  </a:cubicBezTo>
                  <a:cubicBezTo>
                    <a:pt x="59" y="237"/>
                    <a:pt x="59" y="238"/>
                    <a:pt x="59" y="239"/>
                  </a:cubicBezTo>
                  <a:close/>
                  <a:moveTo>
                    <a:pt x="17" y="158"/>
                  </a:moveTo>
                  <a:cubicBezTo>
                    <a:pt x="17" y="159"/>
                    <a:pt x="18" y="160"/>
                    <a:pt x="19" y="160"/>
                  </a:cubicBezTo>
                  <a:cubicBezTo>
                    <a:pt x="21" y="167"/>
                    <a:pt x="24" y="172"/>
                    <a:pt x="27" y="178"/>
                  </a:cubicBezTo>
                  <a:cubicBezTo>
                    <a:pt x="26" y="177"/>
                    <a:pt x="25" y="176"/>
                    <a:pt x="23" y="175"/>
                  </a:cubicBezTo>
                  <a:cubicBezTo>
                    <a:pt x="20" y="170"/>
                    <a:pt x="18" y="164"/>
                    <a:pt x="17" y="158"/>
                  </a:cubicBezTo>
                  <a:close/>
                  <a:moveTo>
                    <a:pt x="23" y="144"/>
                  </a:moveTo>
                  <a:cubicBezTo>
                    <a:pt x="24" y="144"/>
                    <a:pt x="24" y="145"/>
                    <a:pt x="25" y="145"/>
                  </a:cubicBezTo>
                  <a:cubicBezTo>
                    <a:pt x="25" y="147"/>
                    <a:pt x="25" y="149"/>
                    <a:pt x="25" y="151"/>
                  </a:cubicBezTo>
                  <a:cubicBezTo>
                    <a:pt x="24" y="151"/>
                    <a:pt x="24" y="150"/>
                    <a:pt x="24" y="150"/>
                  </a:cubicBezTo>
                  <a:cubicBezTo>
                    <a:pt x="23" y="148"/>
                    <a:pt x="23" y="146"/>
                    <a:pt x="23" y="144"/>
                  </a:cubicBezTo>
                  <a:close/>
                  <a:moveTo>
                    <a:pt x="22" y="138"/>
                  </a:moveTo>
                  <a:cubicBezTo>
                    <a:pt x="21" y="137"/>
                    <a:pt x="21" y="137"/>
                    <a:pt x="21" y="136"/>
                  </a:cubicBezTo>
                  <a:cubicBezTo>
                    <a:pt x="21" y="135"/>
                    <a:pt x="22" y="134"/>
                    <a:pt x="22" y="133"/>
                  </a:cubicBezTo>
                  <a:cubicBezTo>
                    <a:pt x="22" y="134"/>
                    <a:pt x="22" y="134"/>
                    <a:pt x="23" y="135"/>
                  </a:cubicBezTo>
                  <a:cubicBezTo>
                    <a:pt x="22" y="136"/>
                    <a:pt x="22" y="137"/>
                    <a:pt x="22" y="138"/>
                  </a:cubicBezTo>
                  <a:close/>
                  <a:moveTo>
                    <a:pt x="32" y="168"/>
                  </a:moveTo>
                  <a:cubicBezTo>
                    <a:pt x="32" y="169"/>
                    <a:pt x="33" y="169"/>
                    <a:pt x="33" y="170"/>
                  </a:cubicBezTo>
                  <a:cubicBezTo>
                    <a:pt x="32" y="169"/>
                    <a:pt x="30" y="168"/>
                    <a:pt x="28" y="166"/>
                  </a:cubicBezTo>
                  <a:cubicBezTo>
                    <a:pt x="28" y="165"/>
                    <a:pt x="27" y="164"/>
                    <a:pt x="27" y="163"/>
                  </a:cubicBezTo>
                  <a:cubicBezTo>
                    <a:pt x="26" y="160"/>
                    <a:pt x="25" y="156"/>
                    <a:pt x="24" y="153"/>
                  </a:cubicBezTo>
                  <a:cubicBezTo>
                    <a:pt x="25" y="153"/>
                    <a:pt x="25" y="154"/>
                    <a:pt x="26" y="154"/>
                  </a:cubicBezTo>
                  <a:cubicBezTo>
                    <a:pt x="27" y="159"/>
                    <a:pt x="29" y="164"/>
                    <a:pt x="32" y="168"/>
                  </a:cubicBezTo>
                  <a:close/>
                  <a:moveTo>
                    <a:pt x="38" y="176"/>
                  </a:moveTo>
                  <a:cubicBezTo>
                    <a:pt x="42" y="180"/>
                    <a:pt x="45" y="183"/>
                    <a:pt x="50" y="187"/>
                  </a:cubicBezTo>
                  <a:cubicBezTo>
                    <a:pt x="47" y="186"/>
                    <a:pt x="44" y="185"/>
                    <a:pt x="41" y="184"/>
                  </a:cubicBezTo>
                  <a:cubicBezTo>
                    <a:pt x="37" y="180"/>
                    <a:pt x="34" y="176"/>
                    <a:pt x="31" y="171"/>
                  </a:cubicBezTo>
                  <a:cubicBezTo>
                    <a:pt x="33" y="173"/>
                    <a:pt x="36" y="174"/>
                    <a:pt x="38" y="176"/>
                  </a:cubicBezTo>
                  <a:close/>
                  <a:moveTo>
                    <a:pt x="36" y="182"/>
                  </a:moveTo>
                  <a:cubicBezTo>
                    <a:pt x="35" y="182"/>
                    <a:pt x="33" y="181"/>
                    <a:pt x="32" y="180"/>
                  </a:cubicBezTo>
                  <a:cubicBezTo>
                    <a:pt x="28" y="175"/>
                    <a:pt x="25" y="170"/>
                    <a:pt x="23" y="164"/>
                  </a:cubicBezTo>
                  <a:cubicBezTo>
                    <a:pt x="24" y="165"/>
                    <a:pt x="25" y="166"/>
                    <a:pt x="26" y="168"/>
                  </a:cubicBezTo>
                  <a:cubicBezTo>
                    <a:pt x="29" y="173"/>
                    <a:pt x="32" y="178"/>
                    <a:pt x="36" y="182"/>
                  </a:cubicBezTo>
                  <a:close/>
                  <a:moveTo>
                    <a:pt x="24" y="161"/>
                  </a:moveTo>
                  <a:cubicBezTo>
                    <a:pt x="24" y="161"/>
                    <a:pt x="24" y="162"/>
                    <a:pt x="24" y="163"/>
                  </a:cubicBezTo>
                  <a:cubicBezTo>
                    <a:pt x="23" y="161"/>
                    <a:pt x="22" y="160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5"/>
                    <a:pt x="20" y="152"/>
                    <a:pt x="19" y="149"/>
                  </a:cubicBezTo>
                  <a:cubicBezTo>
                    <a:pt x="20" y="150"/>
                    <a:pt x="21" y="150"/>
                    <a:pt x="22" y="151"/>
                  </a:cubicBezTo>
                  <a:cubicBezTo>
                    <a:pt x="22" y="154"/>
                    <a:pt x="23" y="158"/>
                    <a:pt x="24" y="161"/>
                  </a:cubicBezTo>
                  <a:close/>
                  <a:moveTo>
                    <a:pt x="17" y="146"/>
                  </a:moveTo>
                  <a:cubicBezTo>
                    <a:pt x="17" y="149"/>
                    <a:pt x="17" y="153"/>
                    <a:pt x="18" y="156"/>
                  </a:cubicBezTo>
                  <a:cubicBezTo>
                    <a:pt x="17" y="155"/>
                    <a:pt x="16" y="154"/>
                    <a:pt x="16" y="153"/>
                  </a:cubicBezTo>
                  <a:cubicBezTo>
                    <a:pt x="16" y="153"/>
                    <a:pt x="16" y="152"/>
                    <a:pt x="16" y="152"/>
                  </a:cubicBezTo>
                  <a:cubicBezTo>
                    <a:pt x="16" y="150"/>
                    <a:pt x="16" y="147"/>
                    <a:pt x="16" y="145"/>
                  </a:cubicBezTo>
                  <a:cubicBezTo>
                    <a:pt x="16" y="145"/>
                    <a:pt x="17" y="146"/>
                    <a:pt x="17" y="146"/>
                  </a:cubicBezTo>
                  <a:close/>
                  <a:moveTo>
                    <a:pt x="18" y="137"/>
                  </a:moveTo>
                  <a:cubicBezTo>
                    <a:pt x="18" y="139"/>
                    <a:pt x="17" y="141"/>
                    <a:pt x="17" y="143"/>
                  </a:cubicBezTo>
                  <a:cubicBezTo>
                    <a:pt x="17" y="143"/>
                    <a:pt x="16" y="142"/>
                    <a:pt x="16" y="142"/>
                  </a:cubicBezTo>
                  <a:cubicBezTo>
                    <a:pt x="16" y="139"/>
                    <a:pt x="17" y="137"/>
                    <a:pt x="18" y="135"/>
                  </a:cubicBezTo>
                  <a:cubicBezTo>
                    <a:pt x="18" y="135"/>
                    <a:pt x="18" y="136"/>
                    <a:pt x="18" y="137"/>
                  </a:cubicBezTo>
                  <a:close/>
                  <a:moveTo>
                    <a:pt x="20" y="140"/>
                  </a:moveTo>
                  <a:cubicBezTo>
                    <a:pt x="20" y="140"/>
                    <a:pt x="21" y="141"/>
                    <a:pt x="21" y="141"/>
                  </a:cubicBezTo>
                  <a:cubicBezTo>
                    <a:pt x="21" y="143"/>
                    <a:pt x="21" y="146"/>
                    <a:pt x="21" y="148"/>
                  </a:cubicBezTo>
                  <a:cubicBezTo>
                    <a:pt x="21" y="147"/>
                    <a:pt x="20" y="146"/>
                    <a:pt x="19" y="146"/>
                  </a:cubicBezTo>
                  <a:cubicBezTo>
                    <a:pt x="20" y="144"/>
                    <a:pt x="20" y="142"/>
                    <a:pt x="20" y="140"/>
                  </a:cubicBezTo>
                  <a:close/>
                  <a:moveTo>
                    <a:pt x="21" y="127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1"/>
                    <a:pt x="20" y="132"/>
                    <a:pt x="20" y="133"/>
                  </a:cubicBezTo>
                  <a:cubicBezTo>
                    <a:pt x="19" y="133"/>
                    <a:pt x="19" y="132"/>
                    <a:pt x="19" y="132"/>
                  </a:cubicBezTo>
                  <a:cubicBezTo>
                    <a:pt x="20" y="130"/>
                    <a:pt x="20" y="128"/>
                    <a:pt x="21" y="127"/>
                  </a:cubicBezTo>
                  <a:close/>
                  <a:moveTo>
                    <a:pt x="25" y="139"/>
                  </a:moveTo>
                  <a:cubicBezTo>
                    <a:pt x="25" y="140"/>
                    <a:pt x="25" y="141"/>
                    <a:pt x="25" y="142"/>
                  </a:cubicBezTo>
                  <a:cubicBezTo>
                    <a:pt x="24" y="142"/>
                    <a:pt x="24" y="141"/>
                    <a:pt x="23" y="140"/>
                  </a:cubicBezTo>
                  <a:cubicBezTo>
                    <a:pt x="24" y="139"/>
                    <a:pt x="24" y="138"/>
                    <a:pt x="24" y="137"/>
                  </a:cubicBezTo>
                  <a:cubicBezTo>
                    <a:pt x="24" y="138"/>
                    <a:pt x="25" y="139"/>
                    <a:pt x="25" y="139"/>
                  </a:cubicBezTo>
                  <a:close/>
                  <a:moveTo>
                    <a:pt x="27" y="147"/>
                  </a:moveTo>
                  <a:cubicBezTo>
                    <a:pt x="28" y="148"/>
                    <a:pt x="28" y="148"/>
                    <a:pt x="29" y="149"/>
                  </a:cubicBezTo>
                  <a:cubicBezTo>
                    <a:pt x="29" y="151"/>
                    <a:pt x="30" y="152"/>
                    <a:pt x="30" y="154"/>
                  </a:cubicBezTo>
                  <a:cubicBezTo>
                    <a:pt x="29" y="154"/>
                    <a:pt x="28" y="153"/>
                    <a:pt x="28" y="153"/>
                  </a:cubicBezTo>
                  <a:cubicBezTo>
                    <a:pt x="27" y="151"/>
                    <a:pt x="27" y="149"/>
                    <a:pt x="27" y="147"/>
                  </a:cubicBezTo>
                  <a:close/>
                  <a:moveTo>
                    <a:pt x="25" y="129"/>
                  </a:moveTo>
                  <a:cubicBezTo>
                    <a:pt x="25" y="130"/>
                    <a:pt x="24" y="130"/>
                    <a:pt x="24" y="131"/>
                  </a:cubicBezTo>
                  <a:cubicBezTo>
                    <a:pt x="24" y="131"/>
                    <a:pt x="24" y="130"/>
                    <a:pt x="24" y="130"/>
                  </a:cubicBezTo>
                  <a:cubicBezTo>
                    <a:pt x="24" y="129"/>
                    <a:pt x="24" y="128"/>
                    <a:pt x="25" y="128"/>
                  </a:cubicBezTo>
                  <a:cubicBezTo>
                    <a:pt x="25" y="128"/>
                    <a:pt x="25" y="129"/>
                    <a:pt x="25" y="129"/>
                  </a:cubicBezTo>
                  <a:close/>
                  <a:moveTo>
                    <a:pt x="27" y="134"/>
                  </a:moveTo>
                  <a:cubicBezTo>
                    <a:pt x="27" y="135"/>
                    <a:pt x="26" y="135"/>
                    <a:pt x="26" y="136"/>
                  </a:cubicBezTo>
                  <a:cubicBezTo>
                    <a:pt x="26" y="136"/>
                    <a:pt x="25" y="135"/>
                    <a:pt x="25" y="134"/>
                  </a:cubicBezTo>
                  <a:cubicBezTo>
                    <a:pt x="25" y="133"/>
                    <a:pt x="26" y="133"/>
                    <a:pt x="26" y="132"/>
                  </a:cubicBezTo>
                  <a:cubicBezTo>
                    <a:pt x="26" y="132"/>
                    <a:pt x="27" y="133"/>
                    <a:pt x="27" y="134"/>
                  </a:cubicBezTo>
                  <a:close/>
                  <a:moveTo>
                    <a:pt x="44" y="176"/>
                  </a:moveTo>
                  <a:cubicBezTo>
                    <a:pt x="42" y="176"/>
                    <a:pt x="41" y="175"/>
                    <a:pt x="39" y="174"/>
                  </a:cubicBezTo>
                  <a:cubicBezTo>
                    <a:pt x="38" y="173"/>
                    <a:pt x="37" y="172"/>
                    <a:pt x="37" y="171"/>
                  </a:cubicBezTo>
                  <a:cubicBezTo>
                    <a:pt x="33" y="166"/>
                    <a:pt x="30" y="161"/>
                    <a:pt x="29" y="156"/>
                  </a:cubicBezTo>
                  <a:cubicBezTo>
                    <a:pt x="29" y="157"/>
                    <a:pt x="30" y="157"/>
                    <a:pt x="31" y="157"/>
                  </a:cubicBezTo>
                  <a:cubicBezTo>
                    <a:pt x="32" y="160"/>
                    <a:pt x="32" y="162"/>
                    <a:pt x="33" y="163"/>
                  </a:cubicBezTo>
                  <a:cubicBezTo>
                    <a:pt x="36" y="168"/>
                    <a:pt x="40" y="172"/>
                    <a:pt x="44" y="176"/>
                  </a:cubicBezTo>
                  <a:close/>
                  <a:moveTo>
                    <a:pt x="26" y="81"/>
                  </a:moveTo>
                  <a:cubicBezTo>
                    <a:pt x="21" y="88"/>
                    <a:pt x="18" y="92"/>
                    <a:pt x="19" y="98"/>
                  </a:cubicBezTo>
                  <a:cubicBezTo>
                    <a:pt x="20" y="108"/>
                    <a:pt x="15" y="111"/>
                    <a:pt x="15" y="111"/>
                  </a:cubicBezTo>
                  <a:cubicBezTo>
                    <a:pt x="19" y="105"/>
                    <a:pt x="16" y="98"/>
                    <a:pt x="17" y="93"/>
                  </a:cubicBezTo>
                  <a:cubicBezTo>
                    <a:pt x="17" y="88"/>
                    <a:pt x="26" y="81"/>
                    <a:pt x="26" y="81"/>
                  </a:cubicBezTo>
                  <a:close/>
                  <a:moveTo>
                    <a:pt x="36" y="99"/>
                  </a:moveTo>
                  <a:cubicBezTo>
                    <a:pt x="43" y="115"/>
                    <a:pt x="42" y="124"/>
                    <a:pt x="36" y="133"/>
                  </a:cubicBezTo>
                  <a:cubicBezTo>
                    <a:pt x="36" y="133"/>
                    <a:pt x="42" y="120"/>
                    <a:pt x="34" y="103"/>
                  </a:cubicBezTo>
                  <a:cubicBezTo>
                    <a:pt x="30" y="91"/>
                    <a:pt x="27" y="82"/>
                    <a:pt x="37" y="67"/>
                  </a:cubicBezTo>
                  <a:cubicBezTo>
                    <a:pt x="37" y="67"/>
                    <a:pt x="29" y="81"/>
                    <a:pt x="36" y="99"/>
                  </a:cubicBezTo>
                  <a:close/>
                  <a:moveTo>
                    <a:pt x="35" y="52"/>
                  </a:moveTo>
                  <a:cubicBezTo>
                    <a:pt x="34" y="56"/>
                    <a:pt x="33" y="60"/>
                    <a:pt x="31" y="63"/>
                  </a:cubicBezTo>
                  <a:cubicBezTo>
                    <a:pt x="31" y="64"/>
                    <a:pt x="30" y="65"/>
                    <a:pt x="30" y="66"/>
                  </a:cubicBezTo>
                  <a:cubicBezTo>
                    <a:pt x="29" y="63"/>
                    <a:pt x="27" y="61"/>
                    <a:pt x="25" y="59"/>
                  </a:cubicBezTo>
                  <a:cubicBezTo>
                    <a:pt x="29" y="57"/>
                    <a:pt x="32" y="55"/>
                    <a:pt x="35" y="52"/>
                  </a:cubicBezTo>
                  <a:close/>
                  <a:moveTo>
                    <a:pt x="59" y="51"/>
                  </a:moveTo>
                  <a:cubicBezTo>
                    <a:pt x="57" y="43"/>
                    <a:pt x="51" y="35"/>
                    <a:pt x="41" y="35"/>
                  </a:cubicBezTo>
                  <a:cubicBezTo>
                    <a:pt x="40" y="33"/>
                    <a:pt x="38" y="31"/>
                    <a:pt x="36" y="29"/>
                  </a:cubicBezTo>
                  <a:cubicBezTo>
                    <a:pt x="50" y="27"/>
                    <a:pt x="63" y="38"/>
                    <a:pt x="65" y="52"/>
                  </a:cubicBezTo>
                  <a:cubicBezTo>
                    <a:pt x="67" y="66"/>
                    <a:pt x="60" y="78"/>
                    <a:pt x="51" y="88"/>
                  </a:cubicBezTo>
                  <a:cubicBezTo>
                    <a:pt x="50" y="84"/>
                    <a:pt x="49" y="80"/>
                    <a:pt x="48" y="77"/>
                  </a:cubicBezTo>
                  <a:cubicBezTo>
                    <a:pt x="55" y="70"/>
                    <a:pt x="61" y="61"/>
                    <a:pt x="59" y="51"/>
                  </a:cubicBezTo>
                  <a:close/>
                  <a:moveTo>
                    <a:pt x="56" y="29"/>
                  </a:moveTo>
                  <a:cubicBezTo>
                    <a:pt x="54" y="28"/>
                    <a:pt x="52" y="27"/>
                    <a:pt x="49" y="26"/>
                  </a:cubicBezTo>
                  <a:cubicBezTo>
                    <a:pt x="67" y="30"/>
                    <a:pt x="80" y="46"/>
                    <a:pt x="80" y="64"/>
                  </a:cubicBezTo>
                  <a:cubicBezTo>
                    <a:pt x="80" y="64"/>
                    <a:pt x="80" y="65"/>
                    <a:pt x="80" y="65"/>
                  </a:cubicBezTo>
                  <a:cubicBezTo>
                    <a:pt x="80" y="66"/>
                    <a:pt x="79" y="68"/>
                    <a:pt x="79" y="69"/>
                  </a:cubicBezTo>
                  <a:cubicBezTo>
                    <a:pt x="79" y="53"/>
                    <a:pt x="70" y="38"/>
                    <a:pt x="56" y="29"/>
                  </a:cubicBezTo>
                  <a:close/>
                  <a:moveTo>
                    <a:pt x="73" y="37"/>
                  </a:moveTo>
                  <a:cubicBezTo>
                    <a:pt x="67" y="31"/>
                    <a:pt x="60" y="26"/>
                    <a:pt x="52" y="24"/>
                  </a:cubicBezTo>
                  <a:cubicBezTo>
                    <a:pt x="58" y="25"/>
                    <a:pt x="63" y="27"/>
                    <a:pt x="68" y="30"/>
                  </a:cubicBezTo>
                  <a:cubicBezTo>
                    <a:pt x="74" y="35"/>
                    <a:pt x="78" y="41"/>
                    <a:pt x="81" y="48"/>
                  </a:cubicBezTo>
                  <a:cubicBezTo>
                    <a:pt x="81" y="50"/>
                    <a:pt x="81" y="51"/>
                    <a:pt x="81" y="53"/>
                  </a:cubicBezTo>
                  <a:cubicBezTo>
                    <a:pt x="79" y="47"/>
                    <a:pt x="77" y="42"/>
                    <a:pt x="73" y="37"/>
                  </a:cubicBezTo>
                  <a:close/>
                  <a:moveTo>
                    <a:pt x="76" y="78"/>
                  </a:moveTo>
                  <a:cubicBezTo>
                    <a:pt x="74" y="82"/>
                    <a:pt x="72" y="85"/>
                    <a:pt x="69" y="89"/>
                  </a:cubicBezTo>
                  <a:cubicBezTo>
                    <a:pt x="73" y="77"/>
                    <a:pt x="73" y="64"/>
                    <a:pt x="70" y="52"/>
                  </a:cubicBezTo>
                  <a:cubicBezTo>
                    <a:pt x="69" y="50"/>
                    <a:pt x="69" y="48"/>
                    <a:pt x="68" y="46"/>
                  </a:cubicBezTo>
                  <a:cubicBezTo>
                    <a:pt x="67" y="44"/>
                    <a:pt x="66" y="42"/>
                    <a:pt x="65" y="40"/>
                  </a:cubicBezTo>
                  <a:cubicBezTo>
                    <a:pt x="75" y="50"/>
                    <a:pt x="79" y="64"/>
                    <a:pt x="76" y="78"/>
                  </a:cubicBezTo>
                  <a:close/>
                  <a:moveTo>
                    <a:pt x="65" y="94"/>
                  </a:moveTo>
                  <a:cubicBezTo>
                    <a:pt x="64" y="95"/>
                    <a:pt x="62" y="97"/>
                    <a:pt x="60" y="98"/>
                  </a:cubicBezTo>
                  <a:cubicBezTo>
                    <a:pt x="65" y="90"/>
                    <a:pt x="68" y="81"/>
                    <a:pt x="67" y="71"/>
                  </a:cubicBezTo>
                  <a:cubicBezTo>
                    <a:pt x="68" y="68"/>
                    <a:pt x="69" y="65"/>
                    <a:pt x="69" y="62"/>
                  </a:cubicBezTo>
                  <a:cubicBezTo>
                    <a:pt x="71" y="73"/>
                    <a:pt x="69" y="84"/>
                    <a:pt x="65" y="94"/>
                  </a:cubicBezTo>
                  <a:close/>
                  <a:moveTo>
                    <a:pt x="57" y="99"/>
                  </a:moveTo>
                  <a:cubicBezTo>
                    <a:pt x="60" y="93"/>
                    <a:pt x="62" y="87"/>
                    <a:pt x="63" y="80"/>
                  </a:cubicBezTo>
                  <a:cubicBezTo>
                    <a:pt x="63" y="79"/>
                    <a:pt x="64" y="78"/>
                    <a:pt x="65" y="76"/>
                  </a:cubicBezTo>
                  <a:cubicBezTo>
                    <a:pt x="64" y="84"/>
                    <a:pt x="62" y="92"/>
                    <a:pt x="57" y="99"/>
                  </a:cubicBezTo>
                  <a:close/>
                  <a:moveTo>
                    <a:pt x="55" y="98"/>
                  </a:moveTo>
                  <a:cubicBezTo>
                    <a:pt x="55" y="98"/>
                    <a:pt x="55" y="98"/>
                    <a:pt x="55" y="97"/>
                  </a:cubicBezTo>
                  <a:cubicBezTo>
                    <a:pt x="56" y="94"/>
                    <a:pt x="57" y="91"/>
                    <a:pt x="57" y="88"/>
                  </a:cubicBezTo>
                  <a:cubicBezTo>
                    <a:pt x="58" y="87"/>
                    <a:pt x="59" y="86"/>
                    <a:pt x="59" y="85"/>
                  </a:cubicBezTo>
                  <a:cubicBezTo>
                    <a:pt x="58" y="90"/>
                    <a:pt x="57" y="94"/>
                    <a:pt x="55" y="98"/>
                  </a:cubicBezTo>
                  <a:close/>
                  <a:moveTo>
                    <a:pt x="63" y="108"/>
                  </a:moveTo>
                  <a:cubicBezTo>
                    <a:pt x="62" y="107"/>
                    <a:pt x="61" y="106"/>
                    <a:pt x="60" y="105"/>
                  </a:cubicBezTo>
                  <a:cubicBezTo>
                    <a:pt x="72" y="95"/>
                    <a:pt x="81" y="82"/>
                    <a:pt x="84" y="66"/>
                  </a:cubicBezTo>
                  <a:cubicBezTo>
                    <a:pt x="88" y="48"/>
                    <a:pt x="83" y="28"/>
                    <a:pt x="71" y="14"/>
                  </a:cubicBezTo>
                  <a:cubicBezTo>
                    <a:pt x="69" y="11"/>
                    <a:pt x="65" y="14"/>
                    <a:pt x="67" y="17"/>
                  </a:cubicBezTo>
                  <a:cubicBezTo>
                    <a:pt x="73" y="23"/>
                    <a:pt x="76" y="31"/>
                    <a:pt x="79" y="38"/>
                  </a:cubicBezTo>
                  <a:cubicBezTo>
                    <a:pt x="76" y="35"/>
                    <a:pt x="73" y="32"/>
                    <a:pt x="70" y="29"/>
                  </a:cubicBezTo>
                  <a:cubicBezTo>
                    <a:pt x="61" y="23"/>
                    <a:pt x="50" y="20"/>
                    <a:pt x="40" y="22"/>
                  </a:cubicBezTo>
                  <a:cubicBezTo>
                    <a:pt x="47" y="14"/>
                    <a:pt x="58" y="7"/>
                    <a:pt x="70" y="6"/>
                  </a:cubicBezTo>
                  <a:cubicBezTo>
                    <a:pt x="80" y="5"/>
                    <a:pt x="91" y="8"/>
                    <a:pt x="99" y="15"/>
                  </a:cubicBezTo>
                  <a:cubicBezTo>
                    <a:pt x="95" y="14"/>
                    <a:pt x="91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4" y="15"/>
                    <a:pt x="85" y="17"/>
                  </a:cubicBezTo>
                  <a:cubicBezTo>
                    <a:pt x="100" y="48"/>
                    <a:pt x="91" y="86"/>
                    <a:pt x="63" y="108"/>
                  </a:cubicBezTo>
                  <a:close/>
                  <a:moveTo>
                    <a:pt x="41" y="93"/>
                  </a:moveTo>
                  <a:cubicBezTo>
                    <a:pt x="38" y="84"/>
                    <a:pt x="39" y="76"/>
                    <a:pt x="39" y="74"/>
                  </a:cubicBezTo>
                  <a:cubicBezTo>
                    <a:pt x="40" y="68"/>
                    <a:pt x="40" y="62"/>
                    <a:pt x="42" y="62"/>
                  </a:cubicBezTo>
                  <a:cubicBezTo>
                    <a:pt x="43" y="62"/>
                    <a:pt x="39" y="76"/>
                    <a:pt x="45" y="93"/>
                  </a:cubicBezTo>
                  <a:cubicBezTo>
                    <a:pt x="48" y="101"/>
                    <a:pt x="53" y="111"/>
                    <a:pt x="66" y="118"/>
                  </a:cubicBezTo>
                  <a:cubicBezTo>
                    <a:pt x="87" y="129"/>
                    <a:pt x="98" y="121"/>
                    <a:pt x="101" y="119"/>
                  </a:cubicBezTo>
                  <a:cubicBezTo>
                    <a:pt x="103" y="118"/>
                    <a:pt x="105" y="118"/>
                    <a:pt x="105" y="119"/>
                  </a:cubicBezTo>
                  <a:cubicBezTo>
                    <a:pt x="106" y="121"/>
                    <a:pt x="104" y="122"/>
                    <a:pt x="102" y="124"/>
                  </a:cubicBezTo>
                  <a:cubicBezTo>
                    <a:pt x="101" y="124"/>
                    <a:pt x="84" y="136"/>
                    <a:pt x="59" y="118"/>
                  </a:cubicBezTo>
                  <a:cubicBezTo>
                    <a:pt x="48" y="110"/>
                    <a:pt x="44" y="101"/>
                    <a:pt x="41" y="93"/>
                  </a:cubicBezTo>
                  <a:close/>
                  <a:moveTo>
                    <a:pt x="72" y="160"/>
                  </a:moveTo>
                  <a:cubicBezTo>
                    <a:pt x="68" y="166"/>
                    <a:pt x="61" y="168"/>
                    <a:pt x="54" y="166"/>
                  </a:cubicBezTo>
                  <a:cubicBezTo>
                    <a:pt x="48" y="165"/>
                    <a:pt x="41" y="161"/>
                    <a:pt x="39" y="155"/>
                  </a:cubicBezTo>
                  <a:cubicBezTo>
                    <a:pt x="36" y="151"/>
                    <a:pt x="36" y="145"/>
                    <a:pt x="39" y="141"/>
                  </a:cubicBezTo>
                  <a:cubicBezTo>
                    <a:pt x="39" y="141"/>
                    <a:pt x="40" y="140"/>
                    <a:pt x="40" y="140"/>
                  </a:cubicBezTo>
                  <a:cubicBezTo>
                    <a:pt x="44" y="138"/>
                    <a:pt x="48" y="134"/>
                    <a:pt x="49" y="129"/>
                  </a:cubicBezTo>
                  <a:cubicBezTo>
                    <a:pt x="49" y="125"/>
                    <a:pt x="52" y="124"/>
                    <a:pt x="53" y="127"/>
                  </a:cubicBezTo>
                  <a:cubicBezTo>
                    <a:pt x="53" y="128"/>
                    <a:pt x="53" y="129"/>
                    <a:pt x="53" y="130"/>
                  </a:cubicBezTo>
                  <a:cubicBezTo>
                    <a:pt x="49" y="135"/>
                    <a:pt x="46" y="141"/>
                    <a:pt x="45" y="146"/>
                  </a:cubicBezTo>
                  <a:cubicBezTo>
                    <a:pt x="43" y="152"/>
                    <a:pt x="44" y="159"/>
                    <a:pt x="49" y="163"/>
                  </a:cubicBezTo>
                  <a:cubicBezTo>
                    <a:pt x="54" y="166"/>
                    <a:pt x="59" y="165"/>
                    <a:pt x="62" y="161"/>
                  </a:cubicBezTo>
                  <a:cubicBezTo>
                    <a:pt x="65" y="157"/>
                    <a:pt x="62" y="151"/>
                    <a:pt x="59" y="150"/>
                  </a:cubicBezTo>
                  <a:cubicBezTo>
                    <a:pt x="56" y="149"/>
                    <a:pt x="54" y="153"/>
                    <a:pt x="57" y="154"/>
                  </a:cubicBezTo>
                  <a:cubicBezTo>
                    <a:pt x="62" y="156"/>
                    <a:pt x="55" y="163"/>
                    <a:pt x="51" y="158"/>
                  </a:cubicBezTo>
                  <a:cubicBezTo>
                    <a:pt x="48" y="155"/>
                    <a:pt x="48" y="151"/>
                    <a:pt x="50" y="147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6" y="141"/>
                    <a:pt x="62" y="142"/>
                    <a:pt x="67" y="145"/>
                  </a:cubicBezTo>
                  <a:cubicBezTo>
                    <a:pt x="67" y="145"/>
                    <a:pt x="68" y="145"/>
                    <a:pt x="68" y="145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70" y="146"/>
                    <a:pt x="72" y="148"/>
                    <a:pt x="73" y="150"/>
                  </a:cubicBezTo>
                  <a:cubicBezTo>
                    <a:pt x="75" y="153"/>
                    <a:pt x="75" y="157"/>
                    <a:pt x="72" y="160"/>
                  </a:cubicBezTo>
                  <a:close/>
                  <a:moveTo>
                    <a:pt x="48" y="170"/>
                  </a:moveTo>
                  <a:cubicBezTo>
                    <a:pt x="44" y="167"/>
                    <a:pt x="41" y="163"/>
                    <a:pt x="38" y="159"/>
                  </a:cubicBezTo>
                  <a:cubicBezTo>
                    <a:pt x="43" y="164"/>
                    <a:pt x="49" y="168"/>
                    <a:pt x="56" y="169"/>
                  </a:cubicBezTo>
                  <a:cubicBezTo>
                    <a:pt x="64" y="170"/>
                    <a:pt x="73" y="167"/>
                    <a:pt x="76" y="158"/>
                  </a:cubicBezTo>
                  <a:cubicBezTo>
                    <a:pt x="76" y="159"/>
                    <a:pt x="76" y="159"/>
                    <a:pt x="76" y="159"/>
                  </a:cubicBezTo>
                  <a:cubicBezTo>
                    <a:pt x="76" y="161"/>
                    <a:pt x="75" y="164"/>
                    <a:pt x="74" y="166"/>
                  </a:cubicBezTo>
                  <a:cubicBezTo>
                    <a:pt x="69" y="175"/>
                    <a:pt x="56" y="176"/>
                    <a:pt x="48" y="170"/>
                  </a:cubicBezTo>
                  <a:close/>
                  <a:moveTo>
                    <a:pt x="53" y="178"/>
                  </a:moveTo>
                  <a:cubicBezTo>
                    <a:pt x="48" y="173"/>
                    <a:pt x="48" y="173"/>
                    <a:pt x="48" y="173"/>
                  </a:cubicBezTo>
                  <a:cubicBezTo>
                    <a:pt x="55" y="177"/>
                    <a:pt x="64" y="177"/>
                    <a:pt x="70" y="173"/>
                  </a:cubicBezTo>
                  <a:cubicBezTo>
                    <a:pt x="66" y="178"/>
                    <a:pt x="60" y="181"/>
                    <a:pt x="53" y="178"/>
                  </a:cubicBezTo>
                  <a:close/>
                  <a:moveTo>
                    <a:pt x="72" y="213"/>
                  </a:moveTo>
                  <a:cubicBezTo>
                    <a:pt x="67" y="210"/>
                    <a:pt x="62" y="207"/>
                    <a:pt x="58" y="204"/>
                  </a:cubicBezTo>
                  <a:cubicBezTo>
                    <a:pt x="57" y="203"/>
                    <a:pt x="55" y="205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2" y="203"/>
                    <a:pt x="46" y="201"/>
                    <a:pt x="40" y="200"/>
                  </a:cubicBezTo>
                  <a:cubicBezTo>
                    <a:pt x="39" y="198"/>
                    <a:pt x="38" y="197"/>
                    <a:pt x="37" y="195"/>
                  </a:cubicBezTo>
                  <a:cubicBezTo>
                    <a:pt x="33" y="190"/>
                    <a:pt x="29" y="185"/>
                    <a:pt x="26" y="179"/>
                  </a:cubicBezTo>
                  <a:cubicBezTo>
                    <a:pt x="27" y="180"/>
                    <a:pt x="29" y="181"/>
                    <a:pt x="30" y="182"/>
                  </a:cubicBezTo>
                  <a:cubicBezTo>
                    <a:pt x="34" y="187"/>
                    <a:pt x="38" y="191"/>
                    <a:pt x="43" y="195"/>
                  </a:cubicBezTo>
                  <a:cubicBezTo>
                    <a:pt x="44" y="196"/>
                    <a:pt x="45" y="195"/>
                    <a:pt x="44" y="194"/>
                  </a:cubicBezTo>
                  <a:cubicBezTo>
                    <a:pt x="41" y="191"/>
                    <a:pt x="38" y="188"/>
                    <a:pt x="35" y="184"/>
                  </a:cubicBezTo>
                  <a:cubicBezTo>
                    <a:pt x="37" y="185"/>
                    <a:pt x="38" y="186"/>
                    <a:pt x="40" y="186"/>
                  </a:cubicBezTo>
                  <a:cubicBezTo>
                    <a:pt x="43" y="189"/>
                    <a:pt x="46" y="193"/>
                    <a:pt x="49" y="196"/>
                  </a:cubicBezTo>
                  <a:cubicBezTo>
                    <a:pt x="50" y="197"/>
                    <a:pt x="52" y="195"/>
                    <a:pt x="51" y="194"/>
                  </a:cubicBezTo>
                  <a:cubicBezTo>
                    <a:pt x="49" y="192"/>
                    <a:pt x="47" y="190"/>
                    <a:pt x="45" y="188"/>
                  </a:cubicBezTo>
                  <a:cubicBezTo>
                    <a:pt x="47" y="189"/>
                    <a:pt x="50" y="189"/>
                    <a:pt x="53" y="190"/>
                  </a:cubicBezTo>
                  <a:cubicBezTo>
                    <a:pt x="53" y="190"/>
                    <a:pt x="53" y="190"/>
                    <a:pt x="54" y="190"/>
                  </a:cubicBezTo>
                  <a:cubicBezTo>
                    <a:pt x="58" y="194"/>
                    <a:pt x="64" y="197"/>
                    <a:pt x="69" y="200"/>
                  </a:cubicBezTo>
                  <a:cubicBezTo>
                    <a:pt x="70" y="200"/>
                    <a:pt x="71" y="199"/>
                    <a:pt x="70" y="198"/>
                  </a:cubicBezTo>
                  <a:cubicBezTo>
                    <a:pt x="61" y="193"/>
                    <a:pt x="52" y="186"/>
                    <a:pt x="44" y="179"/>
                  </a:cubicBezTo>
                  <a:cubicBezTo>
                    <a:pt x="46" y="180"/>
                    <a:pt x="48" y="181"/>
                    <a:pt x="50" y="181"/>
                  </a:cubicBezTo>
                  <a:cubicBezTo>
                    <a:pt x="62" y="191"/>
                    <a:pt x="75" y="197"/>
                    <a:pt x="87" y="207"/>
                  </a:cubicBezTo>
                  <a:cubicBezTo>
                    <a:pt x="88" y="207"/>
                    <a:pt x="93" y="213"/>
                    <a:pt x="95" y="214"/>
                  </a:cubicBezTo>
                  <a:cubicBezTo>
                    <a:pt x="87" y="216"/>
                    <a:pt x="79" y="216"/>
                    <a:pt x="72" y="213"/>
                  </a:cubicBezTo>
                  <a:close/>
                  <a:moveTo>
                    <a:pt x="73" y="307"/>
                  </a:moveTo>
                  <a:cubicBezTo>
                    <a:pt x="73" y="298"/>
                    <a:pt x="77" y="289"/>
                    <a:pt x="79" y="280"/>
                  </a:cubicBezTo>
                  <a:cubicBezTo>
                    <a:pt x="83" y="271"/>
                    <a:pt x="85" y="261"/>
                    <a:pt x="83" y="251"/>
                  </a:cubicBezTo>
                  <a:cubicBezTo>
                    <a:pt x="80" y="231"/>
                    <a:pt x="66" y="216"/>
                    <a:pt x="48" y="210"/>
                  </a:cubicBezTo>
                  <a:cubicBezTo>
                    <a:pt x="46" y="207"/>
                    <a:pt x="44" y="205"/>
                    <a:pt x="43" y="203"/>
                  </a:cubicBezTo>
                  <a:cubicBezTo>
                    <a:pt x="51" y="205"/>
                    <a:pt x="58" y="209"/>
                    <a:pt x="65" y="214"/>
                  </a:cubicBezTo>
                  <a:cubicBezTo>
                    <a:pt x="78" y="228"/>
                    <a:pt x="90" y="245"/>
                    <a:pt x="90" y="265"/>
                  </a:cubicBezTo>
                  <a:cubicBezTo>
                    <a:pt x="90" y="277"/>
                    <a:pt x="84" y="286"/>
                    <a:pt x="78" y="296"/>
                  </a:cubicBezTo>
                  <a:cubicBezTo>
                    <a:pt x="76" y="299"/>
                    <a:pt x="75" y="303"/>
                    <a:pt x="73" y="307"/>
                  </a:cubicBezTo>
                  <a:close/>
                  <a:moveTo>
                    <a:pt x="69" y="302"/>
                  </a:moveTo>
                  <a:cubicBezTo>
                    <a:pt x="70" y="289"/>
                    <a:pt x="77" y="275"/>
                    <a:pt x="77" y="263"/>
                  </a:cubicBezTo>
                  <a:cubicBezTo>
                    <a:pt x="77" y="250"/>
                    <a:pt x="71" y="238"/>
                    <a:pt x="62" y="230"/>
                  </a:cubicBezTo>
                  <a:cubicBezTo>
                    <a:pt x="61" y="228"/>
                    <a:pt x="60" y="226"/>
                    <a:pt x="58" y="224"/>
                  </a:cubicBezTo>
                  <a:cubicBezTo>
                    <a:pt x="71" y="232"/>
                    <a:pt x="79" y="248"/>
                    <a:pt x="79" y="263"/>
                  </a:cubicBezTo>
                  <a:cubicBezTo>
                    <a:pt x="78" y="276"/>
                    <a:pt x="71" y="289"/>
                    <a:pt x="69" y="302"/>
                  </a:cubicBezTo>
                  <a:close/>
                  <a:moveTo>
                    <a:pt x="67" y="299"/>
                  </a:moveTo>
                  <a:cubicBezTo>
                    <a:pt x="67" y="292"/>
                    <a:pt x="68" y="284"/>
                    <a:pt x="67" y="277"/>
                  </a:cubicBezTo>
                  <a:cubicBezTo>
                    <a:pt x="68" y="277"/>
                    <a:pt x="69" y="276"/>
                    <a:pt x="70" y="275"/>
                  </a:cubicBezTo>
                  <a:cubicBezTo>
                    <a:pt x="74" y="262"/>
                    <a:pt x="71" y="249"/>
                    <a:pt x="66" y="238"/>
                  </a:cubicBezTo>
                  <a:cubicBezTo>
                    <a:pt x="73" y="247"/>
                    <a:pt x="76" y="259"/>
                    <a:pt x="74" y="271"/>
                  </a:cubicBezTo>
                  <a:cubicBezTo>
                    <a:pt x="72" y="280"/>
                    <a:pt x="68" y="290"/>
                    <a:pt x="67" y="299"/>
                  </a:cubicBezTo>
                  <a:close/>
                  <a:moveTo>
                    <a:pt x="55" y="270"/>
                  </a:moveTo>
                  <a:cubicBezTo>
                    <a:pt x="56" y="267"/>
                    <a:pt x="57" y="265"/>
                    <a:pt x="59" y="263"/>
                  </a:cubicBezTo>
                  <a:cubicBezTo>
                    <a:pt x="74" y="277"/>
                    <a:pt x="58" y="304"/>
                    <a:pt x="72" y="320"/>
                  </a:cubicBezTo>
                  <a:cubicBezTo>
                    <a:pt x="72" y="320"/>
                    <a:pt x="72" y="320"/>
                    <a:pt x="72" y="321"/>
                  </a:cubicBezTo>
                  <a:cubicBezTo>
                    <a:pt x="54" y="310"/>
                    <a:pt x="48" y="289"/>
                    <a:pt x="55" y="270"/>
                  </a:cubicBezTo>
                  <a:close/>
                  <a:moveTo>
                    <a:pt x="31" y="243"/>
                  </a:moveTo>
                  <a:cubicBezTo>
                    <a:pt x="32" y="243"/>
                    <a:pt x="32" y="243"/>
                    <a:pt x="33" y="242"/>
                  </a:cubicBezTo>
                  <a:cubicBezTo>
                    <a:pt x="35" y="250"/>
                    <a:pt x="41" y="258"/>
                    <a:pt x="49" y="258"/>
                  </a:cubicBezTo>
                  <a:cubicBezTo>
                    <a:pt x="47" y="260"/>
                    <a:pt x="44" y="262"/>
                    <a:pt x="41" y="262"/>
                  </a:cubicBezTo>
                  <a:cubicBezTo>
                    <a:pt x="38" y="263"/>
                    <a:pt x="34" y="263"/>
                    <a:pt x="31" y="263"/>
                  </a:cubicBezTo>
                  <a:cubicBezTo>
                    <a:pt x="26" y="257"/>
                    <a:pt x="26" y="249"/>
                    <a:pt x="31" y="243"/>
                  </a:cubicBezTo>
                  <a:close/>
                  <a:moveTo>
                    <a:pt x="21" y="259"/>
                  </a:moveTo>
                  <a:cubicBezTo>
                    <a:pt x="20" y="253"/>
                    <a:pt x="22" y="247"/>
                    <a:pt x="25" y="242"/>
                  </a:cubicBezTo>
                  <a:cubicBezTo>
                    <a:pt x="26" y="243"/>
                    <a:pt x="27" y="243"/>
                    <a:pt x="28" y="243"/>
                  </a:cubicBezTo>
                  <a:cubicBezTo>
                    <a:pt x="24" y="249"/>
                    <a:pt x="24" y="256"/>
                    <a:pt x="28" y="262"/>
                  </a:cubicBezTo>
                  <a:cubicBezTo>
                    <a:pt x="25" y="261"/>
                    <a:pt x="23" y="260"/>
                    <a:pt x="21" y="259"/>
                  </a:cubicBezTo>
                  <a:close/>
                  <a:moveTo>
                    <a:pt x="16" y="254"/>
                  </a:moveTo>
                  <a:cubicBezTo>
                    <a:pt x="15" y="249"/>
                    <a:pt x="17" y="244"/>
                    <a:pt x="21" y="240"/>
                  </a:cubicBezTo>
                  <a:cubicBezTo>
                    <a:pt x="22" y="240"/>
                    <a:pt x="23" y="241"/>
                    <a:pt x="23" y="241"/>
                  </a:cubicBezTo>
                  <a:cubicBezTo>
                    <a:pt x="20" y="246"/>
                    <a:pt x="18" y="251"/>
                    <a:pt x="19" y="257"/>
                  </a:cubicBezTo>
                  <a:cubicBezTo>
                    <a:pt x="18" y="256"/>
                    <a:pt x="17" y="255"/>
                    <a:pt x="16" y="254"/>
                  </a:cubicBezTo>
                  <a:close/>
                  <a:moveTo>
                    <a:pt x="8" y="236"/>
                  </a:moveTo>
                  <a:cubicBezTo>
                    <a:pt x="8" y="236"/>
                    <a:pt x="8" y="237"/>
                    <a:pt x="7" y="237"/>
                  </a:cubicBezTo>
                  <a:cubicBezTo>
                    <a:pt x="7" y="235"/>
                    <a:pt x="7" y="233"/>
                    <a:pt x="7" y="231"/>
                  </a:cubicBezTo>
                  <a:cubicBezTo>
                    <a:pt x="9" y="224"/>
                    <a:pt x="15" y="220"/>
                    <a:pt x="21" y="221"/>
                  </a:cubicBezTo>
                  <a:cubicBezTo>
                    <a:pt x="19" y="223"/>
                    <a:pt x="18" y="226"/>
                    <a:pt x="18" y="229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15" y="230"/>
                    <a:pt x="12" y="231"/>
                    <a:pt x="11" y="234"/>
                  </a:cubicBezTo>
                  <a:cubicBezTo>
                    <a:pt x="10" y="235"/>
                    <a:pt x="12" y="236"/>
                    <a:pt x="13" y="235"/>
                  </a:cubicBezTo>
                  <a:cubicBezTo>
                    <a:pt x="14" y="233"/>
                    <a:pt x="16" y="232"/>
                    <a:pt x="18" y="231"/>
                  </a:cubicBezTo>
                  <a:cubicBezTo>
                    <a:pt x="18" y="234"/>
                    <a:pt x="19" y="236"/>
                    <a:pt x="20" y="238"/>
                  </a:cubicBezTo>
                  <a:cubicBezTo>
                    <a:pt x="16" y="242"/>
                    <a:pt x="14" y="247"/>
                    <a:pt x="13" y="252"/>
                  </a:cubicBezTo>
                  <a:cubicBezTo>
                    <a:pt x="11" y="248"/>
                    <a:pt x="9" y="244"/>
                    <a:pt x="8" y="240"/>
                  </a:cubicBezTo>
                  <a:cubicBezTo>
                    <a:pt x="9" y="239"/>
                    <a:pt x="9" y="238"/>
                    <a:pt x="10" y="238"/>
                  </a:cubicBezTo>
                  <a:cubicBezTo>
                    <a:pt x="10" y="236"/>
                    <a:pt x="9" y="235"/>
                    <a:pt x="8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>
              <a:off x="5432" y="-52"/>
              <a:ext cx="1153" cy="406"/>
            </a:xfrm>
            <a:custGeom>
              <a:avLst/>
              <a:gdLst>
                <a:gd name="T0" fmla="*/ 212 w 327"/>
                <a:gd name="T1" fmla="*/ 92 h 115"/>
                <a:gd name="T2" fmla="*/ 266 w 327"/>
                <a:gd name="T3" fmla="*/ 96 h 115"/>
                <a:gd name="T4" fmla="*/ 301 w 327"/>
                <a:gd name="T5" fmla="*/ 87 h 115"/>
                <a:gd name="T6" fmla="*/ 305 w 327"/>
                <a:gd name="T7" fmla="*/ 82 h 115"/>
                <a:gd name="T8" fmla="*/ 291 w 327"/>
                <a:gd name="T9" fmla="*/ 19 h 115"/>
                <a:gd name="T10" fmla="*/ 190 w 327"/>
                <a:gd name="T11" fmla="*/ 24 h 115"/>
                <a:gd name="T12" fmla="*/ 143 w 327"/>
                <a:gd name="T13" fmla="*/ 54 h 115"/>
                <a:gd name="T14" fmla="*/ 67 w 327"/>
                <a:gd name="T15" fmla="*/ 21 h 115"/>
                <a:gd name="T16" fmla="*/ 28 w 327"/>
                <a:gd name="T17" fmla="*/ 66 h 115"/>
                <a:gd name="T18" fmla="*/ 108 w 327"/>
                <a:gd name="T19" fmla="*/ 105 h 115"/>
                <a:gd name="T20" fmla="*/ 112 w 327"/>
                <a:gd name="T21" fmla="*/ 86 h 115"/>
                <a:gd name="T22" fmla="*/ 95 w 327"/>
                <a:gd name="T23" fmla="*/ 90 h 115"/>
                <a:gd name="T24" fmla="*/ 108 w 327"/>
                <a:gd name="T25" fmla="*/ 72 h 115"/>
                <a:gd name="T26" fmla="*/ 114 w 327"/>
                <a:gd name="T27" fmla="*/ 65 h 115"/>
                <a:gd name="T28" fmla="*/ 101 w 327"/>
                <a:gd name="T29" fmla="*/ 61 h 115"/>
                <a:gd name="T30" fmla="*/ 91 w 327"/>
                <a:gd name="T31" fmla="*/ 57 h 115"/>
                <a:gd name="T32" fmla="*/ 152 w 327"/>
                <a:gd name="T33" fmla="*/ 92 h 115"/>
                <a:gd name="T34" fmla="*/ 176 w 327"/>
                <a:gd name="T35" fmla="*/ 90 h 115"/>
                <a:gd name="T36" fmla="*/ 191 w 327"/>
                <a:gd name="T37" fmla="*/ 94 h 115"/>
                <a:gd name="T38" fmla="*/ 161 w 327"/>
                <a:gd name="T39" fmla="*/ 87 h 115"/>
                <a:gd name="T40" fmla="*/ 140 w 327"/>
                <a:gd name="T41" fmla="*/ 65 h 115"/>
                <a:gd name="T42" fmla="*/ 145 w 327"/>
                <a:gd name="T43" fmla="*/ 79 h 115"/>
                <a:gd name="T44" fmla="*/ 165 w 327"/>
                <a:gd name="T45" fmla="*/ 91 h 115"/>
                <a:gd name="T46" fmla="*/ 172 w 327"/>
                <a:gd name="T47" fmla="*/ 97 h 115"/>
                <a:gd name="T48" fmla="*/ 190 w 327"/>
                <a:gd name="T49" fmla="*/ 97 h 115"/>
                <a:gd name="T50" fmla="*/ 181 w 327"/>
                <a:gd name="T51" fmla="*/ 96 h 115"/>
                <a:gd name="T52" fmla="*/ 190 w 327"/>
                <a:gd name="T53" fmla="*/ 91 h 115"/>
                <a:gd name="T54" fmla="*/ 173 w 327"/>
                <a:gd name="T55" fmla="*/ 85 h 115"/>
                <a:gd name="T56" fmla="*/ 196 w 327"/>
                <a:gd name="T57" fmla="*/ 91 h 115"/>
                <a:gd name="T58" fmla="*/ 193 w 327"/>
                <a:gd name="T59" fmla="*/ 88 h 115"/>
                <a:gd name="T60" fmla="*/ 153 w 327"/>
                <a:gd name="T61" fmla="*/ 76 h 115"/>
                <a:gd name="T62" fmla="*/ 246 w 327"/>
                <a:gd name="T63" fmla="*/ 90 h 115"/>
                <a:gd name="T64" fmla="*/ 261 w 327"/>
                <a:gd name="T65" fmla="*/ 78 h 115"/>
                <a:gd name="T66" fmla="*/ 250 w 327"/>
                <a:gd name="T67" fmla="*/ 67 h 115"/>
                <a:gd name="T68" fmla="*/ 250 w 327"/>
                <a:gd name="T69" fmla="*/ 67 h 115"/>
                <a:gd name="T70" fmla="*/ 258 w 327"/>
                <a:gd name="T71" fmla="*/ 36 h 115"/>
                <a:gd name="T72" fmla="*/ 274 w 327"/>
                <a:gd name="T73" fmla="*/ 34 h 115"/>
                <a:gd name="T74" fmla="*/ 288 w 327"/>
                <a:gd name="T75" fmla="*/ 50 h 115"/>
                <a:gd name="T76" fmla="*/ 251 w 327"/>
                <a:gd name="T77" fmla="*/ 50 h 115"/>
                <a:gd name="T78" fmla="*/ 230 w 327"/>
                <a:gd name="T79" fmla="*/ 61 h 115"/>
                <a:gd name="T80" fmla="*/ 312 w 327"/>
                <a:gd name="T81" fmla="*/ 17 h 115"/>
                <a:gd name="T82" fmla="*/ 314 w 327"/>
                <a:gd name="T83" fmla="*/ 44 h 115"/>
                <a:gd name="T84" fmla="*/ 204 w 327"/>
                <a:gd name="T85" fmla="*/ 13 h 115"/>
                <a:gd name="T86" fmla="*/ 253 w 327"/>
                <a:gd name="T87" fmla="*/ 76 h 115"/>
                <a:gd name="T88" fmla="*/ 183 w 327"/>
                <a:gd name="T89" fmla="*/ 48 h 115"/>
                <a:gd name="T90" fmla="*/ 177 w 327"/>
                <a:gd name="T91" fmla="*/ 57 h 115"/>
                <a:gd name="T92" fmla="*/ 198 w 327"/>
                <a:gd name="T93" fmla="*/ 67 h 115"/>
                <a:gd name="T94" fmla="*/ 177 w 327"/>
                <a:gd name="T95" fmla="*/ 42 h 115"/>
                <a:gd name="T96" fmla="*/ 157 w 327"/>
                <a:gd name="T97" fmla="*/ 68 h 115"/>
                <a:gd name="T98" fmla="*/ 113 w 327"/>
                <a:gd name="T99" fmla="*/ 20 h 115"/>
                <a:gd name="T100" fmla="*/ 137 w 327"/>
                <a:gd name="T101" fmla="*/ 61 h 115"/>
                <a:gd name="T102" fmla="*/ 143 w 327"/>
                <a:gd name="T103" fmla="*/ 80 h 115"/>
                <a:gd name="T104" fmla="*/ 127 w 327"/>
                <a:gd name="T105" fmla="*/ 75 h 115"/>
                <a:gd name="T106" fmla="*/ 31 w 327"/>
                <a:gd name="T107" fmla="*/ 37 h 115"/>
                <a:gd name="T108" fmla="*/ 47 w 327"/>
                <a:gd name="T109" fmla="*/ 36 h 115"/>
                <a:gd name="T110" fmla="*/ 64 w 327"/>
                <a:gd name="T111" fmla="*/ 38 h 115"/>
                <a:gd name="T112" fmla="*/ 50 w 327"/>
                <a:gd name="T113" fmla="*/ 48 h 115"/>
                <a:gd name="T114" fmla="*/ 57 w 327"/>
                <a:gd name="T115" fmla="*/ 60 h 115"/>
                <a:gd name="T116" fmla="*/ 84 w 327"/>
                <a:gd name="T117" fmla="*/ 85 h 115"/>
                <a:gd name="T118" fmla="*/ 65 w 327"/>
                <a:gd name="T119" fmla="*/ 87 h 115"/>
                <a:gd name="T120" fmla="*/ 90 w 327"/>
                <a:gd name="T121" fmla="*/ 105 h 115"/>
                <a:gd name="T122" fmla="*/ 94 w 327"/>
                <a:gd name="T123" fmla="*/ 104 h 115"/>
                <a:gd name="T124" fmla="*/ 91 w 327"/>
                <a:gd name="T12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111" y="109"/>
                  </a:moveTo>
                  <a:cubicBezTo>
                    <a:pt x="122" y="103"/>
                    <a:pt x="128" y="92"/>
                    <a:pt x="127" y="81"/>
                  </a:cubicBezTo>
                  <a:cubicBezTo>
                    <a:pt x="132" y="84"/>
                    <a:pt x="136" y="87"/>
                    <a:pt x="140" y="90"/>
                  </a:cubicBezTo>
                  <a:cubicBezTo>
                    <a:pt x="152" y="98"/>
                    <a:pt x="166" y="105"/>
                    <a:pt x="182" y="104"/>
                  </a:cubicBezTo>
                  <a:cubicBezTo>
                    <a:pt x="192" y="104"/>
                    <a:pt x="203" y="99"/>
                    <a:pt x="210" y="92"/>
                  </a:cubicBezTo>
                  <a:cubicBezTo>
                    <a:pt x="211" y="92"/>
                    <a:pt x="211" y="92"/>
                    <a:pt x="212" y="92"/>
                  </a:cubicBezTo>
                  <a:cubicBezTo>
                    <a:pt x="215" y="91"/>
                    <a:pt x="214" y="93"/>
                    <a:pt x="212" y="95"/>
                  </a:cubicBezTo>
                  <a:cubicBezTo>
                    <a:pt x="210" y="97"/>
                    <a:pt x="210" y="102"/>
                    <a:pt x="209" y="104"/>
                  </a:cubicBezTo>
                  <a:cubicBezTo>
                    <a:pt x="209" y="107"/>
                    <a:pt x="214" y="105"/>
                    <a:pt x="219" y="105"/>
                  </a:cubicBezTo>
                  <a:cubicBezTo>
                    <a:pt x="223" y="104"/>
                    <a:pt x="228" y="110"/>
                    <a:pt x="236" y="105"/>
                  </a:cubicBezTo>
                  <a:cubicBezTo>
                    <a:pt x="242" y="101"/>
                    <a:pt x="248" y="95"/>
                    <a:pt x="255" y="90"/>
                  </a:cubicBezTo>
                  <a:cubicBezTo>
                    <a:pt x="260" y="88"/>
                    <a:pt x="265" y="91"/>
                    <a:pt x="266" y="96"/>
                  </a:cubicBezTo>
                  <a:cubicBezTo>
                    <a:pt x="267" y="99"/>
                    <a:pt x="271" y="98"/>
                    <a:pt x="270" y="95"/>
                  </a:cubicBezTo>
                  <a:cubicBezTo>
                    <a:pt x="270" y="94"/>
                    <a:pt x="270" y="93"/>
                    <a:pt x="270" y="92"/>
                  </a:cubicBezTo>
                  <a:cubicBezTo>
                    <a:pt x="272" y="88"/>
                    <a:pt x="275" y="84"/>
                    <a:pt x="278" y="80"/>
                  </a:cubicBezTo>
                  <a:cubicBezTo>
                    <a:pt x="286" y="79"/>
                    <a:pt x="293" y="81"/>
                    <a:pt x="297" y="85"/>
                  </a:cubicBezTo>
                  <a:cubicBezTo>
                    <a:pt x="298" y="87"/>
                    <a:pt x="300" y="87"/>
                    <a:pt x="301" y="87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1" y="88"/>
                    <a:pt x="303" y="89"/>
                    <a:pt x="303" y="87"/>
                  </a:cubicBezTo>
                  <a:cubicBezTo>
                    <a:pt x="304" y="84"/>
                    <a:pt x="307" y="83"/>
                    <a:pt x="310" y="83"/>
                  </a:cubicBezTo>
                  <a:cubicBezTo>
                    <a:pt x="313" y="83"/>
                    <a:pt x="316" y="86"/>
                    <a:pt x="317" y="88"/>
                  </a:cubicBezTo>
                  <a:cubicBezTo>
                    <a:pt x="318" y="89"/>
                    <a:pt x="320" y="88"/>
                    <a:pt x="319" y="87"/>
                  </a:cubicBezTo>
                  <a:cubicBezTo>
                    <a:pt x="317" y="84"/>
                    <a:pt x="314" y="81"/>
                    <a:pt x="309" y="81"/>
                  </a:cubicBezTo>
                  <a:cubicBezTo>
                    <a:pt x="308" y="81"/>
                    <a:pt x="306" y="81"/>
                    <a:pt x="305" y="82"/>
                  </a:cubicBezTo>
                  <a:cubicBezTo>
                    <a:pt x="316" y="72"/>
                    <a:pt x="325" y="59"/>
                    <a:pt x="326" y="44"/>
                  </a:cubicBezTo>
                  <a:cubicBezTo>
                    <a:pt x="327" y="29"/>
                    <a:pt x="320" y="14"/>
                    <a:pt x="307" y="7"/>
                  </a:cubicBezTo>
                  <a:cubicBezTo>
                    <a:pt x="307" y="6"/>
                    <a:pt x="307" y="6"/>
                    <a:pt x="306" y="6"/>
                  </a:cubicBezTo>
                  <a:cubicBezTo>
                    <a:pt x="306" y="6"/>
                    <a:pt x="306" y="6"/>
                    <a:pt x="305" y="6"/>
                  </a:cubicBezTo>
                  <a:cubicBezTo>
                    <a:pt x="305" y="6"/>
                    <a:pt x="304" y="6"/>
                    <a:pt x="304" y="6"/>
                  </a:cubicBezTo>
                  <a:cubicBezTo>
                    <a:pt x="299" y="11"/>
                    <a:pt x="295" y="15"/>
                    <a:pt x="291" y="19"/>
                  </a:cubicBezTo>
                  <a:cubicBezTo>
                    <a:pt x="263" y="15"/>
                    <a:pt x="235" y="26"/>
                    <a:pt x="217" y="48"/>
                  </a:cubicBezTo>
                  <a:cubicBezTo>
                    <a:pt x="217" y="47"/>
                    <a:pt x="217" y="47"/>
                    <a:pt x="216" y="46"/>
                  </a:cubicBezTo>
                  <a:cubicBezTo>
                    <a:pt x="210" y="31"/>
                    <a:pt x="213" y="20"/>
                    <a:pt x="217" y="14"/>
                  </a:cubicBezTo>
                  <a:cubicBezTo>
                    <a:pt x="218" y="12"/>
                    <a:pt x="225" y="4"/>
                    <a:pt x="221" y="3"/>
                  </a:cubicBezTo>
                  <a:cubicBezTo>
                    <a:pt x="220" y="2"/>
                    <a:pt x="219" y="2"/>
                    <a:pt x="218" y="2"/>
                  </a:cubicBezTo>
                  <a:cubicBezTo>
                    <a:pt x="206" y="0"/>
                    <a:pt x="194" y="12"/>
                    <a:pt x="190" y="24"/>
                  </a:cubicBezTo>
                  <a:cubicBezTo>
                    <a:pt x="188" y="31"/>
                    <a:pt x="188" y="38"/>
                    <a:pt x="192" y="44"/>
                  </a:cubicBezTo>
                  <a:cubicBezTo>
                    <a:pt x="192" y="44"/>
                    <a:pt x="188" y="48"/>
                    <a:pt x="189" y="54"/>
                  </a:cubicBezTo>
                  <a:cubicBezTo>
                    <a:pt x="190" y="56"/>
                    <a:pt x="191" y="58"/>
                    <a:pt x="193" y="59"/>
                  </a:cubicBezTo>
                  <a:cubicBezTo>
                    <a:pt x="191" y="60"/>
                    <a:pt x="190" y="61"/>
                    <a:pt x="188" y="62"/>
                  </a:cubicBezTo>
                  <a:cubicBezTo>
                    <a:pt x="193" y="50"/>
                    <a:pt x="183" y="36"/>
                    <a:pt x="169" y="35"/>
                  </a:cubicBezTo>
                  <a:cubicBezTo>
                    <a:pt x="158" y="34"/>
                    <a:pt x="145" y="43"/>
                    <a:pt x="143" y="54"/>
                  </a:cubicBezTo>
                  <a:cubicBezTo>
                    <a:pt x="134" y="40"/>
                    <a:pt x="126" y="25"/>
                    <a:pt x="113" y="14"/>
                  </a:cubicBezTo>
                  <a:cubicBezTo>
                    <a:pt x="113" y="14"/>
                    <a:pt x="113" y="13"/>
                    <a:pt x="112" y="13"/>
                  </a:cubicBezTo>
                  <a:cubicBezTo>
                    <a:pt x="112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0" y="14"/>
                    <a:pt x="102" y="28"/>
                    <a:pt x="99" y="35"/>
                  </a:cubicBezTo>
                  <a:cubicBezTo>
                    <a:pt x="90" y="28"/>
                    <a:pt x="79" y="22"/>
                    <a:pt x="67" y="21"/>
                  </a:cubicBezTo>
                  <a:cubicBezTo>
                    <a:pt x="56" y="20"/>
                    <a:pt x="46" y="23"/>
                    <a:pt x="37" y="29"/>
                  </a:cubicBezTo>
                  <a:cubicBezTo>
                    <a:pt x="26" y="34"/>
                    <a:pt x="15" y="42"/>
                    <a:pt x="3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6" y="53"/>
                    <a:pt x="15" y="62"/>
                    <a:pt x="27" y="66"/>
                  </a:cubicBezTo>
                  <a:cubicBezTo>
                    <a:pt x="27" y="66"/>
                    <a:pt x="28" y="66"/>
                    <a:pt x="28" y="66"/>
                  </a:cubicBezTo>
                  <a:cubicBezTo>
                    <a:pt x="38" y="70"/>
                    <a:pt x="50" y="72"/>
                    <a:pt x="61" y="70"/>
                  </a:cubicBezTo>
                  <a:cubicBezTo>
                    <a:pt x="61" y="71"/>
                    <a:pt x="61" y="71"/>
                    <a:pt x="61" y="72"/>
                  </a:cubicBezTo>
                  <a:cubicBezTo>
                    <a:pt x="57" y="84"/>
                    <a:pt x="63" y="99"/>
                    <a:pt x="73" y="106"/>
                  </a:cubicBezTo>
                  <a:cubicBezTo>
                    <a:pt x="84" y="114"/>
                    <a:pt x="99" y="115"/>
                    <a:pt x="111" y="109"/>
                  </a:cubicBezTo>
                  <a:close/>
                  <a:moveTo>
                    <a:pt x="119" y="95"/>
                  </a:moveTo>
                  <a:cubicBezTo>
                    <a:pt x="117" y="99"/>
                    <a:pt x="113" y="103"/>
                    <a:pt x="108" y="105"/>
                  </a:cubicBezTo>
                  <a:cubicBezTo>
                    <a:pt x="106" y="106"/>
                    <a:pt x="105" y="106"/>
                    <a:pt x="103" y="107"/>
                  </a:cubicBezTo>
                  <a:cubicBezTo>
                    <a:pt x="107" y="103"/>
                    <a:pt x="110" y="98"/>
                    <a:pt x="108" y="92"/>
                  </a:cubicBezTo>
                  <a:cubicBezTo>
                    <a:pt x="109" y="91"/>
                    <a:pt x="110" y="90"/>
                    <a:pt x="111" y="89"/>
                  </a:cubicBezTo>
                  <a:cubicBezTo>
                    <a:pt x="111" y="91"/>
                    <a:pt x="111" y="93"/>
                    <a:pt x="111" y="95"/>
                  </a:cubicBezTo>
                  <a:cubicBezTo>
                    <a:pt x="111" y="96"/>
                    <a:pt x="113" y="97"/>
                    <a:pt x="113" y="95"/>
                  </a:cubicBezTo>
                  <a:cubicBezTo>
                    <a:pt x="114" y="92"/>
                    <a:pt x="113" y="89"/>
                    <a:pt x="112" y="86"/>
                  </a:cubicBezTo>
                  <a:cubicBezTo>
                    <a:pt x="112" y="85"/>
                    <a:pt x="113" y="84"/>
                    <a:pt x="113" y="83"/>
                  </a:cubicBezTo>
                  <a:cubicBezTo>
                    <a:pt x="113" y="81"/>
                    <a:pt x="114" y="80"/>
                    <a:pt x="114" y="78"/>
                  </a:cubicBezTo>
                  <a:cubicBezTo>
                    <a:pt x="117" y="83"/>
                    <a:pt x="119" y="89"/>
                    <a:pt x="119" y="95"/>
                  </a:cubicBezTo>
                  <a:close/>
                  <a:moveTo>
                    <a:pt x="104" y="90"/>
                  </a:moveTo>
                  <a:cubicBezTo>
                    <a:pt x="104" y="90"/>
                    <a:pt x="103" y="90"/>
                    <a:pt x="103" y="90"/>
                  </a:cubicBezTo>
                  <a:cubicBezTo>
                    <a:pt x="101" y="93"/>
                    <a:pt x="97" y="92"/>
                    <a:pt x="95" y="90"/>
                  </a:cubicBezTo>
                  <a:cubicBezTo>
                    <a:pt x="93" y="87"/>
                    <a:pt x="95" y="83"/>
                    <a:pt x="98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82"/>
                    <a:pt x="99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1"/>
                    <a:pt x="99" y="81"/>
                    <a:pt x="99" y="80"/>
                  </a:cubicBezTo>
                  <a:cubicBezTo>
                    <a:pt x="101" y="76"/>
                    <a:pt x="104" y="73"/>
                    <a:pt x="108" y="72"/>
                  </a:cubicBezTo>
                  <a:cubicBezTo>
                    <a:pt x="108" y="73"/>
                    <a:pt x="109" y="75"/>
                    <a:pt x="109" y="76"/>
                  </a:cubicBezTo>
                  <a:cubicBezTo>
                    <a:pt x="109" y="81"/>
                    <a:pt x="107" y="87"/>
                    <a:pt x="104" y="90"/>
                  </a:cubicBezTo>
                  <a:close/>
                  <a:moveTo>
                    <a:pt x="72" y="35"/>
                  </a:moveTo>
                  <a:cubicBezTo>
                    <a:pt x="68" y="34"/>
                    <a:pt x="65" y="34"/>
                    <a:pt x="62" y="34"/>
                  </a:cubicBezTo>
                  <a:cubicBezTo>
                    <a:pt x="64" y="34"/>
                    <a:pt x="67" y="34"/>
                    <a:pt x="70" y="34"/>
                  </a:cubicBezTo>
                  <a:cubicBezTo>
                    <a:pt x="89" y="34"/>
                    <a:pt x="107" y="47"/>
                    <a:pt x="114" y="65"/>
                  </a:cubicBezTo>
                  <a:cubicBezTo>
                    <a:pt x="112" y="63"/>
                    <a:pt x="110" y="61"/>
                    <a:pt x="108" y="60"/>
                  </a:cubicBezTo>
                  <a:cubicBezTo>
                    <a:pt x="101" y="46"/>
                    <a:pt x="87" y="37"/>
                    <a:pt x="72" y="35"/>
                  </a:cubicBezTo>
                  <a:close/>
                  <a:moveTo>
                    <a:pt x="91" y="77"/>
                  </a:moveTo>
                  <a:cubicBezTo>
                    <a:pt x="87" y="71"/>
                    <a:pt x="88" y="63"/>
                    <a:pt x="93" y="57"/>
                  </a:cubicBezTo>
                  <a:cubicBezTo>
                    <a:pt x="96" y="58"/>
                    <a:pt x="98" y="59"/>
                    <a:pt x="100" y="61"/>
                  </a:cubicBezTo>
                  <a:cubicBezTo>
                    <a:pt x="100" y="61"/>
                    <a:pt x="100" y="61"/>
                    <a:pt x="101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4" y="64"/>
                    <a:pt x="106" y="67"/>
                    <a:pt x="107" y="70"/>
                  </a:cubicBezTo>
                  <a:cubicBezTo>
                    <a:pt x="103" y="71"/>
                    <a:pt x="100" y="74"/>
                    <a:pt x="98" y="78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6" y="77"/>
                    <a:pt x="93" y="76"/>
                    <a:pt x="91" y="77"/>
                  </a:cubicBezTo>
                  <a:close/>
                  <a:moveTo>
                    <a:pt x="91" y="57"/>
                  </a:moveTo>
                  <a:cubicBezTo>
                    <a:pt x="86" y="63"/>
                    <a:pt x="85" y="71"/>
                    <a:pt x="89" y="78"/>
                  </a:cubicBezTo>
                  <a:cubicBezTo>
                    <a:pt x="88" y="78"/>
                    <a:pt x="87" y="79"/>
                    <a:pt x="87" y="80"/>
                  </a:cubicBezTo>
                  <a:cubicBezTo>
                    <a:pt x="78" y="78"/>
                    <a:pt x="70" y="72"/>
                    <a:pt x="71" y="63"/>
                  </a:cubicBezTo>
                  <a:cubicBezTo>
                    <a:pt x="76" y="59"/>
                    <a:pt x="82" y="56"/>
                    <a:pt x="88" y="56"/>
                  </a:cubicBezTo>
                  <a:cubicBezTo>
                    <a:pt x="89" y="56"/>
                    <a:pt x="90" y="57"/>
                    <a:pt x="91" y="57"/>
                  </a:cubicBezTo>
                  <a:close/>
                  <a:moveTo>
                    <a:pt x="152" y="92"/>
                  </a:moveTo>
                  <a:cubicBezTo>
                    <a:pt x="151" y="91"/>
                    <a:pt x="150" y="89"/>
                    <a:pt x="149" y="88"/>
                  </a:cubicBezTo>
                  <a:cubicBezTo>
                    <a:pt x="155" y="91"/>
                    <a:pt x="160" y="94"/>
                    <a:pt x="167" y="96"/>
                  </a:cubicBezTo>
                  <a:cubicBezTo>
                    <a:pt x="168" y="97"/>
                    <a:pt x="168" y="98"/>
                    <a:pt x="169" y="99"/>
                  </a:cubicBezTo>
                  <a:cubicBezTo>
                    <a:pt x="163" y="97"/>
                    <a:pt x="157" y="95"/>
                    <a:pt x="152" y="92"/>
                  </a:cubicBezTo>
                  <a:close/>
                  <a:moveTo>
                    <a:pt x="177" y="92"/>
                  </a:moveTo>
                  <a:cubicBezTo>
                    <a:pt x="177" y="91"/>
                    <a:pt x="177" y="91"/>
                    <a:pt x="176" y="90"/>
                  </a:cubicBezTo>
                  <a:cubicBezTo>
                    <a:pt x="178" y="90"/>
                    <a:pt x="180" y="91"/>
                    <a:pt x="182" y="91"/>
                  </a:cubicBezTo>
                  <a:cubicBezTo>
                    <a:pt x="182" y="91"/>
                    <a:pt x="183" y="91"/>
                    <a:pt x="183" y="92"/>
                  </a:cubicBezTo>
                  <a:cubicBezTo>
                    <a:pt x="181" y="92"/>
                    <a:pt x="179" y="92"/>
                    <a:pt x="177" y="92"/>
                  </a:cubicBezTo>
                  <a:close/>
                  <a:moveTo>
                    <a:pt x="192" y="93"/>
                  </a:moveTo>
                  <a:cubicBezTo>
                    <a:pt x="193" y="93"/>
                    <a:pt x="193" y="93"/>
                    <a:pt x="194" y="93"/>
                  </a:cubicBezTo>
                  <a:cubicBezTo>
                    <a:pt x="193" y="94"/>
                    <a:pt x="192" y="94"/>
                    <a:pt x="191" y="94"/>
                  </a:cubicBezTo>
                  <a:cubicBezTo>
                    <a:pt x="190" y="94"/>
                    <a:pt x="190" y="94"/>
                    <a:pt x="189" y="93"/>
                  </a:cubicBezTo>
                  <a:cubicBezTo>
                    <a:pt x="190" y="93"/>
                    <a:pt x="191" y="93"/>
                    <a:pt x="192" y="93"/>
                  </a:cubicBezTo>
                  <a:close/>
                  <a:moveTo>
                    <a:pt x="173" y="89"/>
                  </a:moveTo>
                  <a:cubicBezTo>
                    <a:pt x="173" y="90"/>
                    <a:pt x="174" y="91"/>
                    <a:pt x="174" y="91"/>
                  </a:cubicBezTo>
                  <a:cubicBezTo>
                    <a:pt x="171" y="90"/>
                    <a:pt x="168" y="90"/>
                    <a:pt x="165" y="88"/>
                  </a:cubicBezTo>
                  <a:cubicBezTo>
                    <a:pt x="163" y="88"/>
                    <a:pt x="162" y="87"/>
                    <a:pt x="161" y="87"/>
                  </a:cubicBezTo>
                  <a:cubicBezTo>
                    <a:pt x="160" y="85"/>
                    <a:pt x="158" y="84"/>
                    <a:pt x="157" y="82"/>
                  </a:cubicBezTo>
                  <a:cubicBezTo>
                    <a:pt x="158" y="82"/>
                    <a:pt x="159" y="83"/>
                    <a:pt x="159" y="83"/>
                  </a:cubicBezTo>
                  <a:cubicBezTo>
                    <a:pt x="163" y="86"/>
                    <a:pt x="168" y="88"/>
                    <a:pt x="173" y="89"/>
                  </a:cubicBezTo>
                  <a:close/>
                  <a:moveTo>
                    <a:pt x="156" y="84"/>
                  </a:moveTo>
                  <a:cubicBezTo>
                    <a:pt x="151" y="81"/>
                    <a:pt x="147" y="78"/>
                    <a:pt x="143" y="74"/>
                  </a:cubicBezTo>
                  <a:cubicBezTo>
                    <a:pt x="142" y="71"/>
                    <a:pt x="141" y="68"/>
                    <a:pt x="140" y="65"/>
                  </a:cubicBezTo>
                  <a:cubicBezTo>
                    <a:pt x="144" y="70"/>
                    <a:pt x="147" y="74"/>
                    <a:pt x="151" y="77"/>
                  </a:cubicBezTo>
                  <a:cubicBezTo>
                    <a:pt x="153" y="80"/>
                    <a:pt x="154" y="82"/>
                    <a:pt x="156" y="84"/>
                  </a:cubicBezTo>
                  <a:close/>
                  <a:moveTo>
                    <a:pt x="160" y="89"/>
                  </a:moveTo>
                  <a:cubicBezTo>
                    <a:pt x="161" y="90"/>
                    <a:pt x="162" y="91"/>
                    <a:pt x="163" y="93"/>
                  </a:cubicBezTo>
                  <a:cubicBezTo>
                    <a:pt x="157" y="90"/>
                    <a:pt x="152" y="87"/>
                    <a:pt x="147" y="83"/>
                  </a:cubicBezTo>
                  <a:cubicBezTo>
                    <a:pt x="146" y="82"/>
                    <a:pt x="146" y="80"/>
                    <a:pt x="145" y="79"/>
                  </a:cubicBezTo>
                  <a:cubicBezTo>
                    <a:pt x="149" y="83"/>
                    <a:pt x="154" y="86"/>
                    <a:pt x="160" y="89"/>
                  </a:cubicBezTo>
                  <a:close/>
                  <a:moveTo>
                    <a:pt x="176" y="94"/>
                  </a:moveTo>
                  <a:cubicBezTo>
                    <a:pt x="177" y="94"/>
                    <a:pt x="177" y="95"/>
                    <a:pt x="178" y="96"/>
                  </a:cubicBezTo>
                  <a:cubicBezTo>
                    <a:pt x="175" y="96"/>
                    <a:pt x="172" y="95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3"/>
                    <a:pt x="166" y="92"/>
                    <a:pt x="165" y="91"/>
                  </a:cubicBezTo>
                  <a:cubicBezTo>
                    <a:pt x="165" y="91"/>
                    <a:pt x="166" y="91"/>
                    <a:pt x="166" y="92"/>
                  </a:cubicBezTo>
                  <a:cubicBezTo>
                    <a:pt x="170" y="92"/>
                    <a:pt x="173" y="93"/>
                    <a:pt x="176" y="94"/>
                  </a:cubicBezTo>
                  <a:close/>
                  <a:moveTo>
                    <a:pt x="182" y="99"/>
                  </a:moveTo>
                  <a:cubicBezTo>
                    <a:pt x="180" y="100"/>
                    <a:pt x="177" y="100"/>
                    <a:pt x="175" y="99"/>
                  </a:cubicBezTo>
                  <a:cubicBezTo>
                    <a:pt x="175" y="99"/>
                    <a:pt x="174" y="99"/>
                    <a:pt x="174" y="99"/>
                  </a:cubicBezTo>
                  <a:cubicBezTo>
                    <a:pt x="173" y="99"/>
                    <a:pt x="172" y="98"/>
                    <a:pt x="172" y="97"/>
                  </a:cubicBezTo>
                  <a:cubicBezTo>
                    <a:pt x="175" y="98"/>
                    <a:pt x="178" y="98"/>
                    <a:pt x="181" y="98"/>
                  </a:cubicBezTo>
                  <a:cubicBezTo>
                    <a:pt x="181" y="99"/>
                    <a:pt x="182" y="99"/>
                    <a:pt x="182" y="99"/>
                  </a:cubicBezTo>
                  <a:close/>
                  <a:moveTo>
                    <a:pt x="192" y="97"/>
                  </a:moveTo>
                  <a:cubicBezTo>
                    <a:pt x="190" y="98"/>
                    <a:pt x="188" y="99"/>
                    <a:pt x="186" y="99"/>
                  </a:cubicBezTo>
                  <a:cubicBezTo>
                    <a:pt x="185" y="99"/>
                    <a:pt x="184" y="98"/>
                    <a:pt x="184" y="98"/>
                  </a:cubicBezTo>
                  <a:cubicBezTo>
                    <a:pt x="186" y="98"/>
                    <a:pt x="188" y="97"/>
                    <a:pt x="190" y="97"/>
                  </a:cubicBezTo>
                  <a:cubicBezTo>
                    <a:pt x="191" y="97"/>
                    <a:pt x="192" y="97"/>
                    <a:pt x="192" y="97"/>
                  </a:cubicBezTo>
                  <a:close/>
                  <a:moveTo>
                    <a:pt x="181" y="96"/>
                  </a:moveTo>
                  <a:cubicBezTo>
                    <a:pt x="181" y="95"/>
                    <a:pt x="180" y="95"/>
                    <a:pt x="180" y="94"/>
                  </a:cubicBezTo>
                  <a:cubicBezTo>
                    <a:pt x="182" y="94"/>
                    <a:pt x="184" y="94"/>
                    <a:pt x="186" y="94"/>
                  </a:cubicBezTo>
                  <a:cubicBezTo>
                    <a:pt x="186" y="94"/>
                    <a:pt x="187" y="95"/>
                    <a:pt x="187" y="95"/>
                  </a:cubicBezTo>
                  <a:cubicBezTo>
                    <a:pt x="185" y="95"/>
                    <a:pt x="183" y="96"/>
                    <a:pt x="181" y="96"/>
                  </a:cubicBezTo>
                  <a:close/>
                  <a:moveTo>
                    <a:pt x="196" y="96"/>
                  </a:moveTo>
                  <a:cubicBezTo>
                    <a:pt x="195" y="96"/>
                    <a:pt x="194" y="96"/>
                    <a:pt x="194" y="96"/>
                  </a:cubicBezTo>
                  <a:cubicBezTo>
                    <a:pt x="195" y="95"/>
                    <a:pt x="196" y="95"/>
                    <a:pt x="198" y="94"/>
                  </a:cubicBezTo>
                  <a:cubicBezTo>
                    <a:pt x="199" y="94"/>
                    <a:pt x="199" y="94"/>
                    <a:pt x="200" y="94"/>
                  </a:cubicBezTo>
                  <a:cubicBezTo>
                    <a:pt x="199" y="95"/>
                    <a:pt x="197" y="96"/>
                    <a:pt x="196" y="96"/>
                  </a:cubicBezTo>
                  <a:close/>
                  <a:moveTo>
                    <a:pt x="190" y="91"/>
                  </a:moveTo>
                  <a:cubicBezTo>
                    <a:pt x="189" y="91"/>
                    <a:pt x="188" y="92"/>
                    <a:pt x="187" y="92"/>
                  </a:cubicBezTo>
                  <a:cubicBezTo>
                    <a:pt x="186" y="91"/>
                    <a:pt x="186" y="91"/>
                    <a:pt x="185" y="90"/>
                  </a:cubicBezTo>
                  <a:cubicBezTo>
                    <a:pt x="186" y="90"/>
                    <a:pt x="187" y="90"/>
                    <a:pt x="188" y="90"/>
                  </a:cubicBezTo>
                  <a:cubicBezTo>
                    <a:pt x="189" y="90"/>
                    <a:pt x="189" y="91"/>
                    <a:pt x="190" y="91"/>
                  </a:cubicBezTo>
                  <a:close/>
                  <a:moveTo>
                    <a:pt x="174" y="87"/>
                  </a:moveTo>
                  <a:cubicBezTo>
                    <a:pt x="174" y="87"/>
                    <a:pt x="173" y="86"/>
                    <a:pt x="173" y="85"/>
                  </a:cubicBezTo>
                  <a:cubicBezTo>
                    <a:pt x="175" y="86"/>
                    <a:pt x="177" y="86"/>
                    <a:pt x="178" y="86"/>
                  </a:cubicBezTo>
                  <a:cubicBezTo>
                    <a:pt x="179" y="87"/>
                    <a:pt x="179" y="88"/>
                    <a:pt x="180" y="88"/>
                  </a:cubicBezTo>
                  <a:cubicBezTo>
                    <a:pt x="178" y="88"/>
                    <a:pt x="176" y="88"/>
                    <a:pt x="174" y="87"/>
                  </a:cubicBezTo>
                  <a:close/>
                  <a:moveTo>
                    <a:pt x="199" y="90"/>
                  </a:moveTo>
                  <a:cubicBezTo>
                    <a:pt x="199" y="91"/>
                    <a:pt x="198" y="91"/>
                    <a:pt x="197" y="91"/>
                  </a:cubicBezTo>
                  <a:cubicBezTo>
                    <a:pt x="197" y="91"/>
                    <a:pt x="196" y="91"/>
                    <a:pt x="196" y="91"/>
                  </a:cubicBezTo>
                  <a:cubicBezTo>
                    <a:pt x="197" y="91"/>
                    <a:pt x="197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lose/>
                  <a:moveTo>
                    <a:pt x="195" y="89"/>
                  </a:moveTo>
                  <a:cubicBezTo>
                    <a:pt x="195" y="89"/>
                    <a:pt x="194" y="90"/>
                    <a:pt x="193" y="90"/>
                  </a:cubicBezTo>
                  <a:cubicBezTo>
                    <a:pt x="192" y="90"/>
                    <a:pt x="191" y="90"/>
                    <a:pt x="191" y="89"/>
                  </a:cubicBezTo>
                  <a:cubicBezTo>
                    <a:pt x="192" y="89"/>
                    <a:pt x="192" y="89"/>
                    <a:pt x="193" y="88"/>
                  </a:cubicBezTo>
                  <a:cubicBezTo>
                    <a:pt x="194" y="88"/>
                    <a:pt x="195" y="89"/>
                    <a:pt x="195" y="89"/>
                  </a:cubicBezTo>
                  <a:close/>
                  <a:moveTo>
                    <a:pt x="164" y="82"/>
                  </a:moveTo>
                  <a:cubicBezTo>
                    <a:pt x="165" y="83"/>
                    <a:pt x="167" y="84"/>
                    <a:pt x="170" y="84"/>
                  </a:cubicBezTo>
                  <a:cubicBezTo>
                    <a:pt x="170" y="85"/>
                    <a:pt x="171" y="86"/>
                    <a:pt x="171" y="86"/>
                  </a:cubicBezTo>
                  <a:cubicBezTo>
                    <a:pt x="166" y="85"/>
                    <a:pt x="161" y="82"/>
                    <a:pt x="157" y="79"/>
                  </a:cubicBezTo>
                  <a:cubicBezTo>
                    <a:pt x="155" y="78"/>
                    <a:pt x="154" y="77"/>
                    <a:pt x="153" y="76"/>
                  </a:cubicBezTo>
                  <a:cubicBezTo>
                    <a:pt x="152" y="74"/>
                    <a:pt x="152" y="73"/>
                    <a:pt x="151" y="71"/>
                  </a:cubicBezTo>
                  <a:cubicBezTo>
                    <a:pt x="155" y="76"/>
                    <a:pt x="159" y="80"/>
                    <a:pt x="164" y="82"/>
                  </a:cubicBezTo>
                  <a:close/>
                  <a:moveTo>
                    <a:pt x="234" y="99"/>
                  </a:moveTo>
                  <a:cubicBezTo>
                    <a:pt x="229" y="99"/>
                    <a:pt x="222" y="96"/>
                    <a:pt x="216" y="100"/>
                  </a:cubicBezTo>
                  <a:cubicBezTo>
                    <a:pt x="216" y="100"/>
                    <a:pt x="220" y="95"/>
                    <a:pt x="229" y="96"/>
                  </a:cubicBezTo>
                  <a:cubicBezTo>
                    <a:pt x="235" y="97"/>
                    <a:pt x="239" y="95"/>
                    <a:pt x="246" y="90"/>
                  </a:cubicBezTo>
                  <a:cubicBezTo>
                    <a:pt x="246" y="90"/>
                    <a:pt x="239" y="98"/>
                    <a:pt x="234" y="99"/>
                  </a:cubicBezTo>
                  <a:close/>
                  <a:moveTo>
                    <a:pt x="261" y="78"/>
                  </a:moveTo>
                  <a:cubicBezTo>
                    <a:pt x="245" y="88"/>
                    <a:pt x="236" y="86"/>
                    <a:pt x="224" y="81"/>
                  </a:cubicBezTo>
                  <a:cubicBezTo>
                    <a:pt x="207" y="74"/>
                    <a:pt x="194" y="79"/>
                    <a:pt x="194" y="79"/>
                  </a:cubicBezTo>
                  <a:cubicBezTo>
                    <a:pt x="203" y="74"/>
                    <a:pt x="212" y="73"/>
                    <a:pt x="228" y="79"/>
                  </a:cubicBezTo>
                  <a:cubicBezTo>
                    <a:pt x="246" y="86"/>
                    <a:pt x="261" y="78"/>
                    <a:pt x="261" y="78"/>
                  </a:cubicBezTo>
                  <a:close/>
                  <a:moveTo>
                    <a:pt x="268" y="90"/>
                  </a:moveTo>
                  <a:cubicBezTo>
                    <a:pt x="266" y="88"/>
                    <a:pt x="264" y="86"/>
                    <a:pt x="261" y="85"/>
                  </a:cubicBezTo>
                  <a:cubicBezTo>
                    <a:pt x="262" y="85"/>
                    <a:pt x="263" y="84"/>
                    <a:pt x="264" y="84"/>
                  </a:cubicBezTo>
                  <a:cubicBezTo>
                    <a:pt x="267" y="82"/>
                    <a:pt x="271" y="81"/>
                    <a:pt x="275" y="80"/>
                  </a:cubicBezTo>
                  <a:cubicBezTo>
                    <a:pt x="272" y="83"/>
                    <a:pt x="270" y="87"/>
                    <a:pt x="268" y="90"/>
                  </a:cubicBezTo>
                  <a:close/>
                  <a:moveTo>
                    <a:pt x="250" y="67"/>
                  </a:moveTo>
                  <a:cubicBezTo>
                    <a:pt x="247" y="66"/>
                    <a:pt x="243" y="66"/>
                    <a:pt x="239" y="64"/>
                  </a:cubicBezTo>
                  <a:cubicBezTo>
                    <a:pt x="249" y="55"/>
                    <a:pt x="262" y="48"/>
                    <a:pt x="276" y="50"/>
                  </a:cubicBezTo>
                  <a:cubicBezTo>
                    <a:pt x="289" y="52"/>
                    <a:pt x="301" y="65"/>
                    <a:pt x="298" y="79"/>
                  </a:cubicBezTo>
                  <a:cubicBezTo>
                    <a:pt x="296" y="77"/>
                    <a:pt x="294" y="75"/>
                    <a:pt x="292" y="74"/>
                  </a:cubicBezTo>
                  <a:cubicBezTo>
                    <a:pt x="292" y="64"/>
                    <a:pt x="284" y="58"/>
                    <a:pt x="276" y="56"/>
                  </a:cubicBezTo>
                  <a:cubicBezTo>
                    <a:pt x="266" y="55"/>
                    <a:pt x="257" y="60"/>
                    <a:pt x="250" y="67"/>
                  </a:cubicBezTo>
                  <a:close/>
                  <a:moveTo>
                    <a:pt x="258" y="36"/>
                  </a:moveTo>
                  <a:cubicBezTo>
                    <a:pt x="259" y="36"/>
                    <a:pt x="261" y="35"/>
                    <a:pt x="262" y="35"/>
                  </a:cubicBezTo>
                  <a:cubicBezTo>
                    <a:pt x="262" y="35"/>
                    <a:pt x="263" y="35"/>
                    <a:pt x="263" y="35"/>
                  </a:cubicBezTo>
                  <a:cubicBezTo>
                    <a:pt x="281" y="35"/>
                    <a:pt x="297" y="48"/>
                    <a:pt x="301" y="66"/>
                  </a:cubicBezTo>
                  <a:cubicBezTo>
                    <a:pt x="301" y="64"/>
                    <a:pt x="299" y="61"/>
                    <a:pt x="298" y="59"/>
                  </a:cubicBezTo>
                  <a:cubicBezTo>
                    <a:pt x="290" y="45"/>
                    <a:pt x="274" y="36"/>
                    <a:pt x="258" y="36"/>
                  </a:cubicBezTo>
                  <a:close/>
                  <a:moveTo>
                    <a:pt x="274" y="34"/>
                  </a:moveTo>
                  <a:cubicBezTo>
                    <a:pt x="276" y="34"/>
                    <a:pt x="278" y="34"/>
                    <a:pt x="279" y="35"/>
                  </a:cubicBezTo>
                  <a:cubicBezTo>
                    <a:pt x="286" y="37"/>
                    <a:pt x="292" y="41"/>
                    <a:pt x="297" y="47"/>
                  </a:cubicBezTo>
                  <a:cubicBezTo>
                    <a:pt x="300" y="52"/>
                    <a:pt x="302" y="57"/>
                    <a:pt x="303" y="63"/>
                  </a:cubicBezTo>
                  <a:cubicBezTo>
                    <a:pt x="301" y="55"/>
                    <a:pt x="296" y="48"/>
                    <a:pt x="290" y="42"/>
                  </a:cubicBezTo>
                  <a:cubicBezTo>
                    <a:pt x="285" y="38"/>
                    <a:pt x="280" y="36"/>
                    <a:pt x="274" y="34"/>
                  </a:cubicBezTo>
                  <a:close/>
                  <a:moveTo>
                    <a:pt x="288" y="50"/>
                  </a:moveTo>
                  <a:cubicBezTo>
                    <a:pt x="286" y="49"/>
                    <a:pt x="283" y="48"/>
                    <a:pt x="281" y="47"/>
                  </a:cubicBezTo>
                  <a:cubicBezTo>
                    <a:pt x="279" y="46"/>
                    <a:pt x="277" y="46"/>
                    <a:pt x="275" y="46"/>
                  </a:cubicBezTo>
                  <a:cubicBezTo>
                    <a:pt x="263" y="42"/>
                    <a:pt x="250" y="42"/>
                    <a:pt x="239" y="46"/>
                  </a:cubicBezTo>
                  <a:cubicBezTo>
                    <a:pt x="242" y="43"/>
                    <a:pt x="245" y="41"/>
                    <a:pt x="249" y="39"/>
                  </a:cubicBezTo>
                  <a:cubicBezTo>
                    <a:pt x="263" y="36"/>
                    <a:pt x="277" y="41"/>
                    <a:pt x="288" y="50"/>
                  </a:cubicBezTo>
                  <a:close/>
                  <a:moveTo>
                    <a:pt x="265" y="46"/>
                  </a:moveTo>
                  <a:cubicBezTo>
                    <a:pt x="262" y="46"/>
                    <a:pt x="259" y="47"/>
                    <a:pt x="256" y="48"/>
                  </a:cubicBezTo>
                  <a:cubicBezTo>
                    <a:pt x="247" y="48"/>
                    <a:pt x="237" y="50"/>
                    <a:pt x="229" y="55"/>
                  </a:cubicBezTo>
                  <a:cubicBezTo>
                    <a:pt x="230" y="53"/>
                    <a:pt x="232" y="52"/>
                    <a:pt x="233" y="50"/>
                  </a:cubicBezTo>
                  <a:cubicBezTo>
                    <a:pt x="243" y="46"/>
                    <a:pt x="254" y="44"/>
                    <a:pt x="265" y="46"/>
                  </a:cubicBezTo>
                  <a:close/>
                  <a:moveTo>
                    <a:pt x="251" y="50"/>
                  </a:moveTo>
                  <a:cubicBezTo>
                    <a:pt x="249" y="51"/>
                    <a:pt x="248" y="52"/>
                    <a:pt x="247" y="53"/>
                  </a:cubicBezTo>
                  <a:cubicBezTo>
                    <a:pt x="240" y="54"/>
                    <a:pt x="234" y="55"/>
                    <a:pt x="228" y="58"/>
                  </a:cubicBezTo>
                  <a:cubicBezTo>
                    <a:pt x="235" y="53"/>
                    <a:pt x="243" y="51"/>
                    <a:pt x="251" y="50"/>
                  </a:cubicBezTo>
                  <a:close/>
                  <a:moveTo>
                    <a:pt x="242" y="56"/>
                  </a:moveTo>
                  <a:cubicBezTo>
                    <a:pt x="241" y="57"/>
                    <a:pt x="240" y="57"/>
                    <a:pt x="239" y="58"/>
                  </a:cubicBezTo>
                  <a:cubicBezTo>
                    <a:pt x="236" y="59"/>
                    <a:pt x="233" y="59"/>
                    <a:pt x="230" y="61"/>
                  </a:cubicBezTo>
                  <a:cubicBezTo>
                    <a:pt x="230" y="60"/>
                    <a:pt x="229" y="60"/>
                    <a:pt x="229" y="60"/>
                  </a:cubicBezTo>
                  <a:cubicBezTo>
                    <a:pt x="233" y="58"/>
                    <a:pt x="238" y="57"/>
                    <a:pt x="242" y="56"/>
                  </a:cubicBezTo>
                  <a:close/>
                  <a:moveTo>
                    <a:pt x="311" y="30"/>
                  </a:moveTo>
                  <a:cubicBezTo>
                    <a:pt x="313" y="31"/>
                    <a:pt x="314" y="29"/>
                    <a:pt x="314" y="28"/>
                  </a:cubicBezTo>
                  <a:cubicBezTo>
                    <a:pt x="314" y="28"/>
                    <a:pt x="314" y="28"/>
                    <a:pt x="314" y="28"/>
                  </a:cubicBezTo>
                  <a:cubicBezTo>
                    <a:pt x="314" y="24"/>
                    <a:pt x="313" y="20"/>
                    <a:pt x="312" y="17"/>
                  </a:cubicBezTo>
                  <a:cubicBezTo>
                    <a:pt x="319" y="24"/>
                    <a:pt x="322" y="35"/>
                    <a:pt x="321" y="45"/>
                  </a:cubicBezTo>
                  <a:cubicBezTo>
                    <a:pt x="320" y="57"/>
                    <a:pt x="314" y="68"/>
                    <a:pt x="305" y="76"/>
                  </a:cubicBezTo>
                  <a:cubicBezTo>
                    <a:pt x="307" y="65"/>
                    <a:pt x="305" y="54"/>
                    <a:pt x="298" y="45"/>
                  </a:cubicBezTo>
                  <a:cubicBezTo>
                    <a:pt x="296" y="42"/>
                    <a:pt x="292" y="39"/>
                    <a:pt x="289" y="36"/>
                  </a:cubicBezTo>
                  <a:cubicBezTo>
                    <a:pt x="297" y="39"/>
                    <a:pt x="304" y="43"/>
                    <a:pt x="311" y="48"/>
                  </a:cubicBezTo>
                  <a:cubicBezTo>
                    <a:pt x="313" y="50"/>
                    <a:pt x="316" y="46"/>
                    <a:pt x="314" y="44"/>
                  </a:cubicBezTo>
                  <a:cubicBezTo>
                    <a:pt x="299" y="32"/>
                    <a:pt x="280" y="27"/>
                    <a:pt x="261" y="31"/>
                  </a:cubicBezTo>
                  <a:cubicBezTo>
                    <a:pt x="246" y="34"/>
                    <a:pt x="232" y="43"/>
                    <a:pt x="223" y="55"/>
                  </a:cubicBezTo>
                  <a:cubicBezTo>
                    <a:pt x="221" y="54"/>
                    <a:pt x="220" y="53"/>
                    <a:pt x="219" y="52"/>
                  </a:cubicBezTo>
                  <a:cubicBezTo>
                    <a:pt x="241" y="24"/>
                    <a:pt x="279" y="15"/>
                    <a:pt x="311" y="30"/>
                  </a:cubicBezTo>
                  <a:close/>
                  <a:moveTo>
                    <a:pt x="209" y="56"/>
                  </a:moveTo>
                  <a:cubicBezTo>
                    <a:pt x="191" y="31"/>
                    <a:pt x="203" y="15"/>
                    <a:pt x="204" y="13"/>
                  </a:cubicBezTo>
                  <a:cubicBezTo>
                    <a:pt x="205" y="11"/>
                    <a:pt x="206" y="9"/>
                    <a:pt x="208" y="10"/>
                  </a:cubicBezTo>
                  <a:cubicBezTo>
                    <a:pt x="209" y="10"/>
                    <a:pt x="209" y="12"/>
                    <a:pt x="208" y="14"/>
                  </a:cubicBezTo>
                  <a:cubicBezTo>
                    <a:pt x="206" y="17"/>
                    <a:pt x="199" y="28"/>
                    <a:pt x="209" y="49"/>
                  </a:cubicBezTo>
                  <a:cubicBezTo>
                    <a:pt x="216" y="62"/>
                    <a:pt x="226" y="67"/>
                    <a:pt x="235" y="70"/>
                  </a:cubicBezTo>
                  <a:cubicBezTo>
                    <a:pt x="252" y="76"/>
                    <a:pt x="265" y="72"/>
                    <a:pt x="265" y="73"/>
                  </a:cubicBezTo>
                  <a:cubicBezTo>
                    <a:pt x="265" y="75"/>
                    <a:pt x="260" y="75"/>
                    <a:pt x="253" y="76"/>
                  </a:cubicBezTo>
                  <a:cubicBezTo>
                    <a:pt x="251" y="76"/>
                    <a:pt x="243" y="77"/>
                    <a:pt x="234" y="74"/>
                  </a:cubicBezTo>
                  <a:cubicBezTo>
                    <a:pt x="226" y="71"/>
                    <a:pt x="218" y="67"/>
                    <a:pt x="209" y="56"/>
                  </a:cubicBezTo>
                  <a:close/>
                  <a:moveTo>
                    <a:pt x="177" y="42"/>
                  </a:moveTo>
                  <a:cubicBezTo>
                    <a:pt x="179" y="43"/>
                    <a:pt x="181" y="45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8"/>
                    <a:pt x="183" y="48"/>
                    <a:pt x="183" y="48"/>
                  </a:cubicBezTo>
                  <a:cubicBezTo>
                    <a:pt x="186" y="53"/>
                    <a:pt x="186" y="60"/>
                    <a:pt x="182" y="65"/>
                  </a:cubicBezTo>
                  <a:cubicBezTo>
                    <a:pt x="182" y="65"/>
                    <a:pt x="182" y="65"/>
                    <a:pt x="181" y="65"/>
                  </a:cubicBezTo>
                  <a:cubicBezTo>
                    <a:pt x="181" y="65"/>
                    <a:pt x="181" y="65"/>
                    <a:pt x="180" y="66"/>
                  </a:cubicBezTo>
                  <a:cubicBezTo>
                    <a:pt x="176" y="67"/>
                    <a:pt x="172" y="67"/>
                    <a:pt x="169" y="64"/>
                  </a:cubicBezTo>
                  <a:cubicBezTo>
                    <a:pt x="164" y="60"/>
                    <a:pt x="171" y="53"/>
                    <a:pt x="173" y="58"/>
                  </a:cubicBezTo>
                  <a:cubicBezTo>
                    <a:pt x="174" y="61"/>
                    <a:pt x="178" y="59"/>
                    <a:pt x="177" y="57"/>
                  </a:cubicBezTo>
                  <a:cubicBezTo>
                    <a:pt x="176" y="53"/>
                    <a:pt x="170" y="50"/>
                    <a:pt x="166" y="53"/>
                  </a:cubicBezTo>
                  <a:cubicBezTo>
                    <a:pt x="162" y="56"/>
                    <a:pt x="162" y="62"/>
                    <a:pt x="165" y="66"/>
                  </a:cubicBezTo>
                  <a:cubicBezTo>
                    <a:pt x="168" y="71"/>
                    <a:pt x="175" y="72"/>
                    <a:pt x="181" y="70"/>
                  </a:cubicBezTo>
                  <a:cubicBezTo>
                    <a:pt x="187" y="69"/>
                    <a:pt x="192" y="66"/>
                    <a:pt x="197" y="62"/>
                  </a:cubicBezTo>
                  <a:cubicBezTo>
                    <a:pt x="198" y="62"/>
                    <a:pt x="199" y="62"/>
                    <a:pt x="201" y="62"/>
                  </a:cubicBezTo>
                  <a:cubicBezTo>
                    <a:pt x="203" y="63"/>
                    <a:pt x="202" y="66"/>
                    <a:pt x="198" y="67"/>
                  </a:cubicBezTo>
                  <a:cubicBezTo>
                    <a:pt x="193" y="67"/>
                    <a:pt x="189" y="71"/>
                    <a:pt x="187" y="75"/>
                  </a:cubicBezTo>
                  <a:cubicBezTo>
                    <a:pt x="187" y="76"/>
                    <a:pt x="186" y="76"/>
                    <a:pt x="186" y="76"/>
                  </a:cubicBezTo>
                  <a:cubicBezTo>
                    <a:pt x="182" y="79"/>
                    <a:pt x="177" y="79"/>
                    <a:pt x="172" y="77"/>
                  </a:cubicBezTo>
                  <a:cubicBezTo>
                    <a:pt x="166" y="74"/>
                    <a:pt x="162" y="67"/>
                    <a:pt x="161" y="61"/>
                  </a:cubicBezTo>
                  <a:cubicBezTo>
                    <a:pt x="159" y="54"/>
                    <a:pt x="161" y="47"/>
                    <a:pt x="167" y="43"/>
                  </a:cubicBezTo>
                  <a:cubicBezTo>
                    <a:pt x="170" y="41"/>
                    <a:pt x="174" y="40"/>
                    <a:pt x="177" y="42"/>
                  </a:cubicBezTo>
                  <a:close/>
                  <a:moveTo>
                    <a:pt x="161" y="41"/>
                  </a:moveTo>
                  <a:cubicBezTo>
                    <a:pt x="163" y="40"/>
                    <a:pt x="166" y="39"/>
                    <a:pt x="168" y="39"/>
                  </a:cubicBezTo>
                  <a:cubicBezTo>
                    <a:pt x="168" y="39"/>
                    <a:pt x="168" y="39"/>
                    <a:pt x="169" y="39"/>
                  </a:cubicBezTo>
                  <a:cubicBezTo>
                    <a:pt x="160" y="42"/>
                    <a:pt x="157" y="51"/>
                    <a:pt x="158" y="59"/>
                  </a:cubicBezTo>
                  <a:cubicBezTo>
                    <a:pt x="159" y="66"/>
                    <a:pt x="163" y="73"/>
                    <a:pt x="168" y="77"/>
                  </a:cubicBezTo>
                  <a:cubicBezTo>
                    <a:pt x="164" y="74"/>
                    <a:pt x="160" y="71"/>
                    <a:pt x="157" y="68"/>
                  </a:cubicBezTo>
                  <a:cubicBezTo>
                    <a:pt x="151" y="59"/>
                    <a:pt x="152" y="46"/>
                    <a:pt x="161" y="41"/>
                  </a:cubicBezTo>
                  <a:close/>
                  <a:moveTo>
                    <a:pt x="154" y="45"/>
                  </a:moveTo>
                  <a:cubicBezTo>
                    <a:pt x="150" y="51"/>
                    <a:pt x="150" y="60"/>
                    <a:pt x="154" y="67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6" y="55"/>
                    <a:pt x="149" y="49"/>
                    <a:pt x="154" y="45"/>
                  </a:cubicBezTo>
                  <a:close/>
                  <a:moveTo>
                    <a:pt x="113" y="20"/>
                  </a:moveTo>
                  <a:cubicBezTo>
                    <a:pt x="114" y="22"/>
                    <a:pt x="120" y="28"/>
                    <a:pt x="121" y="29"/>
                  </a:cubicBezTo>
                  <a:cubicBezTo>
                    <a:pt x="130" y="40"/>
                    <a:pt x="137" y="53"/>
                    <a:pt x="146" y="65"/>
                  </a:cubicBezTo>
                  <a:cubicBezTo>
                    <a:pt x="146" y="67"/>
                    <a:pt x="147" y="69"/>
                    <a:pt x="148" y="71"/>
                  </a:cubicBezTo>
                  <a:cubicBezTo>
                    <a:pt x="141" y="63"/>
                    <a:pt x="135" y="54"/>
                    <a:pt x="129" y="45"/>
                  </a:cubicBezTo>
                  <a:cubicBezTo>
                    <a:pt x="129" y="44"/>
                    <a:pt x="127" y="45"/>
                    <a:pt x="127" y="46"/>
                  </a:cubicBezTo>
                  <a:cubicBezTo>
                    <a:pt x="130" y="52"/>
                    <a:pt x="134" y="57"/>
                    <a:pt x="137" y="61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8" y="65"/>
                    <a:pt x="139" y="68"/>
                    <a:pt x="139" y="70"/>
                  </a:cubicBezTo>
                  <a:cubicBezTo>
                    <a:pt x="137" y="68"/>
                    <a:pt x="135" y="66"/>
                    <a:pt x="133" y="64"/>
                  </a:cubicBezTo>
                  <a:cubicBezTo>
                    <a:pt x="132" y="63"/>
                    <a:pt x="131" y="65"/>
                    <a:pt x="132" y="66"/>
                  </a:cubicBezTo>
                  <a:cubicBezTo>
                    <a:pt x="135" y="69"/>
                    <a:pt x="138" y="72"/>
                    <a:pt x="141" y="75"/>
                  </a:cubicBezTo>
                  <a:cubicBezTo>
                    <a:pt x="142" y="77"/>
                    <a:pt x="142" y="78"/>
                    <a:pt x="143" y="80"/>
                  </a:cubicBezTo>
                  <a:cubicBezTo>
                    <a:pt x="140" y="77"/>
                    <a:pt x="136" y="74"/>
                    <a:pt x="133" y="71"/>
                  </a:cubicBezTo>
                  <a:cubicBezTo>
                    <a:pt x="132" y="70"/>
                    <a:pt x="131" y="72"/>
                    <a:pt x="132" y="73"/>
                  </a:cubicBezTo>
                  <a:cubicBezTo>
                    <a:pt x="136" y="77"/>
                    <a:pt x="140" y="81"/>
                    <a:pt x="145" y="85"/>
                  </a:cubicBezTo>
                  <a:cubicBezTo>
                    <a:pt x="146" y="86"/>
                    <a:pt x="147" y="88"/>
                    <a:pt x="148" y="90"/>
                  </a:cubicBezTo>
                  <a:cubicBezTo>
                    <a:pt x="142" y="86"/>
                    <a:pt x="137" y="82"/>
                    <a:pt x="132" y="78"/>
                  </a:cubicBezTo>
                  <a:cubicBezTo>
                    <a:pt x="130" y="77"/>
                    <a:pt x="129" y="76"/>
                    <a:pt x="127" y="75"/>
                  </a:cubicBezTo>
                  <a:cubicBezTo>
                    <a:pt x="126" y="69"/>
                    <a:pt x="124" y="64"/>
                    <a:pt x="121" y="58"/>
                  </a:cubicBezTo>
                  <a:cubicBezTo>
                    <a:pt x="121" y="58"/>
                    <a:pt x="121" y="59"/>
                    <a:pt x="121" y="59"/>
                  </a:cubicBezTo>
                  <a:cubicBezTo>
                    <a:pt x="123" y="60"/>
                    <a:pt x="124" y="58"/>
                    <a:pt x="124" y="57"/>
                  </a:cubicBezTo>
                  <a:cubicBezTo>
                    <a:pt x="120" y="53"/>
                    <a:pt x="117" y="48"/>
                    <a:pt x="114" y="43"/>
                  </a:cubicBezTo>
                  <a:cubicBezTo>
                    <a:pt x="111" y="36"/>
                    <a:pt x="111" y="28"/>
                    <a:pt x="113" y="20"/>
                  </a:cubicBezTo>
                  <a:close/>
                  <a:moveTo>
                    <a:pt x="31" y="37"/>
                  </a:moveTo>
                  <a:cubicBezTo>
                    <a:pt x="41" y="31"/>
                    <a:pt x="51" y="25"/>
                    <a:pt x="63" y="25"/>
                  </a:cubicBezTo>
                  <a:cubicBezTo>
                    <a:pt x="82" y="25"/>
                    <a:pt x="99" y="37"/>
                    <a:pt x="113" y="51"/>
                  </a:cubicBezTo>
                  <a:cubicBezTo>
                    <a:pt x="118" y="57"/>
                    <a:pt x="122" y="64"/>
                    <a:pt x="124" y="72"/>
                  </a:cubicBezTo>
                  <a:cubicBezTo>
                    <a:pt x="122" y="71"/>
                    <a:pt x="120" y="69"/>
                    <a:pt x="118" y="67"/>
                  </a:cubicBezTo>
                  <a:cubicBezTo>
                    <a:pt x="111" y="49"/>
                    <a:pt x="96" y="35"/>
                    <a:pt x="76" y="32"/>
                  </a:cubicBezTo>
                  <a:cubicBezTo>
                    <a:pt x="66" y="30"/>
                    <a:pt x="57" y="32"/>
                    <a:pt x="47" y="36"/>
                  </a:cubicBezTo>
                  <a:cubicBezTo>
                    <a:pt x="38" y="39"/>
                    <a:pt x="29" y="42"/>
                    <a:pt x="20" y="42"/>
                  </a:cubicBezTo>
                  <a:cubicBezTo>
                    <a:pt x="24" y="40"/>
                    <a:pt x="28" y="39"/>
                    <a:pt x="31" y="37"/>
                  </a:cubicBezTo>
                  <a:close/>
                  <a:moveTo>
                    <a:pt x="64" y="36"/>
                  </a:moveTo>
                  <a:cubicBezTo>
                    <a:pt x="79" y="36"/>
                    <a:pt x="95" y="44"/>
                    <a:pt x="103" y="57"/>
                  </a:cubicBezTo>
                  <a:cubicBezTo>
                    <a:pt x="101" y="56"/>
                    <a:pt x="99" y="54"/>
                    <a:pt x="97" y="53"/>
                  </a:cubicBezTo>
                  <a:cubicBezTo>
                    <a:pt x="89" y="44"/>
                    <a:pt x="77" y="39"/>
                    <a:pt x="64" y="38"/>
                  </a:cubicBezTo>
                  <a:cubicBezTo>
                    <a:pt x="52" y="38"/>
                    <a:pt x="38" y="45"/>
                    <a:pt x="25" y="46"/>
                  </a:cubicBezTo>
                  <a:cubicBezTo>
                    <a:pt x="38" y="44"/>
                    <a:pt x="51" y="37"/>
                    <a:pt x="64" y="36"/>
                  </a:cubicBezTo>
                  <a:close/>
                  <a:moveTo>
                    <a:pt x="56" y="41"/>
                  </a:moveTo>
                  <a:cubicBezTo>
                    <a:pt x="68" y="39"/>
                    <a:pt x="80" y="42"/>
                    <a:pt x="89" y="49"/>
                  </a:cubicBezTo>
                  <a:cubicBezTo>
                    <a:pt x="78" y="44"/>
                    <a:pt x="65" y="42"/>
                    <a:pt x="52" y="45"/>
                  </a:cubicBezTo>
                  <a:cubicBezTo>
                    <a:pt x="51" y="46"/>
                    <a:pt x="50" y="47"/>
                    <a:pt x="50" y="48"/>
                  </a:cubicBezTo>
                  <a:cubicBezTo>
                    <a:pt x="43" y="47"/>
                    <a:pt x="35" y="48"/>
                    <a:pt x="28" y="48"/>
                  </a:cubicBezTo>
                  <a:cubicBezTo>
                    <a:pt x="37" y="47"/>
                    <a:pt x="47" y="43"/>
                    <a:pt x="56" y="41"/>
                  </a:cubicBezTo>
                  <a:close/>
                  <a:moveTo>
                    <a:pt x="7" y="43"/>
                  </a:moveTo>
                  <a:cubicBezTo>
                    <a:pt x="7" y="43"/>
                    <a:pt x="7" y="43"/>
                    <a:pt x="7" y="44"/>
                  </a:cubicBezTo>
                  <a:cubicBezTo>
                    <a:pt x="23" y="57"/>
                    <a:pt x="50" y="41"/>
                    <a:pt x="64" y="57"/>
                  </a:cubicBezTo>
                  <a:cubicBezTo>
                    <a:pt x="62" y="58"/>
                    <a:pt x="60" y="59"/>
                    <a:pt x="57" y="60"/>
                  </a:cubicBezTo>
                  <a:cubicBezTo>
                    <a:pt x="38" y="68"/>
                    <a:pt x="17" y="61"/>
                    <a:pt x="7" y="43"/>
                  </a:cubicBezTo>
                  <a:close/>
                  <a:moveTo>
                    <a:pt x="65" y="84"/>
                  </a:moveTo>
                  <a:cubicBezTo>
                    <a:pt x="64" y="81"/>
                    <a:pt x="64" y="77"/>
                    <a:pt x="65" y="74"/>
                  </a:cubicBezTo>
                  <a:cubicBezTo>
                    <a:pt x="66" y="71"/>
                    <a:pt x="67" y="68"/>
                    <a:pt x="69" y="66"/>
                  </a:cubicBezTo>
                  <a:cubicBezTo>
                    <a:pt x="69" y="74"/>
                    <a:pt x="77" y="80"/>
                    <a:pt x="85" y="82"/>
                  </a:cubicBezTo>
                  <a:cubicBezTo>
                    <a:pt x="85" y="83"/>
                    <a:pt x="84" y="84"/>
                    <a:pt x="84" y="85"/>
                  </a:cubicBezTo>
                  <a:cubicBezTo>
                    <a:pt x="78" y="89"/>
                    <a:pt x="70" y="89"/>
                    <a:pt x="65" y="84"/>
                  </a:cubicBezTo>
                  <a:close/>
                  <a:moveTo>
                    <a:pt x="65" y="87"/>
                  </a:moveTo>
                  <a:cubicBezTo>
                    <a:pt x="71" y="91"/>
                    <a:pt x="78" y="91"/>
                    <a:pt x="84" y="87"/>
                  </a:cubicBezTo>
                  <a:cubicBezTo>
                    <a:pt x="84" y="88"/>
                    <a:pt x="85" y="89"/>
                    <a:pt x="85" y="90"/>
                  </a:cubicBezTo>
                  <a:cubicBezTo>
                    <a:pt x="80" y="93"/>
                    <a:pt x="74" y="95"/>
                    <a:pt x="68" y="94"/>
                  </a:cubicBezTo>
                  <a:cubicBezTo>
                    <a:pt x="67" y="92"/>
                    <a:pt x="66" y="90"/>
                    <a:pt x="65" y="87"/>
                  </a:cubicBezTo>
                  <a:close/>
                  <a:moveTo>
                    <a:pt x="70" y="97"/>
                  </a:moveTo>
                  <a:cubicBezTo>
                    <a:pt x="76" y="97"/>
                    <a:pt x="81" y="95"/>
                    <a:pt x="86" y="92"/>
                  </a:cubicBezTo>
                  <a:cubicBezTo>
                    <a:pt x="86" y="93"/>
                    <a:pt x="87" y="93"/>
                    <a:pt x="87" y="94"/>
                  </a:cubicBezTo>
                  <a:cubicBezTo>
                    <a:pt x="83" y="98"/>
                    <a:pt x="78" y="100"/>
                    <a:pt x="73" y="99"/>
                  </a:cubicBezTo>
                  <a:cubicBezTo>
                    <a:pt x="72" y="98"/>
                    <a:pt x="71" y="97"/>
                    <a:pt x="70" y="97"/>
                  </a:cubicBezTo>
                  <a:close/>
                  <a:moveTo>
                    <a:pt x="90" y="105"/>
                  </a:moveTo>
                  <a:cubicBezTo>
                    <a:pt x="89" y="106"/>
                    <a:pt x="88" y="107"/>
                    <a:pt x="87" y="107"/>
                  </a:cubicBezTo>
                  <a:cubicBezTo>
                    <a:pt x="83" y="106"/>
                    <a:pt x="79" y="104"/>
                    <a:pt x="75" y="102"/>
                  </a:cubicBezTo>
                  <a:cubicBezTo>
                    <a:pt x="81" y="101"/>
                    <a:pt x="85" y="99"/>
                    <a:pt x="89" y="95"/>
                  </a:cubicBezTo>
                  <a:cubicBezTo>
                    <a:pt x="91" y="97"/>
                    <a:pt x="93" y="97"/>
                    <a:pt x="96" y="98"/>
                  </a:cubicBezTo>
                  <a:cubicBezTo>
                    <a:pt x="95" y="100"/>
                    <a:pt x="94" y="101"/>
                    <a:pt x="92" y="103"/>
                  </a:cubicBezTo>
                  <a:cubicBezTo>
                    <a:pt x="91" y="103"/>
                    <a:pt x="92" y="105"/>
                    <a:pt x="94" y="104"/>
                  </a:cubicBezTo>
                  <a:cubicBezTo>
                    <a:pt x="96" y="103"/>
                    <a:pt x="97" y="100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1" y="97"/>
                    <a:pt x="104" y="96"/>
                    <a:pt x="106" y="94"/>
                  </a:cubicBezTo>
                  <a:cubicBezTo>
                    <a:pt x="107" y="101"/>
                    <a:pt x="103" y="106"/>
                    <a:pt x="96" y="108"/>
                  </a:cubicBezTo>
                  <a:cubicBezTo>
                    <a:pt x="94" y="108"/>
                    <a:pt x="92" y="108"/>
                    <a:pt x="90" y="108"/>
                  </a:cubicBezTo>
                  <a:cubicBezTo>
                    <a:pt x="91" y="108"/>
                    <a:pt x="91" y="107"/>
                    <a:pt x="91" y="107"/>
                  </a:cubicBezTo>
                  <a:cubicBezTo>
                    <a:pt x="92" y="107"/>
                    <a:pt x="91" y="105"/>
                    <a:pt x="90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593" y="181"/>
              <a:ext cx="222" cy="219"/>
            </a:xfrm>
            <a:custGeom>
              <a:avLst/>
              <a:gdLst>
                <a:gd name="T0" fmla="*/ 52 w 63"/>
                <a:gd name="T1" fmla="*/ 11 h 62"/>
                <a:gd name="T2" fmla="*/ 52 w 63"/>
                <a:gd name="T3" fmla="*/ 51 h 62"/>
                <a:gd name="T4" fmla="*/ 11 w 63"/>
                <a:gd name="T5" fmla="*/ 51 h 62"/>
                <a:gd name="T6" fmla="*/ 11 w 63"/>
                <a:gd name="T7" fmla="*/ 11 h 62"/>
                <a:gd name="T8" fmla="*/ 52 w 63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52" y="11"/>
                  </a:moveTo>
                  <a:cubicBezTo>
                    <a:pt x="63" y="22"/>
                    <a:pt x="63" y="40"/>
                    <a:pt x="52" y="51"/>
                  </a:cubicBezTo>
                  <a:cubicBezTo>
                    <a:pt x="41" y="62"/>
                    <a:pt x="23" y="62"/>
                    <a:pt x="11" y="51"/>
                  </a:cubicBezTo>
                  <a:cubicBezTo>
                    <a:pt x="0" y="40"/>
                    <a:pt x="0" y="22"/>
                    <a:pt x="11" y="11"/>
                  </a:cubicBezTo>
                  <a:cubicBezTo>
                    <a:pt x="23" y="0"/>
                    <a:pt x="41" y="0"/>
                    <a:pt x="5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621" y="206"/>
              <a:ext cx="166" cy="166"/>
            </a:xfrm>
            <a:custGeom>
              <a:avLst/>
              <a:gdLst>
                <a:gd name="T0" fmla="*/ 39 w 47"/>
                <a:gd name="T1" fmla="*/ 8 h 47"/>
                <a:gd name="T2" fmla="*/ 39 w 47"/>
                <a:gd name="T3" fmla="*/ 39 h 47"/>
                <a:gd name="T4" fmla="*/ 8 w 47"/>
                <a:gd name="T5" fmla="*/ 39 h 47"/>
                <a:gd name="T6" fmla="*/ 8 w 47"/>
                <a:gd name="T7" fmla="*/ 8 h 47"/>
                <a:gd name="T8" fmla="*/ 39 w 47"/>
                <a:gd name="T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9" y="8"/>
                  </a:moveTo>
                  <a:cubicBezTo>
                    <a:pt x="47" y="17"/>
                    <a:pt x="47" y="31"/>
                    <a:pt x="39" y="39"/>
                  </a:cubicBezTo>
                  <a:cubicBezTo>
                    <a:pt x="30" y="47"/>
                    <a:pt x="17" y="47"/>
                    <a:pt x="8" y="39"/>
                  </a:cubicBezTo>
                  <a:cubicBezTo>
                    <a:pt x="0" y="31"/>
                    <a:pt x="0" y="17"/>
                    <a:pt x="8" y="8"/>
                  </a:cubicBezTo>
                  <a:cubicBezTo>
                    <a:pt x="17" y="0"/>
                    <a:pt x="30" y="0"/>
                    <a:pt x="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Freeform 27"/>
            <p:cNvSpPr>
              <a:spLocks noEditPoints="1"/>
            </p:cNvSpPr>
            <p:nvPr/>
          </p:nvSpPr>
          <p:spPr bwMode="auto">
            <a:xfrm>
              <a:off x="624" y="210"/>
              <a:ext cx="402" cy="405"/>
            </a:xfrm>
            <a:custGeom>
              <a:avLst/>
              <a:gdLst>
                <a:gd name="T0" fmla="*/ 44 w 114"/>
                <a:gd name="T1" fmla="*/ 3 h 115"/>
                <a:gd name="T2" fmla="*/ 50 w 114"/>
                <a:gd name="T3" fmla="*/ 12 h 115"/>
                <a:gd name="T4" fmla="*/ 48 w 114"/>
                <a:gd name="T5" fmla="*/ 37 h 115"/>
                <a:gd name="T6" fmla="*/ 52 w 114"/>
                <a:gd name="T7" fmla="*/ 49 h 115"/>
                <a:gd name="T8" fmla="*/ 49 w 114"/>
                <a:gd name="T9" fmla="*/ 52 h 115"/>
                <a:gd name="T10" fmla="*/ 37 w 114"/>
                <a:gd name="T11" fmla="*/ 48 h 115"/>
                <a:gd name="T12" fmla="*/ 12 w 114"/>
                <a:gd name="T13" fmla="*/ 50 h 115"/>
                <a:gd name="T14" fmla="*/ 3 w 114"/>
                <a:gd name="T15" fmla="*/ 44 h 115"/>
                <a:gd name="T16" fmla="*/ 10 w 114"/>
                <a:gd name="T17" fmla="*/ 105 h 115"/>
                <a:gd name="T18" fmla="*/ 80 w 114"/>
                <a:gd name="T19" fmla="*/ 83 h 115"/>
                <a:gd name="T20" fmla="*/ 83 w 114"/>
                <a:gd name="T21" fmla="*/ 50 h 115"/>
                <a:gd name="T22" fmla="*/ 76 w 114"/>
                <a:gd name="T23" fmla="*/ 9 h 115"/>
                <a:gd name="T24" fmla="*/ 75 w 114"/>
                <a:gd name="T25" fmla="*/ 51 h 115"/>
                <a:gd name="T26" fmla="*/ 53 w 114"/>
                <a:gd name="T27" fmla="*/ 78 h 115"/>
                <a:gd name="T28" fmla="*/ 68 w 114"/>
                <a:gd name="T29" fmla="*/ 65 h 115"/>
                <a:gd name="T30" fmla="*/ 77 w 114"/>
                <a:gd name="T31" fmla="*/ 63 h 115"/>
                <a:gd name="T32" fmla="*/ 53 w 114"/>
                <a:gd name="T33" fmla="*/ 78 h 115"/>
                <a:gd name="T34" fmla="*/ 24 w 114"/>
                <a:gd name="T35" fmla="*/ 86 h 115"/>
                <a:gd name="T36" fmla="*/ 24 w 114"/>
                <a:gd name="T37" fmla="*/ 104 h 115"/>
                <a:gd name="T38" fmla="*/ 20 w 114"/>
                <a:gd name="T39" fmla="*/ 74 h 115"/>
                <a:gd name="T40" fmla="*/ 47 w 114"/>
                <a:gd name="T41" fmla="*/ 70 h 115"/>
                <a:gd name="T42" fmla="*/ 47 w 114"/>
                <a:gd name="T43" fmla="*/ 72 h 115"/>
                <a:gd name="T44" fmla="*/ 38 w 114"/>
                <a:gd name="T45" fmla="*/ 93 h 115"/>
                <a:gd name="T46" fmla="*/ 39 w 114"/>
                <a:gd name="T47" fmla="*/ 95 h 115"/>
                <a:gd name="T48" fmla="*/ 30 w 114"/>
                <a:gd name="T49" fmla="*/ 98 h 115"/>
                <a:gd name="T50" fmla="*/ 24 w 114"/>
                <a:gd name="T51" fmla="*/ 96 h 115"/>
                <a:gd name="T52" fmla="*/ 40 w 114"/>
                <a:gd name="T53" fmla="*/ 88 h 115"/>
                <a:gd name="T54" fmla="*/ 37 w 114"/>
                <a:gd name="T55" fmla="*/ 83 h 115"/>
                <a:gd name="T56" fmla="*/ 36 w 114"/>
                <a:gd name="T57" fmla="*/ 80 h 115"/>
                <a:gd name="T58" fmla="*/ 34 w 114"/>
                <a:gd name="T59" fmla="*/ 74 h 115"/>
                <a:gd name="T60" fmla="*/ 26 w 114"/>
                <a:gd name="T61" fmla="*/ 70 h 115"/>
                <a:gd name="T62" fmla="*/ 21 w 114"/>
                <a:gd name="T63" fmla="*/ 66 h 115"/>
                <a:gd name="T64" fmla="*/ 21 w 114"/>
                <a:gd name="T65" fmla="*/ 63 h 115"/>
                <a:gd name="T66" fmla="*/ 52 w 114"/>
                <a:gd name="T67" fmla="*/ 55 h 115"/>
                <a:gd name="T68" fmla="*/ 51 w 114"/>
                <a:gd name="T69" fmla="*/ 54 h 115"/>
                <a:gd name="T70" fmla="*/ 51 w 114"/>
                <a:gd name="T71" fmla="*/ 65 h 115"/>
                <a:gd name="T72" fmla="*/ 56 w 114"/>
                <a:gd name="T73" fmla="*/ 60 h 115"/>
                <a:gd name="T74" fmla="*/ 51 w 114"/>
                <a:gd name="T75" fmla="*/ 76 h 115"/>
                <a:gd name="T76" fmla="*/ 58 w 114"/>
                <a:gd name="T77" fmla="*/ 49 h 115"/>
                <a:gd name="T78" fmla="*/ 57 w 114"/>
                <a:gd name="T79" fmla="*/ 49 h 115"/>
                <a:gd name="T80" fmla="*/ 65 w 114"/>
                <a:gd name="T81" fmla="*/ 51 h 115"/>
                <a:gd name="T82" fmla="*/ 62 w 114"/>
                <a:gd name="T83" fmla="*/ 50 h 115"/>
                <a:gd name="T84" fmla="*/ 71 w 114"/>
                <a:gd name="T85" fmla="*/ 30 h 115"/>
                <a:gd name="T86" fmla="*/ 74 w 114"/>
                <a:gd name="T87" fmla="*/ 33 h 115"/>
                <a:gd name="T88" fmla="*/ 80 w 114"/>
                <a:gd name="T89" fmla="*/ 42 h 115"/>
                <a:gd name="T90" fmla="*/ 85 w 114"/>
                <a:gd name="T91" fmla="*/ 36 h 115"/>
                <a:gd name="T92" fmla="*/ 87 w 114"/>
                <a:gd name="T93" fmla="*/ 36 h 115"/>
                <a:gd name="T94" fmla="*/ 104 w 114"/>
                <a:gd name="T95" fmla="*/ 26 h 115"/>
                <a:gd name="T96" fmla="*/ 96 w 114"/>
                <a:gd name="T97" fmla="*/ 31 h 115"/>
                <a:gd name="T98" fmla="*/ 95 w 114"/>
                <a:gd name="T99" fmla="*/ 36 h 115"/>
                <a:gd name="T100" fmla="*/ 93 w 114"/>
                <a:gd name="T101" fmla="*/ 41 h 115"/>
                <a:gd name="T102" fmla="*/ 74 w 114"/>
                <a:gd name="T103" fmla="*/ 38 h 115"/>
                <a:gd name="T104" fmla="*/ 58 w 114"/>
                <a:gd name="T105" fmla="*/ 44 h 115"/>
                <a:gd name="T106" fmla="*/ 65 w 114"/>
                <a:gd name="T107" fmla="*/ 35 h 115"/>
                <a:gd name="T108" fmla="*/ 61 w 114"/>
                <a:gd name="T109" fmla="*/ 12 h 115"/>
                <a:gd name="T110" fmla="*/ 104 w 114"/>
                <a:gd name="T111" fmla="*/ 24 h 115"/>
                <a:gd name="T112" fmla="*/ 86 w 114"/>
                <a:gd name="T113" fmla="*/ 24 h 115"/>
                <a:gd name="T114" fmla="*/ 74 w 114"/>
                <a:gd name="T115" fmla="*/ 2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15">
                  <a:moveTo>
                    <a:pt x="76" y="9"/>
                  </a:moveTo>
                  <a:cubicBezTo>
                    <a:pt x="74" y="11"/>
                    <a:pt x="72" y="13"/>
                    <a:pt x="71" y="16"/>
                  </a:cubicBezTo>
                  <a:cubicBezTo>
                    <a:pt x="65" y="7"/>
                    <a:pt x="55" y="2"/>
                    <a:pt x="44" y="3"/>
                  </a:cubicBezTo>
                  <a:cubicBezTo>
                    <a:pt x="41" y="4"/>
                    <a:pt x="42" y="8"/>
                    <a:pt x="45" y="8"/>
                  </a:cubicBezTo>
                  <a:cubicBezTo>
                    <a:pt x="46" y="7"/>
                    <a:pt x="47" y="7"/>
                    <a:pt x="48" y="7"/>
                  </a:cubicBezTo>
                  <a:cubicBezTo>
                    <a:pt x="48" y="9"/>
                    <a:pt x="49" y="10"/>
                    <a:pt x="50" y="12"/>
                  </a:cubicBezTo>
                  <a:cubicBezTo>
                    <a:pt x="52" y="15"/>
                    <a:pt x="52" y="19"/>
                    <a:pt x="53" y="22"/>
                  </a:cubicBezTo>
                  <a:cubicBezTo>
                    <a:pt x="53" y="27"/>
                    <a:pt x="52" y="34"/>
                    <a:pt x="49" y="38"/>
                  </a:cubicBezTo>
                  <a:cubicBezTo>
                    <a:pt x="49" y="38"/>
                    <a:pt x="49" y="38"/>
                    <a:pt x="48" y="37"/>
                  </a:cubicBezTo>
                  <a:cubicBezTo>
                    <a:pt x="46" y="35"/>
                    <a:pt x="43" y="38"/>
                    <a:pt x="45" y="41"/>
                  </a:cubicBezTo>
                  <a:cubicBezTo>
                    <a:pt x="48" y="43"/>
                    <a:pt x="51" y="46"/>
                    <a:pt x="54" y="47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3" y="40"/>
                    <a:pt x="39" y="43"/>
                    <a:pt x="42" y="45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6" y="51"/>
                    <a:pt x="43" y="48"/>
                    <a:pt x="41" y="45"/>
                  </a:cubicBezTo>
                  <a:cubicBezTo>
                    <a:pt x="38" y="43"/>
                    <a:pt x="35" y="46"/>
                    <a:pt x="37" y="48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4" y="52"/>
                    <a:pt x="27" y="53"/>
                    <a:pt x="22" y="53"/>
                  </a:cubicBezTo>
                  <a:cubicBezTo>
                    <a:pt x="19" y="53"/>
                    <a:pt x="15" y="52"/>
                    <a:pt x="12" y="50"/>
                  </a:cubicBezTo>
                  <a:cubicBezTo>
                    <a:pt x="10" y="49"/>
                    <a:pt x="9" y="49"/>
                    <a:pt x="7" y="48"/>
                  </a:cubicBezTo>
                  <a:cubicBezTo>
                    <a:pt x="7" y="47"/>
                    <a:pt x="7" y="46"/>
                    <a:pt x="7" y="45"/>
                  </a:cubicBezTo>
                  <a:cubicBezTo>
                    <a:pt x="8" y="42"/>
                    <a:pt x="3" y="41"/>
                    <a:pt x="3" y="44"/>
                  </a:cubicBezTo>
                  <a:cubicBezTo>
                    <a:pt x="1" y="55"/>
                    <a:pt x="7" y="65"/>
                    <a:pt x="16" y="71"/>
                  </a:cubicBezTo>
                  <a:cubicBezTo>
                    <a:pt x="13" y="72"/>
                    <a:pt x="11" y="74"/>
                    <a:pt x="9" y="76"/>
                  </a:cubicBezTo>
                  <a:cubicBezTo>
                    <a:pt x="1" y="85"/>
                    <a:pt x="0" y="97"/>
                    <a:pt x="10" y="105"/>
                  </a:cubicBezTo>
                  <a:cubicBezTo>
                    <a:pt x="22" y="115"/>
                    <a:pt x="39" y="105"/>
                    <a:pt x="46" y="93"/>
                  </a:cubicBezTo>
                  <a:cubicBezTo>
                    <a:pt x="47" y="90"/>
                    <a:pt x="49" y="87"/>
                    <a:pt x="50" y="83"/>
                  </a:cubicBezTo>
                  <a:cubicBezTo>
                    <a:pt x="60" y="80"/>
                    <a:pt x="70" y="83"/>
                    <a:pt x="80" y="83"/>
                  </a:cubicBezTo>
                  <a:cubicBezTo>
                    <a:pt x="81" y="83"/>
                    <a:pt x="81" y="82"/>
                    <a:pt x="82" y="82"/>
                  </a:cubicBezTo>
                  <a:cubicBezTo>
                    <a:pt x="82" y="81"/>
                    <a:pt x="82" y="81"/>
                    <a:pt x="82" y="80"/>
                  </a:cubicBezTo>
                  <a:cubicBezTo>
                    <a:pt x="83" y="70"/>
                    <a:pt x="80" y="60"/>
                    <a:pt x="83" y="50"/>
                  </a:cubicBezTo>
                  <a:cubicBezTo>
                    <a:pt x="87" y="49"/>
                    <a:pt x="90" y="48"/>
                    <a:pt x="93" y="46"/>
                  </a:cubicBezTo>
                  <a:cubicBezTo>
                    <a:pt x="105" y="39"/>
                    <a:pt x="114" y="22"/>
                    <a:pt x="105" y="10"/>
                  </a:cubicBezTo>
                  <a:cubicBezTo>
                    <a:pt x="97" y="0"/>
                    <a:pt x="85" y="1"/>
                    <a:pt x="76" y="9"/>
                  </a:cubicBezTo>
                  <a:close/>
                  <a:moveTo>
                    <a:pt x="62" y="59"/>
                  </a:moveTo>
                  <a:cubicBezTo>
                    <a:pt x="69" y="51"/>
                    <a:pt x="69" y="51"/>
                    <a:pt x="69" y="51"/>
                  </a:cubicBezTo>
                  <a:cubicBezTo>
                    <a:pt x="71" y="51"/>
                    <a:pt x="73" y="51"/>
                    <a:pt x="75" y="51"/>
                  </a:cubicBezTo>
                  <a:cubicBezTo>
                    <a:pt x="65" y="62"/>
                    <a:pt x="65" y="62"/>
                    <a:pt x="65" y="62"/>
                  </a:cubicBezTo>
                  <a:lnTo>
                    <a:pt x="62" y="59"/>
                  </a:lnTo>
                  <a:close/>
                  <a:moveTo>
                    <a:pt x="53" y="78"/>
                  </a:moveTo>
                  <a:cubicBezTo>
                    <a:pt x="64" y="67"/>
                    <a:pt x="64" y="67"/>
                    <a:pt x="64" y="67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7" y="71"/>
                    <a:pt x="70" y="67"/>
                    <a:pt x="68" y="65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7" y="57"/>
                    <a:pt x="77" y="60"/>
                    <a:pt x="77" y="63"/>
                  </a:cubicBezTo>
                  <a:cubicBezTo>
                    <a:pt x="77" y="68"/>
                    <a:pt x="78" y="73"/>
                    <a:pt x="78" y="78"/>
                  </a:cubicBezTo>
                  <a:cubicBezTo>
                    <a:pt x="73" y="78"/>
                    <a:pt x="68" y="77"/>
                    <a:pt x="63" y="77"/>
                  </a:cubicBezTo>
                  <a:cubicBezTo>
                    <a:pt x="60" y="77"/>
                    <a:pt x="56" y="77"/>
                    <a:pt x="53" y="78"/>
                  </a:cubicBezTo>
                  <a:close/>
                  <a:moveTo>
                    <a:pt x="24" y="74"/>
                  </a:moveTo>
                  <a:cubicBezTo>
                    <a:pt x="27" y="74"/>
                    <a:pt x="29" y="76"/>
                    <a:pt x="30" y="78"/>
                  </a:cubicBezTo>
                  <a:cubicBezTo>
                    <a:pt x="31" y="82"/>
                    <a:pt x="27" y="86"/>
                    <a:pt x="24" y="86"/>
                  </a:cubicBezTo>
                  <a:cubicBezTo>
                    <a:pt x="21" y="87"/>
                    <a:pt x="16" y="84"/>
                    <a:pt x="16" y="88"/>
                  </a:cubicBezTo>
                  <a:cubicBezTo>
                    <a:pt x="15" y="91"/>
                    <a:pt x="22" y="94"/>
                    <a:pt x="22" y="95"/>
                  </a:cubicBezTo>
                  <a:cubicBezTo>
                    <a:pt x="22" y="98"/>
                    <a:pt x="22" y="102"/>
                    <a:pt x="24" y="104"/>
                  </a:cubicBezTo>
                  <a:cubicBezTo>
                    <a:pt x="23" y="104"/>
                    <a:pt x="23" y="104"/>
                    <a:pt x="22" y="104"/>
                  </a:cubicBezTo>
                  <a:cubicBezTo>
                    <a:pt x="16" y="104"/>
                    <a:pt x="10" y="101"/>
                    <a:pt x="8" y="95"/>
                  </a:cubicBezTo>
                  <a:cubicBezTo>
                    <a:pt x="5" y="87"/>
                    <a:pt x="12" y="75"/>
                    <a:pt x="20" y="74"/>
                  </a:cubicBezTo>
                  <a:cubicBezTo>
                    <a:pt x="22" y="73"/>
                    <a:pt x="23" y="73"/>
                    <a:pt x="24" y="74"/>
                  </a:cubicBezTo>
                  <a:close/>
                  <a:moveTo>
                    <a:pt x="44" y="58"/>
                  </a:moveTo>
                  <a:cubicBezTo>
                    <a:pt x="45" y="62"/>
                    <a:pt x="46" y="66"/>
                    <a:pt x="47" y="70"/>
                  </a:cubicBezTo>
                  <a:cubicBezTo>
                    <a:pt x="44" y="72"/>
                    <a:pt x="41" y="72"/>
                    <a:pt x="38" y="72"/>
                  </a:cubicBezTo>
                  <a:cubicBezTo>
                    <a:pt x="36" y="72"/>
                    <a:pt x="36" y="74"/>
                    <a:pt x="38" y="74"/>
                  </a:cubicBezTo>
                  <a:cubicBezTo>
                    <a:pt x="41" y="74"/>
                    <a:pt x="44" y="74"/>
                    <a:pt x="47" y="72"/>
                  </a:cubicBezTo>
                  <a:cubicBezTo>
                    <a:pt x="47" y="80"/>
                    <a:pt x="45" y="87"/>
                    <a:pt x="41" y="93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40" y="93"/>
                    <a:pt x="39" y="93"/>
                    <a:pt x="38" y="93"/>
                  </a:cubicBezTo>
                  <a:cubicBezTo>
                    <a:pt x="38" y="93"/>
                    <a:pt x="37" y="93"/>
                    <a:pt x="36" y="93"/>
                  </a:cubicBezTo>
                  <a:cubicBezTo>
                    <a:pt x="35" y="93"/>
                    <a:pt x="34" y="95"/>
                    <a:pt x="35" y="95"/>
                  </a:cubicBezTo>
                  <a:cubicBezTo>
                    <a:pt x="36" y="95"/>
                    <a:pt x="38" y="95"/>
                    <a:pt x="39" y="95"/>
                  </a:cubicBezTo>
                  <a:cubicBezTo>
                    <a:pt x="38" y="96"/>
                    <a:pt x="37" y="97"/>
                    <a:pt x="36" y="98"/>
                  </a:cubicBezTo>
                  <a:cubicBezTo>
                    <a:pt x="34" y="98"/>
                    <a:pt x="32" y="98"/>
                    <a:pt x="31" y="97"/>
                  </a:cubicBezTo>
                  <a:cubicBezTo>
                    <a:pt x="30" y="96"/>
                    <a:pt x="29" y="97"/>
                    <a:pt x="30" y="98"/>
                  </a:cubicBezTo>
                  <a:cubicBezTo>
                    <a:pt x="31" y="99"/>
                    <a:pt x="32" y="100"/>
                    <a:pt x="33" y="100"/>
                  </a:cubicBezTo>
                  <a:cubicBezTo>
                    <a:pt x="31" y="102"/>
                    <a:pt x="29" y="103"/>
                    <a:pt x="26" y="104"/>
                  </a:cubicBezTo>
                  <a:cubicBezTo>
                    <a:pt x="24" y="102"/>
                    <a:pt x="24" y="98"/>
                    <a:pt x="24" y="96"/>
                  </a:cubicBezTo>
                  <a:cubicBezTo>
                    <a:pt x="27" y="96"/>
                    <a:pt x="29" y="96"/>
                    <a:pt x="32" y="93"/>
                  </a:cubicBezTo>
                  <a:cubicBezTo>
                    <a:pt x="34" y="92"/>
                    <a:pt x="35" y="90"/>
                    <a:pt x="36" y="87"/>
                  </a:cubicBezTo>
                  <a:cubicBezTo>
                    <a:pt x="37" y="88"/>
                    <a:pt x="38" y="88"/>
                    <a:pt x="40" y="88"/>
                  </a:cubicBezTo>
                  <a:cubicBezTo>
                    <a:pt x="41" y="88"/>
                    <a:pt x="41" y="85"/>
                    <a:pt x="40" y="85"/>
                  </a:cubicBezTo>
                  <a:cubicBezTo>
                    <a:pt x="39" y="85"/>
                    <a:pt x="37" y="85"/>
                    <a:pt x="36" y="85"/>
                  </a:cubicBezTo>
                  <a:cubicBezTo>
                    <a:pt x="36" y="84"/>
                    <a:pt x="37" y="84"/>
                    <a:pt x="37" y="83"/>
                  </a:cubicBezTo>
                  <a:cubicBezTo>
                    <a:pt x="38" y="83"/>
                    <a:pt x="40" y="83"/>
                    <a:pt x="42" y="83"/>
                  </a:cubicBezTo>
                  <a:cubicBezTo>
                    <a:pt x="43" y="82"/>
                    <a:pt x="43" y="80"/>
                    <a:pt x="41" y="81"/>
                  </a:cubicBezTo>
                  <a:cubicBezTo>
                    <a:pt x="40" y="81"/>
                    <a:pt x="38" y="81"/>
                    <a:pt x="36" y="80"/>
                  </a:cubicBezTo>
                  <a:cubicBezTo>
                    <a:pt x="36" y="79"/>
                    <a:pt x="35" y="77"/>
                    <a:pt x="34" y="75"/>
                  </a:cubicBezTo>
                  <a:cubicBezTo>
                    <a:pt x="34" y="75"/>
                    <a:pt x="34" y="75"/>
                    <a:pt x="33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6" y="74"/>
                    <a:pt x="36" y="72"/>
                    <a:pt x="34" y="72"/>
                  </a:cubicBezTo>
                  <a:cubicBezTo>
                    <a:pt x="33" y="72"/>
                    <a:pt x="31" y="72"/>
                    <a:pt x="30" y="72"/>
                  </a:cubicBezTo>
                  <a:cubicBezTo>
                    <a:pt x="29" y="71"/>
                    <a:pt x="27" y="70"/>
                    <a:pt x="26" y="70"/>
                  </a:cubicBezTo>
                  <a:cubicBezTo>
                    <a:pt x="26" y="70"/>
                    <a:pt x="26" y="70"/>
                    <a:pt x="25" y="70"/>
                  </a:cubicBezTo>
                  <a:cubicBezTo>
                    <a:pt x="20" y="68"/>
                    <a:pt x="15" y="65"/>
                    <a:pt x="12" y="62"/>
                  </a:cubicBezTo>
                  <a:cubicBezTo>
                    <a:pt x="15" y="63"/>
                    <a:pt x="18" y="65"/>
                    <a:pt x="21" y="66"/>
                  </a:cubicBezTo>
                  <a:cubicBezTo>
                    <a:pt x="26" y="67"/>
                    <a:pt x="30" y="68"/>
                    <a:pt x="35" y="67"/>
                  </a:cubicBezTo>
                  <a:cubicBezTo>
                    <a:pt x="37" y="67"/>
                    <a:pt x="36" y="65"/>
                    <a:pt x="35" y="65"/>
                  </a:cubicBezTo>
                  <a:cubicBezTo>
                    <a:pt x="30" y="66"/>
                    <a:pt x="25" y="65"/>
                    <a:pt x="21" y="63"/>
                  </a:cubicBezTo>
                  <a:cubicBezTo>
                    <a:pt x="18" y="62"/>
                    <a:pt x="15" y="61"/>
                    <a:pt x="12" y="59"/>
                  </a:cubicBezTo>
                  <a:cubicBezTo>
                    <a:pt x="22" y="64"/>
                    <a:pt x="34" y="64"/>
                    <a:pt x="44" y="58"/>
                  </a:cubicBezTo>
                  <a:close/>
                  <a:moveTo>
                    <a:pt x="52" y="55"/>
                  </a:move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51" y="54"/>
                    <a:pt x="51" y="54"/>
                    <a:pt x="51" y="54"/>
                  </a:cubicBezTo>
                  <a:lnTo>
                    <a:pt x="52" y="55"/>
                  </a:lnTo>
                  <a:close/>
                  <a:moveTo>
                    <a:pt x="56" y="60"/>
                  </a:move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0" y="63"/>
                    <a:pt x="50" y="62"/>
                  </a:cubicBezTo>
                  <a:cubicBezTo>
                    <a:pt x="54" y="58"/>
                    <a:pt x="54" y="58"/>
                    <a:pt x="54" y="58"/>
                  </a:cubicBezTo>
                  <a:lnTo>
                    <a:pt x="56" y="60"/>
                  </a:lnTo>
                  <a:close/>
                  <a:moveTo>
                    <a:pt x="59" y="62"/>
                  </a:moveTo>
                  <a:cubicBezTo>
                    <a:pt x="62" y="65"/>
                    <a:pt x="62" y="65"/>
                    <a:pt x="62" y="65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3"/>
                    <a:pt x="51" y="71"/>
                    <a:pt x="51" y="69"/>
                  </a:cubicBezTo>
                  <a:lnTo>
                    <a:pt x="59" y="62"/>
                  </a:lnTo>
                  <a:close/>
                  <a:moveTo>
                    <a:pt x="58" y="49"/>
                  </a:moveTo>
                  <a:cubicBezTo>
                    <a:pt x="55" y="52"/>
                    <a:pt x="55" y="52"/>
                    <a:pt x="55" y="52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8" y="49"/>
                    <a:pt x="58" y="49"/>
                  </a:cubicBezTo>
                  <a:close/>
                  <a:moveTo>
                    <a:pt x="62" y="50"/>
                  </a:moveTo>
                  <a:cubicBezTo>
                    <a:pt x="63" y="50"/>
                    <a:pt x="64" y="51"/>
                    <a:pt x="65" y="51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57" y="54"/>
                    <a:pt x="57" y="54"/>
                    <a:pt x="57" y="54"/>
                  </a:cubicBezTo>
                  <a:lnTo>
                    <a:pt x="62" y="50"/>
                  </a:lnTo>
                  <a:close/>
                  <a:moveTo>
                    <a:pt x="69" y="25"/>
                  </a:moveTo>
                  <a:cubicBezTo>
                    <a:pt x="69" y="26"/>
                    <a:pt x="70" y="26"/>
                    <a:pt x="70" y="26"/>
                  </a:cubicBezTo>
                  <a:cubicBezTo>
                    <a:pt x="70" y="28"/>
                    <a:pt x="71" y="29"/>
                    <a:pt x="71" y="30"/>
                  </a:cubicBezTo>
                  <a:cubicBezTo>
                    <a:pt x="72" y="32"/>
                    <a:pt x="72" y="33"/>
                    <a:pt x="72" y="34"/>
                  </a:cubicBezTo>
                  <a:cubicBezTo>
                    <a:pt x="72" y="36"/>
                    <a:pt x="74" y="36"/>
                    <a:pt x="74" y="34"/>
                  </a:cubicBezTo>
                  <a:cubicBezTo>
                    <a:pt x="74" y="34"/>
                    <a:pt x="74" y="34"/>
                    <a:pt x="74" y="33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7" y="35"/>
                    <a:pt x="79" y="36"/>
                    <a:pt x="80" y="36"/>
                  </a:cubicBezTo>
                  <a:cubicBezTo>
                    <a:pt x="81" y="38"/>
                    <a:pt x="81" y="40"/>
                    <a:pt x="80" y="42"/>
                  </a:cubicBezTo>
                  <a:cubicBezTo>
                    <a:pt x="80" y="43"/>
                    <a:pt x="82" y="44"/>
                    <a:pt x="83" y="42"/>
                  </a:cubicBezTo>
                  <a:cubicBezTo>
                    <a:pt x="83" y="40"/>
                    <a:pt x="83" y="38"/>
                    <a:pt x="83" y="37"/>
                  </a:cubicBezTo>
                  <a:cubicBezTo>
                    <a:pt x="84" y="37"/>
                    <a:pt x="84" y="37"/>
                    <a:pt x="85" y="36"/>
                  </a:cubicBezTo>
                  <a:cubicBezTo>
                    <a:pt x="85" y="38"/>
                    <a:pt x="85" y="39"/>
                    <a:pt x="85" y="40"/>
                  </a:cubicBezTo>
                  <a:cubicBezTo>
                    <a:pt x="85" y="41"/>
                    <a:pt x="88" y="41"/>
                    <a:pt x="88" y="40"/>
                  </a:cubicBezTo>
                  <a:cubicBezTo>
                    <a:pt x="88" y="39"/>
                    <a:pt x="88" y="37"/>
                    <a:pt x="87" y="36"/>
                  </a:cubicBezTo>
                  <a:cubicBezTo>
                    <a:pt x="90" y="35"/>
                    <a:pt x="92" y="34"/>
                    <a:pt x="93" y="32"/>
                  </a:cubicBezTo>
                  <a:cubicBezTo>
                    <a:pt x="96" y="29"/>
                    <a:pt x="96" y="27"/>
                    <a:pt x="95" y="25"/>
                  </a:cubicBezTo>
                  <a:cubicBezTo>
                    <a:pt x="98" y="24"/>
                    <a:pt x="102" y="25"/>
                    <a:pt x="104" y="26"/>
                  </a:cubicBezTo>
                  <a:cubicBezTo>
                    <a:pt x="103" y="29"/>
                    <a:pt x="102" y="31"/>
                    <a:pt x="100" y="33"/>
                  </a:cubicBezTo>
                  <a:cubicBezTo>
                    <a:pt x="100" y="32"/>
                    <a:pt x="99" y="31"/>
                    <a:pt x="98" y="30"/>
                  </a:cubicBezTo>
                  <a:cubicBezTo>
                    <a:pt x="97" y="29"/>
                    <a:pt x="95" y="30"/>
                    <a:pt x="96" y="31"/>
                  </a:cubicBezTo>
                  <a:cubicBezTo>
                    <a:pt x="98" y="32"/>
                    <a:pt x="98" y="34"/>
                    <a:pt x="98" y="36"/>
                  </a:cubicBezTo>
                  <a:cubicBezTo>
                    <a:pt x="97" y="37"/>
                    <a:pt x="96" y="38"/>
                    <a:pt x="95" y="39"/>
                  </a:cubicBezTo>
                  <a:cubicBezTo>
                    <a:pt x="95" y="38"/>
                    <a:pt x="95" y="37"/>
                    <a:pt x="95" y="36"/>
                  </a:cubicBezTo>
                  <a:cubicBezTo>
                    <a:pt x="95" y="34"/>
                    <a:pt x="92" y="35"/>
                    <a:pt x="93" y="36"/>
                  </a:cubicBezTo>
                  <a:cubicBezTo>
                    <a:pt x="93" y="37"/>
                    <a:pt x="93" y="38"/>
                    <a:pt x="93" y="39"/>
                  </a:cubicBezTo>
                  <a:cubicBezTo>
                    <a:pt x="93" y="39"/>
                    <a:pt x="93" y="40"/>
                    <a:pt x="93" y="41"/>
                  </a:cubicBezTo>
                  <a:cubicBezTo>
                    <a:pt x="93" y="41"/>
                    <a:pt x="93" y="41"/>
                    <a:pt x="92" y="41"/>
                  </a:cubicBezTo>
                  <a:cubicBezTo>
                    <a:pt x="87" y="45"/>
                    <a:pt x="79" y="47"/>
                    <a:pt x="72" y="47"/>
                  </a:cubicBezTo>
                  <a:cubicBezTo>
                    <a:pt x="74" y="44"/>
                    <a:pt x="74" y="41"/>
                    <a:pt x="74" y="38"/>
                  </a:cubicBezTo>
                  <a:cubicBezTo>
                    <a:pt x="74" y="36"/>
                    <a:pt x="72" y="36"/>
                    <a:pt x="72" y="38"/>
                  </a:cubicBezTo>
                  <a:cubicBezTo>
                    <a:pt x="71" y="41"/>
                    <a:pt x="71" y="44"/>
                    <a:pt x="70" y="47"/>
                  </a:cubicBezTo>
                  <a:cubicBezTo>
                    <a:pt x="65" y="46"/>
                    <a:pt x="61" y="46"/>
                    <a:pt x="58" y="44"/>
                  </a:cubicBezTo>
                  <a:cubicBezTo>
                    <a:pt x="64" y="34"/>
                    <a:pt x="64" y="22"/>
                    <a:pt x="59" y="12"/>
                  </a:cubicBezTo>
                  <a:cubicBezTo>
                    <a:pt x="61" y="15"/>
                    <a:pt x="62" y="18"/>
                    <a:pt x="63" y="21"/>
                  </a:cubicBezTo>
                  <a:cubicBezTo>
                    <a:pt x="64" y="25"/>
                    <a:pt x="66" y="30"/>
                    <a:pt x="65" y="35"/>
                  </a:cubicBezTo>
                  <a:cubicBezTo>
                    <a:pt x="65" y="36"/>
                    <a:pt x="67" y="37"/>
                    <a:pt x="67" y="35"/>
                  </a:cubicBezTo>
                  <a:cubicBezTo>
                    <a:pt x="68" y="30"/>
                    <a:pt x="67" y="26"/>
                    <a:pt x="66" y="21"/>
                  </a:cubicBezTo>
                  <a:cubicBezTo>
                    <a:pt x="64" y="18"/>
                    <a:pt x="63" y="15"/>
                    <a:pt x="61" y="12"/>
                  </a:cubicBezTo>
                  <a:cubicBezTo>
                    <a:pt x="65" y="16"/>
                    <a:pt x="68" y="20"/>
                    <a:pt x="69" y="25"/>
                  </a:cubicBezTo>
                  <a:close/>
                  <a:moveTo>
                    <a:pt x="104" y="22"/>
                  </a:moveTo>
                  <a:cubicBezTo>
                    <a:pt x="104" y="23"/>
                    <a:pt x="104" y="23"/>
                    <a:pt x="104" y="24"/>
                  </a:cubicBezTo>
                  <a:cubicBezTo>
                    <a:pt x="101" y="22"/>
                    <a:pt x="98" y="22"/>
                    <a:pt x="95" y="22"/>
                  </a:cubicBezTo>
                  <a:cubicBezTo>
                    <a:pt x="94" y="23"/>
                    <a:pt x="91" y="16"/>
                    <a:pt x="88" y="16"/>
                  </a:cubicBezTo>
                  <a:cubicBezTo>
                    <a:pt x="84" y="16"/>
                    <a:pt x="87" y="21"/>
                    <a:pt x="86" y="24"/>
                  </a:cubicBezTo>
                  <a:cubicBezTo>
                    <a:pt x="86" y="27"/>
                    <a:pt x="82" y="31"/>
                    <a:pt x="78" y="30"/>
                  </a:cubicBezTo>
                  <a:cubicBezTo>
                    <a:pt x="76" y="29"/>
                    <a:pt x="74" y="27"/>
                    <a:pt x="74" y="24"/>
                  </a:cubicBezTo>
                  <a:cubicBezTo>
                    <a:pt x="73" y="23"/>
                    <a:pt x="73" y="22"/>
                    <a:pt x="74" y="20"/>
                  </a:cubicBezTo>
                  <a:cubicBezTo>
                    <a:pt x="75" y="12"/>
                    <a:pt x="87" y="5"/>
                    <a:pt x="95" y="8"/>
                  </a:cubicBezTo>
                  <a:cubicBezTo>
                    <a:pt x="101" y="10"/>
                    <a:pt x="104" y="16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Freeform 28"/>
            <p:cNvSpPr>
              <a:spLocks noEditPoints="1"/>
            </p:cNvSpPr>
            <p:nvPr/>
          </p:nvSpPr>
          <p:spPr bwMode="auto">
            <a:xfrm>
              <a:off x="363" y="379"/>
              <a:ext cx="406" cy="1154"/>
            </a:xfrm>
            <a:custGeom>
              <a:avLst/>
              <a:gdLst>
                <a:gd name="T0" fmla="*/ 92 w 115"/>
                <a:gd name="T1" fmla="*/ 116 h 327"/>
                <a:gd name="T2" fmla="*/ 96 w 115"/>
                <a:gd name="T3" fmla="*/ 61 h 327"/>
                <a:gd name="T4" fmla="*/ 86 w 115"/>
                <a:gd name="T5" fmla="*/ 26 h 327"/>
                <a:gd name="T6" fmla="*/ 81 w 115"/>
                <a:gd name="T7" fmla="*/ 22 h 327"/>
                <a:gd name="T8" fmla="*/ 19 w 115"/>
                <a:gd name="T9" fmla="*/ 37 h 327"/>
                <a:gd name="T10" fmla="*/ 24 w 115"/>
                <a:gd name="T11" fmla="*/ 137 h 327"/>
                <a:gd name="T12" fmla="*/ 54 w 115"/>
                <a:gd name="T13" fmla="*/ 184 h 327"/>
                <a:gd name="T14" fmla="*/ 21 w 115"/>
                <a:gd name="T15" fmla="*/ 260 h 327"/>
                <a:gd name="T16" fmla="*/ 66 w 115"/>
                <a:gd name="T17" fmla="*/ 299 h 327"/>
                <a:gd name="T18" fmla="*/ 105 w 115"/>
                <a:gd name="T19" fmla="*/ 219 h 327"/>
                <a:gd name="T20" fmla="*/ 85 w 115"/>
                <a:gd name="T21" fmla="*/ 215 h 327"/>
                <a:gd name="T22" fmla="*/ 89 w 115"/>
                <a:gd name="T23" fmla="*/ 232 h 327"/>
                <a:gd name="T24" fmla="*/ 72 w 115"/>
                <a:gd name="T25" fmla="*/ 219 h 327"/>
                <a:gd name="T26" fmla="*/ 64 w 115"/>
                <a:gd name="T27" fmla="*/ 213 h 327"/>
                <a:gd name="T28" fmla="*/ 61 w 115"/>
                <a:gd name="T29" fmla="*/ 227 h 327"/>
                <a:gd name="T30" fmla="*/ 56 w 115"/>
                <a:gd name="T31" fmla="*/ 236 h 327"/>
                <a:gd name="T32" fmla="*/ 92 w 115"/>
                <a:gd name="T33" fmla="*/ 175 h 327"/>
                <a:gd name="T34" fmla="*/ 90 w 115"/>
                <a:gd name="T35" fmla="*/ 151 h 327"/>
                <a:gd name="T36" fmla="*/ 94 w 115"/>
                <a:gd name="T37" fmla="*/ 136 h 327"/>
                <a:gd name="T38" fmla="*/ 87 w 115"/>
                <a:gd name="T39" fmla="*/ 166 h 327"/>
                <a:gd name="T40" fmla="*/ 65 w 115"/>
                <a:gd name="T41" fmla="*/ 187 h 327"/>
                <a:gd name="T42" fmla="*/ 78 w 115"/>
                <a:gd name="T43" fmla="*/ 182 h 327"/>
                <a:gd name="T44" fmla="*/ 91 w 115"/>
                <a:gd name="T45" fmla="*/ 163 h 327"/>
                <a:gd name="T46" fmla="*/ 97 w 115"/>
                <a:gd name="T47" fmla="*/ 156 h 327"/>
                <a:gd name="T48" fmla="*/ 96 w 115"/>
                <a:gd name="T49" fmla="*/ 137 h 327"/>
                <a:gd name="T50" fmla="*/ 95 w 115"/>
                <a:gd name="T51" fmla="*/ 146 h 327"/>
                <a:gd name="T52" fmla="*/ 91 w 115"/>
                <a:gd name="T53" fmla="*/ 137 h 327"/>
                <a:gd name="T54" fmla="*/ 85 w 115"/>
                <a:gd name="T55" fmla="*/ 154 h 327"/>
                <a:gd name="T56" fmla="*/ 91 w 115"/>
                <a:gd name="T57" fmla="*/ 131 h 327"/>
                <a:gd name="T58" fmla="*/ 88 w 115"/>
                <a:gd name="T59" fmla="*/ 134 h 327"/>
                <a:gd name="T60" fmla="*/ 75 w 115"/>
                <a:gd name="T61" fmla="*/ 174 h 327"/>
                <a:gd name="T62" fmla="*/ 89 w 115"/>
                <a:gd name="T63" fmla="*/ 81 h 327"/>
                <a:gd name="T64" fmla="*/ 78 w 115"/>
                <a:gd name="T65" fmla="*/ 67 h 327"/>
                <a:gd name="T66" fmla="*/ 66 w 115"/>
                <a:gd name="T67" fmla="*/ 77 h 327"/>
                <a:gd name="T68" fmla="*/ 66 w 115"/>
                <a:gd name="T69" fmla="*/ 77 h 327"/>
                <a:gd name="T70" fmla="*/ 36 w 115"/>
                <a:gd name="T71" fmla="*/ 69 h 327"/>
                <a:gd name="T72" fmla="*/ 34 w 115"/>
                <a:gd name="T73" fmla="*/ 53 h 327"/>
                <a:gd name="T74" fmla="*/ 50 w 115"/>
                <a:gd name="T75" fmla="*/ 40 h 327"/>
                <a:gd name="T76" fmla="*/ 50 w 115"/>
                <a:gd name="T77" fmla="*/ 76 h 327"/>
                <a:gd name="T78" fmla="*/ 60 w 115"/>
                <a:gd name="T79" fmla="*/ 97 h 327"/>
                <a:gd name="T80" fmla="*/ 16 w 115"/>
                <a:gd name="T81" fmla="*/ 15 h 327"/>
                <a:gd name="T82" fmla="*/ 44 w 115"/>
                <a:gd name="T83" fmla="*/ 14 h 327"/>
                <a:gd name="T84" fmla="*/ 13 w 115"/>
                <a:gd name="T85" fmla="*/ 124 h 327"/>
                <a:gd name="T86" fmla="*/ 76 w 115"/>
                <a:gd name="T87" fmla="*/ 74 h 327"/>
                <a:gd name="T88" fmla="*/ 48 w 115"/>
                <a:gd name="T89" fmla="*/ 145 h 327"/>
                <a:gd name="T90" fmla="*/ 56 w 115"/>
                <a:gd name="T91" fmla="*/ 150 h 327"/>
                <a:gd name="T92" fmla="*/ 66 w 115"/>
                <a:gd name="T93" fmla="*/ 129 h 327"/>
                <a:gd name="T94" fmla="*/ 42 w 115"/>
                <a:gd name="T95" fmla="*/ 150 h 327"/>
                <a:gd name="T96" fmla="*/ 67 w 115"/>
                <a:gd name="T97" fmla="*/ 170 h 327"/>
                <a:gd name="T98" fmla="*/ 20 w 115"/>
                <a:gd name="T99" fmla="*/ 214 h 327"/>
                <a:gd name="T100" fmla="*/ 61 w 115"/>
                <a:gd name="T101" fmla="*/ 190 h 327"/>
                <a:gd name="T102" fmla="*/ 80 w 115"/>
                <a:gd name="T103" fmla="*/ 184 h 327"/>
                <a:gd name="T104" fmla="*/ 75 w 115"/>
                <a:gd name="T105" fmla="*/ 200 h 327"/>
                <a:gd name="T106" fmla="*/ 37 w 115"/>
                <a:gd name="T107" fmla="*/ 296 h 327"/>
                <a:gd name="T108" fmla="*/ 35 w 115"/>
                <a:gd name="T109" fmla="*/ 280 h 327"/>
                <a:gd name="T110" fmla="*/ 38 w 115"/>
                <a:gd name="T111" fmla="*/ 263 h 327"/>
                <a:gd name="T112" fmla="*/ 48 w 115"/>
                <a:gd name="T113" fmla="*/ 277 h 327"/>
                <a:gd name="T114" fmla="*/ 59 w 115"/>
                <a:gd name="T115" fmla="*/ 270 h 327"/>
                <a:gd name="T116" fmla="*/ 84 w 115"/>
                <a:gd name="T117" fmla="*/ 243 h 327"/>
                <a:gd name="T118" fmla="*/ 87 w 115"/>
                <a:gd name="T119" fmla="*/ 262 h 327"/>
                <a:gd name="T120" fmla="*/ 105 w 115"/>
                <a:gd name="T121" fmla="*/ 238 h 327"/>
                <a:gd name="T122" fmla="*/ 104 w 115"/>
                <a:gd name="T123" fmla="*/ 234 h 327"/>
                <a:gd name="T124" fmla="*/ 107 w 115"/>
                <a:gd name="T125" fmla="*/ 23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327">
                  <a:moveTo>
                    <a:pt x="108" y="216"/>
                  </a:moveTo>
                  <a:cubicBezTo>
                    <a:pt x="103" y="206"/>
                    <a:pt x="92" y="199"/>
                    <a:pt x="80" y="200"/>
                  </a:cubicBezTo>
                  <a:cubicBezTo>
                    <a:pt x="84" y="196"/>
                    <a:pt x="87" y="191"/>
                    <a:pt x="90" y="187"/>
                  </a:cubicBezTo>
                  <a:cubicBezTo>
                    <a:pt x="98" y="175"/>
                    <a:pt x="104" y="161"/>
                    <a:pt x="104" y="146"/>
                  </a:cubicBezTo>
                  <a:cubicBezTo>
                    <a:pt x="103" y="135"/>
                    <a:pt x="99" y="124"/>
                    <a:pt x="91" y="117"/>
                  </a:cubicBezTo>
                  <a:cubicBezTo>
                    <a:pt x="92" y="117"/>
                    <a:pt x="92" y="116"/>
                    <a:pt x="92" y="116"/>
                  </a:cubicBezTo>
                  <a:cubicBezTo>
                    <a:pt x="91" y="113"/>
                    <a:pt x="92" y="114"/>
                    <a:pt x="94" y="115"/>
                  </a:cubicBezTo>
                  <a:cubicBezTo>
                    <a:pt x="96" y="117"/>
                    <a:pt x="101" y="118"/>
                    <a:pt x="104" y="118"/>
                  </a:cubicBezTo>
                  <a:cubicBezTo>
                    <a:pt x="107" y="118"/>
                    <a:pt x="105" y="113"/>
                    <a:pt x="105" y="109"/>
                  </a:cubicBezTo>
                  <a:cubicBezTo>
                    <a:pt x="104" y="104"/>
                    <a:pt x="110" y="100"/>
                    <a:pt x="104" y="91"/>
                  </a:cubicBezTo>
                  <a:cubicBezTo>
                    <a:pt x="101" y="85"/>
                    <a:pt x="95" y="79"/>
                    <a:pt x="90" y="72"/>
                  </a:cubicBezTo>
                  <a:cubicBezTo>
                    <a:pt x="88" y="67"/>
                    <a:pt x="91" y="63"/>
                    <a:pt x="96" y="61"/>
                  </a:cubicBezTo>
                  <a:cubicBezTo>
                    <a:pt x="99" y="60"/>
                    <a:pt x="97" y="56"/>
                    <a:pt x="94" y="57"/>
                  </a:cubicBezTo>
                  <a:cubicBezTo>
                    <a:pt x="94" y="57"/>
                    <a:pt x="93" y="57"/>
                    <a:pt x="92" y="58"/>
                  </a:cubicBezTo>
                  <a:cubicBezTo>
                    <a:pt x="88" y="55"/>
                    <a:pt x="83" y="52"/>
                    <a:pt x="80" y="49"/>
                  </a:cubicBezTo>
                  <a:cubicBezTo>
                    <a:pt x="79" y="42"/>
                    <a:pt x="81" y="34"/>
                    <a:pt x="85" y="30"/>
                  </a:cubicBezTo>
                  <a:cubicBezTo>
                    <a:pt x="87" y="29"/>
                    <a:pt x="87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8" y="26"/>
                    <a:pt x="88" y="24"/>
                    <a:pt x="87" y="24"/>
                  </a:cubicBezTo>
                  <a:cubicBezTo>
                    <a:pt x="84" y="23"/>
                    <a:pt x="82" y="20"/>
                    <a:pt x="83" y="17"/>
                  </a:cubicBezTo>
                  <a:cubicBezTo>
                    <a:pt x="83" y="14"/>
                    <a:pt x="86" y="12"/>
                    <a:pt x="88" y="10"/>
                  </a:cubicBezTo>
                  <a:cubicBezTo>
                    <a:pt x="89" y="9"/>
                    <a:pt x="88" y="7"/>
                    <a:pt x="87" y="8"/>
                  </a:cubicBezTo>
                  <a:cubicBezTo>
                    <a:pt x="83" y="10"/>
                    <a:pt x="80" y="14"/>
                    <a:pt x="80" y="18"/>
                  </a:cubicBezTo>
                  <a:cubicBezTo>
                    <a:pt x="80" y="19"/>
                    <a:pt x="81" y="21"/>
                    <a:pt x="81" y="22"/>
                  </a:cubicBezTo>
                  <a:cubicBezTo>
                    <a:pt x="72" y="11"/>
                    <a:pt x="59" y="2"/>
                    <a:pt x="44" y="1"/>
                  </a:cubicBezTo>
                  <a:cubicBezTo>
                    <a:pt x="29" y="0"/>
                    <a:pt x="14" y="7"/>
                    <a:pt x="7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3"/>
                    <a:pt x="6" y="23"/>
                  </a:cubicBezTo>
                  <a:cubicBezTo>
                    <a:pt x="10" y="28"/>
                    <a:pt x="15" y="32"/>
                    <a:pt x="19" y="37"/>
                  </a:cubicBezTo>
                  <a:cubicBezTo>
                    <a:pt x="15" y="64"/>
                    <a:pt x="25" y="92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31" y="118"/>
                    <a:pt x="20" y="115"/>
                    <a:pt x="14" y="111"/>
                  </a:cubicBezTo>
                  <a:cubicBezTo>
                    <a:pt x="11" y="109"/>
                    <a:pt x="4" y="102"/>
                    <a:pt x="2" y="106"/>
                  </a:cubicBezTo>
                  <a:cubicBezTo>
                    <a:pt x="2" y="107"/>
                    <a:pt x="2" y="108"/>
                    <a:pt x="2" y="109"/>
                  </a:cubicBezTo>
                  <a:cubicBezTo>
                    <a:pt x="0" y="121"/>
                    <a:pt x="12" y="133"/>
                    <a:pt x="24" y="137"/>
                  </a:cubicBezTo>
                  <a:cubicBezTo>
                    <a:pt x="31" y="139"/>
                    <a:pt x="38" y="139"/>
                    <a:pt x="43" y="135"/>
                  </a:cubicBezTo>
                  <a:cubicBezTo>
                    <a:pt x="43" y="135"/>
                    <a:pt x="48" y="139"/>
                    <a:pt x="54" y="138"/>
                  </a:cubicBezTo>
                  <a:cubicBezTo>
                    <a:pt x="56" y="137"/>
                    <a:pt x="58" y="136"/>
                    <a:pt x="59" y="134"/>
                  </a:cubicBezTo>
                  <a:cubicBezTo>
                    <a:pt x="60" y="136"/>
                    <a:pt x="61" y="137"/>
                    <a:pt x="62" y="139"/>
                  </a:cubicBezTo>
                  <a:cubicBezTo>
                    <a:pt x="49" y="134"/>
                    <a:pt x="36" y="144"/>
                    <a:pt x="35" y="158"/>
                  </a:cubicBezTo>
                  <a:cubicBezTo>
                    <a:pt x="34" y="169"/>
                    <a:pt x="43" y="182"/>
                    <a:pt x="54" y="184"/>
                  </a:cubicBezTo>
                  <a:cubicBezTo>
                    <a:pt x="40" y="194"/>
                    <a:pt x="25" y="201"/>
                    <a:pt x="13" y="214"/>
                  </a:cubicBezTo>
                  <a:cubicBezTo>
                    <a:pt x="13" y="214"/>
                    <a:pt x="13" y="215"/>
                    <a:pt x="13" y="215"/>
                  </a:cubicBezTo>
                  <a:cubicBezTo>
                    <a:pt x="12" y="215"/>
                    <a:pt x="12" y="216"/>
                    <a:pt x="13" y="216"/>
                  </a:cubicBezTo>
                  <a:cubicBezTo>
                    <a:pt x="13" y="217"/>
                    <a:pt x="13" y="217"/>
                    <a:pt x="13" y="217"/>
                  </a:cubicBezTo>
                  <a:cubicBezTo>
                    <a:pt x="13" y="217"/>
                    <a:pt x="27" y="226"/>
                    <a:pt x="34" y="228"/>
                  </a:cubicBezTo>
                  <a:cubicBezTo>
                    <a:pt x="27" y="237"/>
                    <a:pt x="22" y="248"/>
                    <a:pt x="21" y="260"/>
                  </a:cubicBezTo>
                  <a:cubicBezTo>
                    <a:pt x="20" y="271"/>
                    <a:pt x="23" y="281"/>
                    <a:pt x="28" y="290"/>
                  </a:cubicBezTo>
                  <a:cubicBezTo>
                    <a:pt x="34" y="301"/>
                    <a:pt x="41" y="312"/>
                    <a:pt x="38" y="324"/>
                  </a:cubicBezTo>
                  <a:cubicBezTo>
                    <a:pt x="38" y="325"/>
                    <a:pt x="38" y="326"/>
                    <a:pt x="38" y="326"/>
                  </a:cubicBezTo>
                  <a:cubicBezTo>
                    <a:pt x="39" y="327"/>
                    <a:pt x="40" y="327"/>
                    <a:pt x="41" y="327"/>
                  </a:cubicBezTo>
                  <a:cubicBezTo>
                    <a:pt x="53" y="322"/>
                    <a:pt x="61" y="312"/>
                    <a:pt x="65" y="300"/>
                  </a:cubicBezTo>
                  <a:cubicBezTo>
                    <a:pt x="65" y="300"/>
                    <a:pt x="66" y="300"/>
                    <a:pt x="66" y="299"/>
                  </a:cubicBezTo>
                  <a:cubicBezTo>
                    <a:pt x="70" y="289"/>
                    <a:pt x="71" y="277"/>
                    <a:pt x="70" y="266"/>
                  </a:cubicBezTo>
                  <a:cubicBezTo>
                    <a:pt x="70" y="266"/>
                    <a:pt x="71" y="266"/>
                    <a:pt x="72" y="266"/>
                  </a:cubicBezTo>
                  <a:cubicBezTo>
                    <a:pt x="84" y="270"/>
                    <a:pt x="98" y="264"/>
                    <a:pt x="106" y="254"/>
                  </a:cubicBezTo>
                  <a:cubicBezTo>
                    <a:pt x="114" y="243"/>
                    <a:pt x="115" y="228"/>
                    <a:pt x="108" y="216"/>
                  </a:cubicBezTo>
                  <a:close/>
                  <a:moveTo>
                    <a:pt x="95" y="208"/>
                  </a:moveTo>
                  <a:cubicBezTo>
                    <a:pt x="99" y="211"/>
                    <a:pt x="102" y="215"/>
                    <a:pt x="105" y="219"/>
                  </a:cubicBezTo>
                  <a:cubicBezTo>
                    <a:pt x="105" y="221"/>
                    <a:pt x="106" y="222"/>
                    <a:pt x="107" y="224"/>
                  </a:cubicBezTo>
                  <a:cubicBezTo>
                    <a:pt x="103" y="220"/>
                    <a:pt x="97" y="218"/>
                    <a:pt x="92" y="219"/>
                  </a:cubicBezTo>
                  <a:cubicBezTo>
                    <a:pt x="91" y="218"/>
                    <a:pt x="90" y="217"/>
                    <a:pt x="88" y="217"/>
                  </a:cubicBezTo>
                  <a:cubicBezTo>
                    <a:pt x="90" y="216"/>
                    <a:pt x="93" y="216"/>
                    <a:pt x="95" y="216"/>
                  </a:cubicBezTo>
                  <a:cubicBezTo>
                    <a:pt x="96" y="216"/>
                    <a:pt x="97" y="214"/>
                    <a:pt x="95" y="214"/>
                  </a:cubicBezTo>
                  <a:cubicBezTo>
                    <a:pt x="92" y="213"/>
                    <a:pt x="89" y="214"/>
                    <a:pt x="85" y="215"/>
                  </a:cubicBezTo>
                  <a:cubicBezTo>
                    <a:pt x="85" y="215"/>
                    <a:pt x="84" y="214"/>
                    <a:pt x="83" y="214"/>
                  </a:cubicBezTo>
                  <a:cubicBezTo>
                    <a:pt x="81" y="214"/>
                    <a:pt x="80" y="214"/>
                    <a:pt x="78" y="214"/>
                  </a:cubicBezTo>
                  <a:cubicBezTo>
                    <a:pt x="83" y="210"/>
                    <a:pt x="89" y="208"/>
                    <a:pt x="95" y="208"/>
                  </a:cubicBezTo>
                  <a:close/>
                  <a:moveTo>
                    <a:pt x="90" y="223"/>
                  </a:moveTo>
                  <a:cubicBezTo>
                    <a:pt x="90" y="224"/>
                    <a:pt x="90" y="224"/>
                    <a:pt x="90" y="224"/>
                  </a:cubicBezTo>
                  <a:cubicBezTo>
                    <a:pt x="93" y="226"/>
                    <a:pt x="92" y="230"/>
                    <a:pt x="89" y="232"/>
                  </a:cubicBezTo>
                  <a:cubicBezTo>
                    <a:pt x="87" y="234"/>
                    <a:pt x="83" y="232"/>
                    <a:pt x="82" y="229"/>
                  </a:cubicBezTo>
                  <a:cubicBezTo>
                    <a:pt x="82" y="229"/>
                    <a:pt x="82" y="229"/>
                    <a:pt x="81" y="229"/>
                  </a:cubicBezTo>
                  <a:cubicBezTo>
                    <a:pt x="81" y="229"/>
                    <a:pt x="81" y="228"/>
                    <a:pt x="81" y="228"/>
                  </a:cubicBezTo>
                  <a:cubicBezTo>
                    <a:pt x="81" y="228"/>
                    <a:pt x="80" y="228"/>
                    <a:pt x="80" y="228"/>
                  </a:cubicBezTo>
                  <a:cubicBezTo>
                    <a:pt x="80" y="228"/>
                    <a:pt x="80" y="228"/>
                    <a:pt x="80" y="228"/>
                  </a:cubicBezTo>
                  <a:cubicBezTo>
                    <a:pt x="76" y="226"/>
                    <a:pt x="73" y="223"/>
                    <a:pt x="72" y="219"/>
                  </a:cubicBezTo>
                  <a:cubicBezTo>
                    <a:pt x="73" y="219"/>
                    <a:pt x="75" y="218"/>
                    <a:pt x="76" y="218"/>
                  </a:cubicBezTo>
                  <a:cubicBezTo>
                    <a:pt x="81" y="218"/>
                    <a:pt x="86" y="220"/>
                    <a:pt x="90" y="223"/>
                  </a:cubicBezTo>
                  <a:close/>
                  <a:moveTo>
                    <a:pt x="34" y="256"/>
                  </a:moveTo>
                  <a:cubicBezTo>
                    <a:pt x="34" y="259"/>
                    <a:pt x="34" y="262"/>
                    <a:pt x="34" y="265"/>
                  </a:cubicBezTo>
                  <a:cubicBezTo>
                    <a:pt x="34" y="263"/>
                    <a:pt x="34" y="260"/>
                    <a:pt x="34" y="257"/>
                  </a:cubicBezTo>
                  <a:cubicBezTo>
                    <a:pt x="34" y="238"/>
                    <a:pt x="47" y="221"/>
                    <a:pt x="64" y="213"/>
                  </a:cubicBezTo>
                  <a:cubicBezTo>
                    <a:pt x="63" y="215"/>
                    <a:pt x="61" y="217"/>
                    <a:pt x="60" y="219"/>
                  </a:cubicBezTo>
                  <a:cubicBezTo>
                    <a:pt x="46" y="226"/>
                    <a:pt x="37" y="240"/>
                    <a:pt x="34" y="256"/>
                  </a:cubicBezTo>
                  <a:close/>
                  <a:moveTo>
                    <a:pt x="77" y="236"/>
                  </a:moveTo>
                  <a:cubicBezTo>
                    <a:pt x="70" y="240"/>
                    <a:pt x="63" y="239"/>
                    <a:pt x="57" y="234"/>
                  </a:cubicBezTo>
                  <a:cubicBezTo>
                    <a:pt x="58" y="231"/>
                    <a:pt x="59" y="229"/>
                    <a:pt x="6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61" y="226"/>
                    <a:pt x="62" y="226"/>
                    <a:pt x="62" y="226"/>
                  </a:cubicBezTo>
                  <a:cubicBezTo>
                    <a:pt x="64" y="223"/>
                    <a:pt x="66" y="221"/>
                    <a:pt x="70" y="220"/>
                  </a:cubicBezTo>
                  <a:cubicBezTo>
                    <a:pt x="71" y="224"/>
                    <a:pt x="74" y="227"/>
                    <a:pt x="77" y="229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6" y="231"/>
                    <a:pt x="76" y="234"/>
                    <a:pt x="77" y="236"/>
                  </a:cubicBezTo>
                  <a:close/>
                  <a:moveTo>
                    <a:pt x="56" y="236"/>
                  </a:moveTo>
                  <a:cubicBezTo>
                    <a:pt x="63" y="241"/>
                    <a:pt x="71" y="242"/>
                    <a:pt x="78" y="238"/>
                  </a:cubicBezTo>
                  <a:cubicBezTo>
                    <a:pt x="78" y="239"/>
                    <a:pt x="79" y="240"/>
                    <a:pt x="80" y="240"/>
                  </a:cubicBezTo>
                  <a:cubicBezTo>
                    <a:pt x="78" y="249"/>
                    <a:pt x="72" y="257"/>
                    <a:pt x="63" y="256"/>
                  </a:cubicBezTo>
                  <a:cubicBezTo>
                    <a:pt x="59" y="252"/>
                    <a:pt x="56" y="245"/>
                    <a:pt x="56" y="239"/>
                  </a:cubicBezTo>
                  <a:cubicBezTo>
                    <a:pt x="56" y="238"/>
                    <a:pt x="56" y="237"/>
                    <a:pt x="56" y="236"/>
                  </a:cubicBezTo>
                  <a:close/>
                  <a:moveTo>
                    <a:pt x="92" y="175"/>
                  </a:moveTo>
                  <a:cubicBezTo>
                    <a:pt x="90" y="176"/>
                    <a:pt x="89" y="177"/>
                    <a:pt x="87" y="178"/>
                  </a:cubicBezTo>
                  <a:cubicBezTo>
                    <a:pt x="91" y="172"/>
                    <a:pt x="94" y="167"/>
                    <a:pt x="96" y="160"/>
                  </a:cubicBezTo>
                  <a:cubicBezTo>
                    <a:pt x="97" y="160"/>
                    <a:pt x="97" y="159"/>
                    <a:pt x="98" y="158"/>
                  </a:cubicBezTo>
                  <a:cubicBezTo>
                    <a:pt x="97" y="164"/>
                    <a:pt x="95" y="170"/>
                    <a:pt x="92" y="175"/>
                  </a:cubicBezTo>
                  <a:close/>
                  <a:moveTo>
                    <a:pt x="91" y="150"/>
                  </a:moveTo>
                  <a:cubicBezTo>
                    <a:pt x="91" y="150"/>
                    <a:pt x="90" y="151"/>
                    <a:pt x="90" y="151"/>
                  </a:cubicBezTo>
                  <a:cubicBezTo>
                    <a:pt x="90" y="149"/>
                    <a:pt x="90" y="147"/>
                    <a:pt x="90" y="145"/>
                  </a:cubicBezTo>
                  <a:cubicBezTo>
                    <a:pt x="91" y="145"/>
                    <a:pt x="91" y="144"/>
                    <a:pt x="92" y="144"/>
                  </a:cubicBezTo>
                  <a:cubicBezTo>
                    <a:pt x="92" y="146"/>
                    <a:pt x="92" y="148"/>
                    <a:pt x="91" y="150"/>
                  </a:cubicBezTo>
                  <a:close/>
                  <a:moveTo>
                    <a:pt x="92" y="135"/>
                  </a:moveTo>
                  <a:cubicBezTo>
                    <a:pt x="92" y="134"/>
                    <a:pt x="93" y="134"/>
                    <a:pt x="93" y="133"/>
                  </a:cubicBezTo>
                  <a:cubicBezTo>
                    <a:pt x="93" y="134"/>
                    <a:pt x="94" y="135"/>
                    <a:pt x="94" y="136"/>
                  </a:cubicBezTo>
                  <a:cubicBezTo>
                    <a:pt x="94" y="137"/>
                    <a:pt x="93" y="137"/>
                    <a:pt x="93" y="138"/>
                  </a:cubicBezTo>
                  <a:cubicBezTo>
                    <a:pt x="93" y="137"/>
                    <a:pt x="93" y="136"/>
                    <a:pt x="92" y="135"/>
                  </a:cubicBezTo>
                  <a:close/>
                  <a:moveTo>
                    <a:pt x="89" y="154"/>
                  </a:moveTo>
                  <a:cubicBezTo>
                    <a:pt x="90" y="154"/>
                    <a:pt x="90" y="153"/>
                    <a:pt x="91" y="153"/>
                  </a:cubicBezTo>
                  <a:cubicBezTo>
                    <a:pt x="90" y="156"/>
                    <a:pt x="89" y="160"/>
                    <a:pt x="88" y="163"/>
                  </a:cubicBezTo>
                  <a:cubicBezTo>
                    <a:pt x="88" y="164"/>
                    <a:pt x="87" y="165"/>
                    <a:pt x="87" y="166"/>
                  </a:cubicBezTo>
                  <a:cubicBezTo>
                    <a:pt x="85" y="168"/>
                    <a:pt x="83" y="169"/>
                    <a:pt x="81" y="170"/>
                  </a:cubicBezTo>
                  <a:cubicBezTo>
                    <a:pt x="82" y="169"/>
                    <a:pt x="83" y="169"/>
                    <a:pt x="83" y="168"/>
                  </a:cubicBezTo>
                  <a:cubicBezTo>
                    <a:pt x="86" y="164"/>
                    <a:pt x="88" y="159"/>
                    <a:pt x="89" y="154"/>
                  </a:cubicBezTo>
                  <a:close/>
                  <a:moveTo>
                    <a:pt x="84" y="171"/>
                  </a:moveTo>
                  <a:cubicBezTo>
                    <a:pt x="81" y="176"/>
                    <a:pt x="77" y="180"/>
                    <a:pt x="74" y="184"/>
                  </a:cubicBezTo>
                  <a:cubicBezTo>
                    <a:pt x="71" y="185"/>
                    <a:pt x="68" y="186"/>
                    <a:pt x="65" y="187"/>
                  </a:cubicBezTo>
                  <a:cubicBezTo>
                    <a:pt x="69" y="183"/>
                    <a:pt x="73" y="180"/>
                    <a:pt x="77" y="176"/>
                  </a:cubicBezTo>
                  <a:cubicBezTo>
                    <a:pt x="79" y="174"/>
                    <a:pt x="82" y="173"/>
                    <a:pt x="84" y="171"/>
                  </a:cubicBezTo>
                  <a:close/>
                  <a:moveTo>
                    <a:pt x="89" y="168"/>
                  </a:moveTo>
                  <a:cubicBezTo>
                    <a:pt x="90" y="166"/>
                    <a:pt x="91" y="165"/>
                    <a:pt x="92" y="164"/>
                  </a:cubicBezTo>
                  <a:cubicBezTo>
                    <a:pt x="90" y="170"/>
                    <a:pt x="87" y="175"/>
                    <a:pt x="83" y="180"/>
                  </a:cubicBezTo>
                  <a:cubicBezTo>
                    <a:pt x="82" y="181"/>
                    <a:pt x="80" y="182"/>
                    <a:pt x="78" y="182"/>
                  </a:cubicBezTo>
                  <a:cubicBezTo>
                    <a:pt x="82" y="178"/>
                    <a:pt x="86" y="173"/>
                    <a:pt x="89" y="168"/>
                  </a:cubicBezTo>
                  <a:close/>
                  <a:moveTo>
                    <a:pt x="93" y="151"/>
                  </a:moveTo>
                  <a:cubicBezTo>
                    <a:pt x="94" y="150"/>
                    <a:pt x="95" y="150"/>
                    <a:pt x="95" y="149"/>
                  </a:cubicBezTo>
                  <a:cubicBezTo>
                    <a:pt x="95" y="152"/>
                    <a:pt x="95" y="155"/>
                    <a:pt x="94" y="159"/>
                  </a:cubicBezTo>
                  <a:cubicBezTo>
                    <a:pt x="94" y="159"/>
                    <a:pt x="94" y="159"/>
                    <a:pt x="94" y="159"/>
                  </a:cubicBezTo>
                  <a:cubicBezTo>
                    <a:pt x="93" y="160"/>
                    <a:pt x="92" y="161"/>
                    <a:pt x="91" y="163"/>
                  </a:cubicBezTo>
                  <a:cubicBezTo>
                    <a:pt x="91" y="162"/>
                    <a:pt x="91" y="161"/>
                    <a:pt x="91" y="161"/>
                  </a:cubicBezTo>
                  <a:cubicBezTo>
                    <a:pt x="92" y="158"/>
                    <a:pt x="93" y="154"/>
                    <a:pt x="93" y="151"/>
                  </a:cubicBezTo>
                  <a:close/>
                  <a:moveTo>
                    <a:pt x="99" y="145"/>
                  </a:moveTo>
                  <a:cubicBezTo>
                    <a:pt x="99" y="147"/>
                    <a:pt x="99" y="150"/>
                    <a:pt x="99" y="152"/>
                  </a:cubicBezTo>
                  <a:cubicBezTo>
                    <a:pt x="99" y="152"/>
                    <a:pt x="99" y="153"/>
                    <a:pt x="99" y="153"/>
                  </a:cubicBezTo>
                  <a:cubicBezTo>
                    <a:pt x="98" y="154"/>
                    <a:pt x="98" y="155"/>
                    <a:pt x="97" y="156"/>
                  </a:cubicBezTo>
                  <a:cubicBezTo>
                    <a:pt x="98" y="153"/>
                    <a:pt x="98" y="149"/>
                    <a:pt x="98" y="146"/>
                  </a:cubicBezTo>
                  <a:cubicBezTo>
                    <a:pt x="98" y="146"/>
                    <a:pt x="99" y="145"/>
                    <a:pt x="99" y="145"/>
                  </a:cubicBezTo>
                  <a:close/>
                  <a:moveTo>
                    <a:pt x="97" y="135"/>
                  </a:moveTo>
                  <a:cubicBezTo>
                    <a:pt x="98" y="137"/>
                    <a:pt x="98" y="139"/>
                    <a:pt x="99" y="142"/>
                  </a:cubicBezTo>
                  <a:cubicBezTo>
                    <a:pt x="98" y="142"/>
                    <a:pt x="98" y="143"/>
                    <a:pt x="98" y="143"/>
                  </a:cubicBezTo>
                  <a:cubicBezTo>
                    <a:pt x="97" y="141"/>
                    <a:pt x="97" y="139"/>
                    <a:pt x="96" y="137"/>
                  </a:cubicBezTo>
                  <a:cubicBezTo>
                    <a:pt x="97" y="136"/>
                    <a:pt x="97" y="135"/>
                    <a:pt x="97" y="135"/>
                  </a:cubicBezTo>
                  <a:close/>
                  <a:moveTo>
                    <a:pt x="95" y="146"/>
                  </a:moveTo>
                  <a:cubicBezTo>
                    <a:pt x="95" y="146"/>
                    <a:pt x="94" y="147"/>
                    <a:pt x="94" y="148"/>
                  </a:cubicBezTo>
                  <a:cubicBezTo>
                    <a:pt x="94" y="146"/>
                    <a:pt x="94" y="143"/>
                    <a:pt x="94" y="141"/>
                  </a:cubicBezTo>
                  <a:cubicBezTo>
                    <a:pt x="94" y="141"/>
                    <a:pt x="94" y="140"/>
                    <a:pt x="95" y="140"/>
                  </a:cubicBezTo>
                  <a:cubicBezTo>
                    <a:pt x="95" y="142"/>
                    <a:pt x="95" y="144"/>
                    <a:pt x="95" y="146"/>
                  </a:cubicBezTo>
                  <a:close/>
                  <a:moveTo>
                    <a:pt x="96" y="132"/>
                  </a:moveTo>
                  <a:cubicBezTo>
                    <a:pt x="96" y="132"/>
                    <a:pt x="96" y="133"/>
                    <a:pt x="95" y="133"/>
                  </a:cubicBezTo>
                  <a:cubicBezTo>
                    <a:pt x="95" y="132"/>
                    <a:pt x="94" y="131"/>
                    <a:pt x="94" y="129"/>
                  </a:cubicBezTo>
                  <a:cubicBezTo>
                    <a:pt x="94" y="129"/>
                    <a:pt x="94" y="128"/>
                    <a:pt x="94" y="127"/>
                  </a:cubicBezTo>
                  <a:cubicBezTo>
                    <a:pt x="94" y="128"/>
                    <a:pt x="95" y="130"/>
                    <a:pt x="96" y="132"/>
                  </a:cubicBezTo>
                  <a:close/>
                  <a:moveTo>
                    <a:pt x="91" y="137"/>
                  </a:moveTo>
                  <a:cubicBezTo>
                    <a:pt x="91" y="138"/>
                    <a:pt x="91" y="139"/>
                    <a:pt x="91" y="140"/>
                  </a:cubicBezTo>
                  <a:cubicBezTo>
                    <a:pt x="91" y="141"/>
                    <a:pt x="91" y="142"/>
                    <a:pt x="90" y="142"/>
                  </a:cubicBezTo>
                  <a:cubicBezTo>
                    <a:pt x="90" y="141"/>
                    <a:pt x="90" y="140"/>
                    <a:pt x="90" y="139"/>
                  </a:cubicBezTo>
                  <a:cubicBezTo>
                    <a:pt x="90" y="139"/>
                    <a:pt x="90" y="138"/>
                    <a:pt x="91" y="137"/>
                  </a:cubicBezTo>
                  <a:close/>
                  <a:moveTo>
                    <a:pt x="87" y="153"/>
                  </a:moveTo>
                  <a:cubicBezTo>
                    <a:pt x="86" y="153"/>
                    <a:pt x="86" y="154"/>
                    <a:pt x="85" y="154"/>
                  </a:cubicBezTo>
                  <a:cubicBezTo>
                    <a:pt x="85" y="152"/>
                    <a:pt x="86" y="151"/>
                    <a:pt x="86" y="149"/>
                  </a:cubicBezTo>
                  <a:cubicBezTo>
                    <a:pt x="86" y="148"/>
                    <a:pt x="87" y="148"/>
                    <a:pt x="88" y="147"/>
                  </a:cubicBezTo>
                  <a:cubicBezTo>
                    <a:pt x="88" y="149"/>
                    <a:pt x="88" y="151"/>
                    <a:pt x="87" y="153"/>
                  </a:cubicBezTo>
                  <a:close/>
                  <a:moveTo>
                    <a:pt x="90" y="128"/>
                  </a:moveTo>
                  <a:cubicBezTo>
                    <a:pt x="90" y="128"/>
                    <a:pt x="91" y="129"/>
                    <a:pt x="91" y="130"/>
                  </a:cubicBezTo>
                  <a:cubicBezTo>
                    <a:pt x="91" y="130"/>
                    <a:pt x="91" y="131"/>
                    <a:pt x="91" y="131"/>
                  </a:cubicBezTo>
                  <a:cubicBezTo>
                    <a:pt x="91" y="130"/>
                    <a:pt x="90" y="130"/>
                    <a:pt x="90" y="129"/>
                  </a:cubicBezTo>
                  <a:cubicBezTo>
                    <a:pt x="90" y="129"/>
                    <a:pt x="90" y="128"/>
                    <a:pt x="90" y="128"/>
                  </a:cubicBezTo>
                  <a:close/>
                  <a:moveTo>
                    <a:pt x="89" y="132"/>
                  </a:moveTo>
                  <a:cubicBezTo>
                    <a:pt x="89" y="133"/>
                    <a:pt x="90" y="133"/>
                    <a:pt x="90" y="134"/>
                  </a:cubicBezTo>
                  <a:cubicBezTo>
                    <a:pt x="90" y="135"/>
                    <a:pt x="89" y="136"/>
                    <a:pt x="89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8" y="133"/>
                    <a:pt x="88" y="132"/>
                    <a:pt x="89" y="132"/>
                  </a:cubicBezTo>
                  <a:close/>
                  <a:moveTo>
                    <a:pt x="82" y="163"/>
                  </a:moveTo>
                  <a:cubicBezTo>
                    <a:pt x="82" y="162"/>
                    <a:pt x="83" y="160"/>
                    <a:pt x="84" y="157"/>
                  </a:cubicBezTo>
                  <a:cubicBezTo>
                    <a:pt x="85" y="157"/>
                    <a:pt x="85" y="157"/>
                    <a:pt x="86" y="156"/>
                  </a:cubicBezTo>
                  <a:cubicBezTo>
                    <a:pt x="84" y="161"/>
                    <a:pt x="82" y="166"/>
                    <a:pt x="78" y="171"/>
                  </a:cubicBezTo>
                  <a:cubicBezTo>
                    <a:pt x="77" y="172"/>
                    <a:pt x="76" y="173"/>
                    <a:pt x="75" y="174"/>
                  </a:cubicBezTo>
                  <a:cubicBezTo>
                    <a:pt x="74" y="175"/>
                    <a:pt x="72" y="176"/>
                    <a:pt x="71" y="176"/>
                  </a:cubicBezTo>
                  <a:cubicBezTo>
                    <a:pt x="75" y="172"/>
                    <a:pt x="79" y="168"/>
                    <a:pt x="82" y="163"/>
                  </a:cubicBezTo>
                  <a:close/>
                  <a:moveTo>
                    <a:pt x="98" y="93"/>
                  </a:moveTo>
                  <a:cubicBezTo>
                    <a:pt x="99" y="98"/>
                    <a:pt x="96" y="105"/>
                    <a:pt x="100" y="111"/>
                  </a:cubicBezTo>
                  <a:cubicBezTo>
                    <a:pt x="100" y="111"/>
                    <a:pt x="95" y="108"/>
                    <a:pt x="96" y="98"/>
                  </a:cubicBezTo>
                  <a:cubicBezTo>
                    <a:pt x="97" y="92"/>
                    <a:pt x="94" y="88"/>
                    <a:pt x="89" y="81"/>
                  </a:cubicBezTo>
                  <a:cubicBezTo>
                    <a:pt x="89" y="81"/>
                    <a:pt x="98" y="88"/>
                    <a:pt x="98" y="93"/>
                  </a:cubicBezTo>
                  <a:close/>
                  <a:moveTo>
                    <a:pt x="78" y="67"/>
                  </a:moveTo>
                  <a:cubicBezTo>
                    <a:pt x="87" y="82"/>
                    <a:pt x="85" y="91"/>
                    <a:pt x="80" y="103"/>
                  </a:cubicBezTo>
                  <a:cubicBezTo>
                    <a:pt x="73" y="120"/>
                    <a:pt x="79" y="133"/>
                    <a:pt x="79" y="133"/>
                  </a:cubicBezTo>
                  <a:cubicBezTo>
                    <a:pt x="73" y="124"/>
                    <a:pt x="72" y="115"/>
                    <a:pt x="79" y="99"/>
                  </a:cubicBezTo>
                  <a:cubicBezTo>
                    <a:pt x="86" y="81"/>
                    <a:pt x="78" y="67"/>
                    <a:pt x="78" y="67"/>
                  </a:cubicBezTo>
                  <a:close/>
                  <a:moveTo>
                    <a:pt x="90" y="59"/>
                  </a:moveTo>
                  <a:cubicBezTo>
                    <a:pt x="87" y="61"/>
                    <a:pt x="86" y="63"/>
                    <a:pt x="85" y="66"/>
                  </a:cubicBezTo>
                  <a:cubicBezTo>
                    <a:pt x="85" y="65"/>
                    <a:pt x="84" y="64"/>
                    <a:pt x="83" y="63"/>
                  </a:cubicBezTo>
                  <a:cubicBezTo>
                    <a:pt x="82" y="60"/>
                    <a:pt x="80" y="56"/>
                    <a:pt x="80" y="52"/>
                  </a:cubicBezTo>
                  <a:cubicBezTo>
                    <a:pt x="83" y="55"/>
                    <a:pt x="86" y="57"/>
                    <a:pt x="90" y="59"/>
                  </a:cubicBezTo>
                  <a:close/>
                  <a:moveTo>
                    <a:pt x="66" y="77"/>
                  </a:moveTo>
                  <a:cubicBezTo>
                    <a:pt x="66" y="80"/>
                    <a:pt x="65" y="84"/>
                    <a:pt x="64" y="88"/>
                  </a:cubicBezTo>
                  <a:cubicBezTo>
                    <a:pt x="54" y="78"/>
                    <a:pt x="48" y="66"/>
                    <a:pt x="50" y="52"/>
                  </a:cubicBezTo>
                  <a:cubicBezTo>
                    <a:pt x="52" y="38"/>
                    <a:pt x="65" y="27"/>
                    <a:pt x="79" y="29"/>
                  </a:cubicBezTo>
                  <a:cubicBezTo>
                    <a:pt x="77" y="31"/>
                    <a:pt x="75" y="33"/>
                    <a:pt x="73" y="35"/>
                  </a:cubicBezTo>
                  <a:cubicBezTo>
                    <a:pt x="64" y="35"/>
                    <a:pt x="57" y="43"/>
                    <a:pt x="56" y="51"/>
                  </a:cubicBezTo>
                  <a:cubicBezTo>
                    <a:pt x="54" y="61"/>
                    <a:pt x="60" y="70"/>
                    <a:pt x="66" y="77"/>
                  </a:cubicBezTo>
                  <a:close/>
                  <a:moveTo>
                    <a:pt x="36" y="69"/>
                  </a:moveTo>
                  <a:cubicBezTo>
                    <a:pt x="36" y="68"/>
                    <a:pt x="35" y="66"/>
                    <a:pt x="35" y="65"/>
                  </a:cubicBezTo>
                  <a:cubicBezTo>
                    <a:pt x="35" y="65"/>
                    <a:pt x="35" y="64"/>
                    <a:pt x="35" y="64"/>
                  </a:cubicBezTo>
                  <a:cubicBezTo>
                    <a:pt x="35" y="46"/>
                    <a:pt x="48" y="30"/>
                    <a:pt x="66" y="26"/>
                  </a:cubicBezTo>
                  <a:cubicBezTo>
                    <a:pt x="63" y="27"/>
                    <a:pt x="61" y="28"/>
                    <a:pt x="59" y="29"/>
                  </a:cubicBezTo>
                  <a:cubicBezTo>
                    <a:pt x="45" y="38"/>
                    <a:pt x="36" y="53"/>
                    <a:pt x="36" y="69"/>
                  </a:cubicBezTo>
                  <a:close/>
                  <a:moveTo>
                    <a:pt x="34" y="53"/>
                  </a:moveTo>
                  <a:cubicBezTo>
                    <a:pt x="34" y="51"/>
                    <a:pt x="34" y="50"/>
                    <a:pt x="34" y="48"/>
                  </a:cubicBezTo>
                  <a:cubicBezTo>
                    <a:pt x="37" y="41"/>
                    <a:pt x="41" y="35"/>
                    <a:pt x="47" y="30"/>
                  </a:cubicBezTo>
                  <a:cubicBezTo>
                    <a:pt x="52" y="27"/>
                    <a:pt x="57" y="25"/>
                    <a:pt x="62" y="24"/>
                  </a:cubicBezTo>
                  <a:cubicBezTo>
                    <a:pt x="55" y="26"/>
                    <a:pt x="48" y="31"/>
                    <a:pt x="42" y="37"/>
                  </a:cubicBezTo>
                  <a:cubicBezTo>
                    <a:pt x="38" y="42"/>
                    <a:pt x="35" y="47"/>
                    <a:pt x="34" y="53"/>
                  </a:cubicBezTo>
                  <a:close/>
                  <a:moveTo>
                    <a:pt x="50" y="40"/>
                  </a:moveTo>
                  <a:cubicBezTo>
                    <a:pt x="48" y="42"/>
                    <a:pt x="48" y="44"/>
                    <a:pt x="47" y="46"/>
                  </a:cubicBezTo>
                  <a:cubicBezTo>
                    <a:pt x="46" y="48"/>
                    <a:pt x="46" y="50"/>
                    <a:pt x="45" y="52"/>
                  </a:cubicBezTo>
                  <a:cubicBezTo>
                    <a:pt x="42" y="64"/>
                    <a:pt x="42" y="77"/>
                    <a:pt x="45" y="89"/>
                  </a:cubicBezTo>
                  <a:cubicBezTo>
                    <a:pt x="43" y="85"/>
                    <a:pt x="41" y="82"/>
                    <a:pt x="39" y="78"/>
                  </a:cubicBezTo>
                  <a:cubicBezTo>
                    <a:pt x="36" y="64"/>
                    <a:pt x="40" y="50"/>
                    <a:pt x="50" y="40"/>
                  </a:cubicBezTo>
                  <a:close/>
                  <a:moveTo>
                    <a:pt x="45" y="62"/>
                  </a:moveTo>
                  <a:cubicBezTo>
                    <a:pt x="46" y="65"/>
                    <a:pt x="47" y="68"/>
                    <a:pt x="48" y="71"/>
                  </a:cubicBezTo>
                  <a:cubicBezTo>
                    <a:pt x="47" y="81"/>
                    <a:pt x="50" y="90"/>
                    <a:pt x="54" y="98"/>
                  </a:cubicBezTo>
                  <a:cubicBezTo>
                    <a:pt x="53" y="97"/>
                    <a:pt x="51" y="95"/>
                    <a:pt x="50" y="94"/>
                  </a:cubicBezTo>
                  <a:cubicBezTo>
                    <a:pt x="45" y="84"/>
                    <a:pt x="44" y="73"/>
                    <a:pt x="45" y="62"/>
                  </a:cubicBezTo>
                  <a:close/>
                  <a:moveTo>
                    <a:pt x="50" y="76"/>
                  </a:moveTo>
                  <a:cubicBezTo>
                    <a:pt x="51" y="78"/>
                    <a:pt x="51" y="79"/>
                    <a:pt x="52" y="80"/>
                  </a:cubicBezTo>
                  <a:cubicBezTo>
                    <a:pt x="53" y="87"/>
                    <a:pt x="55" y="93"/>
                    <a:pt x="58" y="99"/>
                  </a:cubicBezTo>
                  <a:cubicBezTo>
                    <a:pt x="53" y="92"/>
                    <a:pt x="51" y="84"/>
                    <a:pt x="50" y="76"/>
                  </a:cubicBezTo>
                  <a:close/>
                  <a:moveTo>
                    <a:pt x="56" y="85"/>
                  </a:moveTo>
                  <a:cubicBezTo>
                    <a:pt x="56" y="86"/>
                    <a:pt x="57" y="87"/>
                    <a:pt x="58" y="88"/>
                  </a:cubicBezTo>
                  <a:cubicBezTo>
                    <a:pt x="58" y="91"/>
                    <a:pt x="59" y="94"/>
                    <a:pt x="60" y="97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7" y="90"/>
                    <a:pt x="56" y="85"/>
                  </a:cubicBezTo>
                  <a:close/>
                  <a:moveTo>
                    <a:pt x="30" y="17"/>
                  </a:moveTo>
                  <a:cubicBezTo>
                    <a:pt x="31" y="15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4" y="13"/>
                    <a:pt x="20" y="14"/>
                    <a:pt x="16" y="15"/>
                  </a:cubicBezTo>
                  <a:cubicBezTo>
                    <a:pt x="24" y="8"/>
                    <a:pt x="35" y="5"/>
                    <a:pt x="45" y="6"/>
                  </a:cubicBezTo>
                  <a:cubicBezTo>
                    <a:pt x="57" y="7"/>
                    <a:pt x="67" y="14"/>
                    <a:pt x="75" y="22"/>
                  </a:cubicBezTo>
                  <a:cubicBezTo>
                    <a:pt x="65" y="20"/>
                    <a:pt x="54" y="23"/>
                    <a:pt x="45" y="29"/>
                  </a:cubicBezTo>
                  <a:cubicBezTo>
                    <a:pt x="41" y="32"/>
                    <a:pt x="38" y="35"/>
                    <a:pt x="36" y="38"/>
                  </a:cubicBezTo>
                  <a:cubicBezTo>
                    <a:pt x="38" y="31"/>
                    <a:pt x="42" y="23"/>
                    <a:pt x="48" y="17"/>
                  </a:cubicBezTo>
                  <a:cubicBezTo>
                    <a:pt x="50" y="14"/>
                    <a:pt x="46" y="11"/>
                    <a:pt x="44" y="14"/>
                  </a:cubicBezTo>
                  <a:cubicBezTo>
                    <a:pt x="32" y="28"/>
                    <a:pt x="27" y="48"/>
                    <a:pt x="30" y="66"/>
                  </a:cubicBezTo>
                  <a:cubicBezTo>
                    <a:pt x="34" y="82"/>
                    <a:pt x="43" y="95"/>
                    <a:pt x="55" y="105"/>
                  </a:cubicBezTo>
                  <a:cubicBezTo>
                    <a:pt x="54" y="106"/>
                    <a:pt x="53" y="107"/>
                    <a:pt x="51" y="108"/>
                  </a:cubicBezTo>
                  <a:cubicBezTo>
                    <a:pt x="24" y="86"/>
                    <a:pt x="15" y="48"/>
                    <a:pt x="30" y="17"/>
                  </a:cubicBezTo>
                  <a:close/>
                  <a:moveTo>
                    <a:pt x="55" y="118"/>
                  </a:moveTo>
                  <a:cubicBezTo>
                    <a:pt x="30" y="136"/>
                    <a:pt x="14" y="124"/>
                    <a:pt x="13" y="124"/>
                  </a:cubicBezTo>
                  <a:cubicBezTo>
                    <a:pt x="11" y="122"/>
                    <a:pt x="9" y="121"/>
                    <a:pt x="9" y="119"/>
                  </a:cubicBezTo>
                  <a:cubicBezTo>
                    <a:pt x="10" y="118"/>
                    <a:pt x="12" y="118"/>
                    <a:pt x="14" y="119"/>
                  </a:cubicBezTo>
                  <a:cubicBezTo>
                    <a:pt x="17" y="121"/>
                    <a:pt x="28" y="129"/>
                    <a:pt x="49" y="118"/>
                  </a:cubicBezTo>
                  <a:cubicBezTo>
                    <a:pt x="62" y="111"/>
                    <a:pt x="67" y="101"/>
                    <a:pt x="70" y="93"/>
                  </a:cubicBezTo>
                  <a:cubicBezTo>
                    <a:pt x="76" y="76"/>
                    <a:pt x="72" y="62"/>
                    <a:pt x="73" y="62"/>
                  </a:cubicBezTo>
                  <a:cubicBezTo>
                    <a:pt x="74" y="62"/>
                    <a:pt x="75" y="68"/>
                    <a:pt x="76" y="74"/>
                  </a:cubicBezTo>
                  <a:cubicBezTo>
                    <a:pt x="76" y="76"/>
                    <a:pt x="76" y="84"/>
                    <a:pt x="73" y="93"/>
                  </a:cubicBezTo>
                  <a:cubicBezTo>
                    <a:pt x="71" y="101"/>
                    <a:pt x="67" y="110"/>
                    <a:pt x="55" y="118"/>
                  </a:cubicBezTo>
                  <a:close/>
                  <a:moveTo>
                    <a:pt x="42" y="150"/>
                  </a:moveTo>
                  <a:cubicBezTo>
                    <a:pt x="43" y="148"/>
                    <a:pt x="45" y="146"/>
                    <a:pt x="47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5"/>
                    <a:pt x="47" y="145"/>
                    <a:pt x="48" y="145"/>
                  </a:cubicBezTo>
                  <a:cubicBezTo>
                    <a:pt x="53" y="142"/>
                    <a:pt x="59" y="141"/>
                    <a:pt x="65" y="145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7"/>
                  </a:cubicBezTo>
                  <a:cubicBezTo>
                    <a:pt x="67" y="151"/>
                    <a:pt x="66" y="155"/>
                    <a:pt x="64" y="158"/>
                  </a:cubicBezTo>
                  <a:cubicBezTo>
                    <a:pt x="60" y="163"/>
                    <a:pt x="53" y="156"/>
                    <a:pt x="58" y="154"/>
                  </a:cubicBezTo>
                  <a:cubicBezTo>
                    <a:pt x="61" y="153"/>
                    <a:pt x="59" y="149"/>
                    <a:pt x="56" y="150"/>
                  </a:cubicBezTo>
                  <a:cubicBezTo>
                    <a:pt x="52" y="151"/>
                    <a:pt x="50" y="157"/>
                    <a:pt x="53" y="161"/>
                  </a:cubicBezTo>
                  <a:cubicBezTo>
                    <a:pt x="56" y="165"/>
                    <a:pt x="61" y="166"/>
                    <a:pt x="66" y="163"/>
                  </a:cubicBezTo>
                  <a:cubicBezTo>
                    <a:pt x="71" y="159"/>
                    <a:pt x="71" y="152"/>
                    <a:pt x="70" y="146"/>
                  </a:cubicBezTo>
                  <a:cubicBezTo>
                    <a:pt x="68" y="141"/>
                    <a:pt x="65" y="135"/>
                    <a:pt x="62" y="130"/>
                  </a:cubicBezTo>
                  <a:cubicBezTo>
                    <a:pt x="62" y="129"/>
                    <a:pt x="62" y="128"/>
                    <a:pt x="62" y="127"/>
                  </a:cubicBezTo>
                  <a:cubicBezTo>
                    <a:pt x="63" y="124"/>
                    <a:pt x="66" y="125"/>
                    <a:pt x="66" y="129"/>
                  </a:cubicBezTo>
                  <a:cubicBezTo>
                    <a:pt x="67" y="134"/>
                    <a:pt x="71" y="138"/>
                    <a:pt x="75" y="140"/>
                  </a:cubicBezTo>
                  <a:cubicBezTo>
                    <a:pt x="75" y="140"/>
                    <a:pt x="76" y="141"/>
                    <a:pt x="76" y="141"/>
                  </a:cubicBezTo>
                  <a:cubicBezTo>
                    <a:pt x="79" y="145"/>
                    <a:pt x="79" y="151"/>
                    <a:pt x="76" y="155"/>
                  </a:cubicBezTo>
                  <a:cubicBezTo>
                    <a:pt x="73" y="161"/>
                    <a:pt x="67" y="165"/>
                    <a:pt x="61" y="166"/>
                  </a:cubicBezTo>
                  <a:cubicBezTo>
                    <a:pt x="54" y="168"/>
                    <a:pt x="47" y="166"/>
                    <a:pt x="42" y="160"/>
                  </a:cubicBezTo>
                  <a:cubicBezTo>
                    <a:pt x="40" y="157"/>
                    <a:pt x="40" y="153"/>
                    <a:pt x="42" y="150"/>
                  </a:cubicBezTo>
                  <a:close/>
                  <a:moveTo>
                    <a:pt x="40" y="166"/>
                  </a:moveTo>
                  <a:cubicBezTo>
                    <a:pt x="40" y="164"/>
                    <a:pt x="39" y="161"/>
                    <a:pt x="39" y="159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41" y="167"/>
                    <a:pt x="51" y="170"/>
                    <a:pt x="59" y="169"/>
                  </a:cubicBezTo>
                  <a:cubicBezTo>
                    <a:pt x="66" y="168"/>
                    <a:pt x="72" y="164"/>
                    <a:pt x="76" y="159"/>
                  </a:cubicBezTo>
                  <a:cubicBezTo>
                    <a:pt x="74" y="163"/>
                    <a:pt x="71" y="167"/>
                    <a:pt x="67" y="170"/>
                  </a:cubicBezTo>
                  <a:cubicBezTo>
                    <a:pt x="59" y="176"/>
                    <a:pt x="46" y="175"/>
                    <a:pt x="40" y="166"/>
                  </a:cubicBezTo>
                  <a:close/>
                  <a:moveTo>
                    <a:pt x="45" y="173"/>
                  </a:moveTo>
                  <a:cubicBezTo>
                    <a:pt x="51" y="177"/>
                    <a:pt x="60" y="177"/>
                    <a:pt x="67" y="173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5" y="181"/>
                    <a:pt x="49" y="178"/>
                    <a:pt x="45" y="173"/>
                  </a:cubicBezTo>
                  <a:close/>
                  <a:moveTo>
                    <a:pt x="20" y="214"/>
                  </a:moveTo>
                  <a:cubicBezTo>
                    <a:pt x="22" y="213"/>
                    <a:pt x="27" y="207"/>
                    <a:pt x="28" y="207"/>
                  </a:cubicBezTo>
                  <a:cubicBezTo>
                    <a:pt x="40" y="197"/>
                    <a:pt x="53" y="191"/>
                    <a:pt x="65" y="181"/>
                  </a:cubicBezTo>
                  <a:cubicBezTo>
                    <a:pt x="67" y="181"/>
                    <a:pt x="69" y="180"/>
                    <a:pt x="71" y="179"/>
                  </a:cubicBezTo>
                  <a:cubicBezTo>
                    <a:pt x="63" y="186"/>
                    <a:pt x="54" y="193"/>
                    <a:pt x="45" y="198"/>
                  </a:cubicBezTo>
                  <a:cubicBezTo>
                    <a:pt x="44" y="199"/>
                    <a:pt x="45" y="200"/>
                    <a:pt x="46" y="200"/>
                  </a:cubicBezTo>
                  <a:cubicBezTo>
                    <a:pt x="51" y="197"/>
                    <a:pt x="56" y="194"/>
                    <a:pt x="61" y="190"/>
                  </a:cubicBezTo>
                  <a:cubicBezTo>
                    <a:pt x="61" y="190"/>
                    <a:pt x="62" y="190"/>
                    <a:pt x="62" y="190"/>
                  </a:cubicBezTo>
                  <a:cubicBezTo>
                    <a:pt x="65" y="189"/>
                    <a:pt x="67" y="189"/>
                    <a:pt x="70" y="188"/>
                  </a:cubicBezTo>
                  <a:cubicBezTo>
                    <a:pt x="68" y="190"/>
                    <a:pt x="66" y="192"/>
                    <a:pt x="64" y="194"/>
                  </a:cubicBezTo>
                  <a:cubicBezTo>
                    <a:pt x="63" y="195"/>
                    <a:pt x="64" y="197"/>
                    <a:pt x="65" y="196"/>
                  </a:cubicBezTo>
                  <a:cubicBezTo>
                    <a:pt x="69" y="193"/>
                    <a:pt x="72" y="189"/>
                    <a:pt x="75" y="186"/>
                  </a:cubicBezTo>
                  <a:cubicBezTo>
                    <a:pt x="77" y="186"/>
                    <a:pt x="78" y="185"/>
                    <a:pt x="80" y="184"/>
                  </a:cubicBezTo>
                  <a:cubicBezTo>
                    <a:pt x="77" y="188"/>
                    <a:pt x="74" y="191"/>
                    <a:pt x="71" y="194"/>
                  </a:cubicBezTo>
                  <a:cubicBezTo>
                    <a:pt x="70" y="195"/>
                    <a:pt x="71" y="196"/>
                    <a:pt x="72" y="195"/>
                  </a:cubicBezTo>
                  <a:cubicBezTo>
                    <a:pt x="77" y="191"/>
                    <a:pt x="81" y="187"/>
                    <a:pt x="84" y="182"/>
                  </a:cubicBezTo>
                  <a:cubicBezTo>
                    <a:pt x="86" y="181"/>
                    <a:pt x="88" y="180"/>
                    <a:pt x="89" y="179"/>
                  </a:cubicBezTo>
                  <a:cubicBezTo>
                    <a:pt x="86" y="185"/>
                    <a:pt x="82" y="190"/>
                    <a:pt x="78" y="195"/>
                  </a:cubicBezTo>
                  <a:cubicBezTo>
                    <a:pt x="77" y="197"/>
                    <a:pt x="76" y="198"/>
                    <a:pt x="75" y="200"/>
                  </a:cubicBezTo>
                  <a:cubicBezTo>
                    <a:pt x="69" y="201"/>
                    <a:pt x="63" y="203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60" y="205"/>
                    <a:pt x="58" y="203"/>
                    <a:pt x="57" y="204"/>
                  </a:cubicBezTo>
                  <a:cubicBezTo>
                    <a:pt x="53" y="207"/>
                    <a:pt x="48" y="210"/>
                    <a:pt x="43" y="213"/>
                  </a:cubicBezTo>
                  <a:cubicBezTo>
                    <a:pt x="36" y="216"/>
                    <a:pt x="28" y="216"/>
                    <a:pt x="20" y="214"/>
                  </a:cubicBezTo>
                  <a:close/>
                  <a:moveTo>
                    <a:pt x="37" y="296"/>
                  </a:moveTo>
                  <a:cubicBezTo>
                    <a:pt x="31" y="286"/>
                    <a:pt x="25" y="277"/>
                    <a:pt x="25" y="265"/>
                  </a:cubicBezTo>
                  <a:cubicBezTo>
                    <a:pt x="25" y="245"/>
                    <a:pt x="37" y="228"/>
                    <a:pt x="50" y="214"/>
                  </a:cubicBezTo>
                  <a:cubicBezTo>
                    <a:pt x="57" y="209"/>
                    <a:pt x="64" y="205"/>
                    <a:pt x="72" y="203"/>
                  </a:cubicBezTo>
                  <a:cubicBezTo>
                    <a:pt x="70" y="205"/>
                    <a:pt x="69" y="207"/>
                    <a:pt x="67" y="210"/>
                  </a:cubicBezTo>
                  <a:cubicBezTo>
                    <a:pt x="49" y="216"/>
                    <a:pt x="35" y="231"/>
                    <a:pt x="32" y="251"/>
                  </a:cubicBezTo>
                  <a:cubicBezTo>
                    <a:pt x="30" y="261"/>
                    <a:pt x="32" y="271"/>
                    <a:pt x="35" y="280"/>
                  </a:cubicBezTo>
                  <a:cubicBezTo>
                    <a:pt x="38" y="289"/>
                    <a:pt x="42" y="298"/>
                    <a:pt x="41" y="307"/>
                  </a:cubicBezTo>
                  <a:cubicBezTo>
                    <a:pt x="40" y="303"/>
                    <a:pt x="38" y="299"/>
                    <a:pt x="37" y="296"/>
                  </a:cubicBezTo>
                  <a:close/>
                  <a:moveTo>
                    <a:pt x="36" y="263"/>
                  </a:moveTo>
                  <a:cubicBezTo>
                    <a:pt x="36" y="248"/>
                    <a:pt x="44" y="232"/>
                    <a:pt x="57" y="224"/>
                  </a:cubicBezTo>
                  <a:cubicBezTo>
                    <a:pt x="55" y="226"/>
                    <a:pt x="54" y="228"/>
                    <a:pt x="53" y="230"/>
                  </a:cubicBezTo>
                  <a:cubicBezTo>
                    <a:pt x="44" y="238"/>
                    <a:pt x="38" y="250"/>
                    <a:pt x="38" y="263"/>
                  </a:cubicBezTo>
                  <a:cubicBezTo>
                    <a:pt x="37" y="275"/>
                    <a:pt x="45" y="289"/>
                    <a:pt x="46" y="302"/>
                  </a:cubicBezTo>
                  <a:cubicBezTo>
                    <a:pt x="44" y="289"/>
                    <a:pt x="37" y="276"/>
                    <a:pt x="36" y="263"/>
                  </a:cubicBezTo>
                  <a:close/>
                  <a:moveTo>
                    <a:pt x="41" y="271"/>
                  </a:moveTo>
                  <a:cubicBezTo>
                    <a:pt x="39" y="259"/>
                    <a:pt x="42" y="247"/>
                    <a:pt x="49" y="238"/>
                  </a:cubicBezTo>
                  <a:cubicBezTo>
                    <a:pt x="44" y="249"/>
                    <a:pt x="41" y="262"/>
                    <a:pt x="45" y="275"/>
                  </a:cubicBezTo>
                  <a:cubicBezTo>
                    <a:pt x="45" y="276"/>
                    <a:pt x="46" y="277"/>
                    <a:pt x="48" y="277"/>
                  </a:cubicBezTo>
                  <a:cubicBezTo>
                    <a:pt x="47" y="284"/>
                    <a:pt x="48" y="292"/>
                    <a:pt x="47" y="299"/>
                  </a:cubicBezTo>
                  <a:cubicBezTo>
                    <a:pt x="46" y="290"/>
                    <a:pt x="43" y="280"/>
                    <a:pt x="41" y="271"/>
                  </a:cubicBezTo>
                  <a:close/>
                  <a:moveTo>
                    <a:pt x="43" y="321"/>
                  </a:moveTo>
                  <a:cubicBezTo>
                    <a:pt x="43" y="320"/>
                    <a:pt x="43" y="320"/>
                    <a:pt x="43" y="320"/>
                  </a:cubicBezTo>
                  <a:cubicBezTo>
                    <a:pt x="57" y="304"/>
                    <a:pt x="41" y="277"/>
                    <a:pt x="56" y="263"/>
                  </a:cubicBezTo>
                  <a:cubicBezTo>
                    <a:pt x="57" y="265"/>
                    <a:pt x="58" y="267"/>
                    <a:pt x="59" y="270"/>
                  </a:cubicBezTo>
                  <a:cubicBezTo>
                    <a:pt x="67" y="289"/>
                    <a:pt x="61" y="310"/>
                    <a:pt x="43" y="321"/>
                  </a:cubicBezTo>
                  <a:close/>
                  <a:moveTo>
                    <a:pt x="84" y="263"/>
                  </a:moveTo>
                  <a:cubicBezTo>
                    <a:pt x="81" y="263"/>
                    <a:pt x="77" y="263"/>
                    <a:pt x="74" y="262"/>
                  </a:cubicBezTo>
                  <a:cubicBezTo>
                    <a:pt x="71" y="262"/>
                    <a:pt x="68" y="260"/>
                    <a:pt x="65" y="258"/>
                  </a:cubicBezTo>
                  <a:cubicBezTo>
                    <a:pt x="74" y="258"/>
                    <a:pt x="80" y="250"/>
                    <a:pt x="82" y="242"/>
                  </a:cubicBezTo>
                  <a:cubicBezTo>
                    <a:pt x="82" y="243"/>
                    <a:pt x="83" y="243"/>
                    <a:pt x="84" y="243"/>
                  </a:cubicBezTo>
                  <a:cubicBezTo>
                    <a:pt x="89" y="249"/>
                    <a:pt x="88" y="257"/>
                    <a:pt x="84" y="263"/>
                  </a:cubicBezTo>
                  <a:close/>
                  <a:moveTo>
                    <a:pt x="87" y="262"/>
                  </a:moveTo>
                  <a:cubicBezTo>
                    <a:pt x="90" y="256"/>
                    <a:pt x="91" y="249"/>
                    <a:pt x="87" y="243"/>
                  </a:cubicBezTo>
                  <a:cubicBezTo>
                    <a:pt x="88" y="243"/>
                    <a:pt x="89" y="243"/>
                    <a:pt x="90" y="242"/>
                  </a:cubicBezTo>
                  <a:cubicBezTo>
                    <a:pt x="93" y="247"/>
                    <a:pt x="95" y="253"/>
                    <a:pt x="94" y="259"/>
                  </a:cubicBezTo>
                  <a:cubicBezTo>
                    <a:pt x="92" y="260"/>
                    <a:pt x="89" y="261"/>
                    <a:pt x="87" y="262"/>
                  </a:cubicBezTo>
                  <a:close/>
                  <a:moveTo>
                    <a:pt x="96" y="257"/>
                  </a:moveTo>
                  <a:cubicBezTo>
                    <a:pt x="97" y="251"/>
                    <a:pt x="95" y="246"/>
                    <a:pt x="92" y="241"/>
                  </a:cubicBezTo>
                  <a:cubicBezTo>
                    <a:pt x="92" y="241"/>
                    <a:pt x="93" y="240"/>
                    <a:pt x="93" y="240"/>
                  </a:cubicBezTo>
                  <a:cubicBezTo>
                    <a:pt x="98" y="244"/>
                    <a:pt x="100" y="249"/>
                    <a:pt x="99" y="254"/>
                  </a:cubicBezTo>
                  <a:cubicBezTo>
                    <a:pt x="98" y="255"/>
                    <a:pt x="97" y="256"/>
                    <a:pt x="96" y="257"/>
                  </a:cubicBezTo>
                  <a:close/>
                  <a:moveTo>
                    <a:pt x="105" y="238"/>
                  </a:moveTo>
                  <a:cubicBezTo>
                    <a:pt x="106" y="238"/>
                    <a:pt x="106" y="239"/>
                    <a:pt x="107" y="240"/>
                  </a:cubicBezTo>
                  <a:cubicBezTo>
                    <a:pt x="106" y="244"/>
                    <a:pt x="104" y="248"/>
                    <a:pt x="101" y="252"/>
                  </a:cubicBezTo>
                  <a:cubicBezTo>
                    <a:pt x="101" y="247"/>
                    <a:pt x="99" y="242"/>
                    <a:pt x="95" y="238"/>
                  </a:cubicBezTo>
                  <a:cubicBezTo>
                    <a:pt x="96" y="236"/>
                    <a:pt x="97" y="234"/>
                    <a:pt x="97" y="231"/>
                  </a:cubicBezTo>
                  <a:cubicBezTo>
                    <a:pt x="99" y="232"/>
                    <a:pt x="101" y="233"/>
                    <a:pt x="102" y="235"/>
                  </a:cubicBezTo>
                  <a:cubicBezTo>
                    <a:pt x="103" y="236"/>
                    <a:pt x="105" y="235"/>
                    <a:pt x="104" y="234"/>
                  </a:cubicBezTo>
                  <a:cubicBezTo>
                    <a:pt x="102" y="231"/>
                    <a:pt x="100" y="230"/>
                    <a:pt x="97" y="229"/>
                  </a:cubicBezTo>
                  <a:cubicBezTo>
                    <a:pt x="97" y="229"/>
                    <a:pt x="97" y="229"/>
                    <a:pt x="97" y="229"/>
                  </a:cubicBezTo>
                  <a:cubicBezTo>
                    <a:pt x="97" y="226"/>
                    <a:pt x="96" y="223"/>
                    <a:pt x="94" y="221"/>
                  </a:cubicBezTo>
                  <a:cubicBezTo>
                    <a:pt x="100" y="220"/>
                    <a:pt x="106" y="224"/>
                    <a:pt x="108" y="231"/>
                  </a:cubicBezTo>
                  <a:cubicBezTo>
                    <a:pt x="108" y="233"/>
                    <a:pt x="108" y="235"/>
                    <a:pt x="107" y="237"/>
                  </a:cubicBezTo>
                  <a:cubicBezTo>
                    <a:pt x="107" y="237"/>
                    <a:pt x="107" y="236"/>
                    <a:pt x="107" y="236"/>
                  </a:cubicBezTo>
                  <a:cubicBezTo>
                    <a:pt x="106" y="235"/>
                    <a:pt x="104" y="236"/>
                    <a:pt x="105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5" name="Freeform 29"/>
            <p:cNvSpPr>
              <a:spLocks noEditPoints="1"/>
            </p:cNvSpPr>
            <p:nvPr/>
          </p:nvSpPr>
          <p:spPr bwMode="auto">
            <a:xfrm>
              <a:off x="794" y="-52"/>
              <a:ext cx="1153" cy="406"/>
            </a:xfrm>
            <a:custGeom>
              <a:avLst/>
              <a:gdLst>
                <a:gd name="T0" fmla="*/ 327 w 327"/>
                <a:gd name="T1" fmla="*/ 41 h 115"/>
                <a:gd name="T2" fmla="*/ 216 w 327"/>
                <a:gd name="T3" fmla="*/ 13 h 115"/>
                <a:gd name="T4" fmla="*/ 139 w 327"/>
                <a:gd name="T5" fmla="*/ 62 h 115"/>
                <a:gd name="T6" fmla="*/ 106 w 327"/>
                <a:gd name="T7" fmla="*/ 3 h 115"/>
                <a:gd name="T8" fmla="*/ 22 w 327"/>
                <a:gd name="T9" fmla="*/ 6 h 115"/>
                <a:gd name="T10" fmla="*/ 8 w 327"/>
                <a:gd name="T11" fmla="*/ 87 h 115"/>
                <a:gd name="T12" fmla="*/ 30 w 327"/>
                <a:gd name="T13" fmla="*/ 85 h 115"/>
                <a:gd name="T14" fmla="*/ 91 w 327"/>
                <a:gd name="T15" fmla="*/ 105 h 115"/>
                <a:gd name="T16" fmla="*/ 145 w 327"/>
                <a:gd name="T17" fmla="*/ 104 h 115"/>
                <a:gd name="T18" fmla="*/ 214 w 327"/>
                <a:gd name="T19" fmla="*/ 83 h 115"/>
                <a:gd name="T20" fmla="*/ 224 w 327"/>
                <a:gd name="T21" fmla="*/ 107 h 115"/>
                <a:gd name="T22" fmla="*/ 228 w 327"/>
                <a:gd name="T23" fmla="*/ 80 h 115"/>
                <a:gd name="T24" fmla="*/ 224 w 327"/>
                <a:gd name="T25" fmla="*/ 90 h 115"/>
                <a:gd name="T26" fmla="*/ 265 w 327"/>
                <a:gd name="T27" fmla="*/ 34 h 115"/>
                <a:gd name="T28" fmla="*/ 225 w 327"/>
                <a:gd name="T29" fmla="*/ 62 h 115"/>
                <a:gd name="T30" fmla="*/ 239 w 327"/>
                <a:gd name="T31" fmla="*/ 56 h 115"/>
                <a:gd name="T32" fmla="*/ 158 w 327"/>
                <a:gd name="T33" fmla="*/ 99 h 115"/>
                <a:gd name="T34" fmla="*/ 145 w 327"/>
                <a:gd name="T35" fmla="*/ 91 h 115"/>
                <a:gd name="T36" fmla="*/ 133 w 327"/>
                <a:gd name="T37" fmla="*/ 93 h 115"/>
                <a:gd name="T38" fmla="*/ 162 w 327"/>
                <a:gd name="T39" fmla="*/ 88 h 115"/>
                <a:gd name="T40" fmla="*/ 184 w 327"/>
                <a:gd name="T41" fmla="*/ 74 h 115"/>
                <a:gd name="T42" fmla="*/ 167 w 327"/>
                <a:gd name="T43" fmla="*/ 89 h 115"/>
                <a:gd name="T44" fmla="*/ 149 w 327"/>
                <a:gd name="T45" fmla="*/ 96 h 115"/>
                <a:gd name="T46" fmla="*/ 152 w 327"/>
                <a:gd name="T47" fmla="*/ 99 h 115"/>
                <a:gd name="T48" fmla="*/ 135 w 327"/>
                <a:gd name="T49" fmla="*/ 97 h 115"/>
                <a:gd name="T50" fmla="*/ 139 w 327"/>
                <a:gd name="T51" fmla="*/ 95 h 115"/>
                <a:gd name="T52" fmla="*/ 139 w 327"/>
                <a:gd name="T53" fmla="*/ 90 h 115"/>
                <a:gd name="T54" fmla="*/ 149 w 327"/>
                <a:gd name="T55" fmla="*/ 86 h 115"/>
                <a:gd name="T56" fmla="*/ 129 w 327"/>
                <a:gd name="T57" fmla="*/ 91 h 115"/>
                <a:gd name="T58" fmla="*/ 131 w 327"/>
                <a:gd name="T59" fmla="*/ 89 h 115"/>
                <a:gd name="T60" fmla="*/ 157 w 327"/>
                <a:gd name="T61" fmla="*/ 84 h 115"/>
                <a:gd name="T62" fmla="*/ 93 w 327"/>
                <a:gd name="T63" fmla="*/ 99 h 115"/>
                <a:gd name="T64" fmla="*/ 99 w 327"/>
                <a:gd name="T65" fmla="*/ 79 h 115"/>
                <a:gd name="T66" fmla="*/ 51 w 327"/>
                <a:gd name="T67" fmla="*/ 56 h 115"/>
                <a:gd name="T68" fmla="*/ 51 w 327"/>
                <a:gd name="T69" fmla="*/ 56 h 115"/>
                <a:gd name="T70" fmla="*/ 29 w 327"/>
                <a:gd name="T71" fmla="*/ 59 h 115"/>
                <a:gd name="T72" fmla="*/ 37 w 327"/>
                <a:gd name="T73" fmla="*/ 42 h 115"/>
                <a:gd name="T74" fmla="*/ 78 w 327"/>
                <a:gd name="T75" fmla="*/ 39 h 115"/>
                <a:gd name="T76" fmla="*/ 99 w 327"/>
                <a:gd name="T77" fmla="*/ 58 h 115"/>
                <a:gd name="T78" fmla="*/ 88 w 327"/>
                <a:gd name="T79" fmla="*/ 58 h 115"/>
                <a:gd name="T80" fmla="*/ 13 w 327"/>
                <a:gd name="T81" fmla="*/ 44 h 115"/>
                <a:gd name="T82" fmla="*/ 15 w 327"/>
                <a:gd name="T83" fmla="*/ 17 h 115"/>
                <a:gd name="T84" fmla="*/ 74 w 327"/>
                <a:gd name="T85" fmla="*/ 76 h 115"/>
                <a:gd name="T86" fmla="*/ 123 w 327"/>
                <a:gd name="T87" fmla="*/ 13 h 115"/>
                <a:gd name="T88" fmla="*/ 141 w 327"/>
                <a:gd name="T89" fmla="*/ 76 h 115"/>
                <a:gd name="T90" fmla="*/ 162 w 327"/>
                <a:gd name="T91" fmla="*/ 66 h 115"/>
                <a:gd name="T92" fmla="*/ 145 w 327"/>
                <a:gd name="T93" fmla="*/ 65 h 115"/>
                <a:gd name="T94" fmla="*/ 160 w 327"/>
                <a:gd name="T95" fmla="*/ 43 h 115"/>
                <a:gd name="T96" fmla="*/ 166 w 327"/>
                <a:gd name="T97" fmla="*/ 41 h 115"/>
                <a:gd name="T98" fmla="*/ 213 w 327"/>
                <a:gd name="T99" fmla="*/ 43 h 115"/>
                <a:gd name="T100" fmla="*/ 179 w 327"/>
                <a:gd name="T101" fmla="*/ 90 h 115"/>
                <a:gd name="T102" fmla="*/ 195 w 327"/>
                <a:gd name="T103" fmla="*/ 66 h 115"/>
                <a:gd name="T104" fmla="*/ 198 w 327"/>
                <a:gd name="T105" fmla="*/ 45 h 115"/>
                <a:gd name="T106" fmla="*/ 307 w 327"/>
                <a:gd name="T107" fmla="*/ 42 h 115"/>
                <a:gd name="T108" fmla="*/ 264 w 327"/>
                <a:gd name="T109" fmla="*/ 25 h 115"/>
                <a:gd name="T110" fmla="*/ 223 w 327"/>
                <a:gd name="T111" fmla="*/ 57 h 115"/>
                <a:gd name="T112" fmla="*/ 238 w 327"/>
                <a:gd name="T113" fmla="*/ 49 h 115"/>
                <a:gd name="T114" fmla="*/ 320 w 327"/>
                <a:gd name="T115" fmla="*/ 43 h 115"/>
                <a:gd name="T116" fmla="*/ 262 w 327"/>
                <a:gd name="T117" fmla="*/ 84 h 115"/>
                <a:gd name="T118" fmla="*/ 259 w 327"/>
                <a:gd name="T119" fmla="*/ 94 h 115"/>
                <a:gd name="T120" fmla="*/ 236 w 327"/>
                <a:gd name="T121" fmla="*/ 107 h 115"/>
                <a:gd name="T122" fmla="*/ 233 w 327"/>
                <a:gd name="T123" fmla="*/ 104 h 115"/>
                <a:gd name="T124" fmla="*/ 237 w 327"/>
                <a:gd name="T125" fmla="*/ 10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7" h="115">
                  <a:moveTo>
                    <a:pt x="254" y="106"/>
                  </a:moveTo>
                  <a:cubicBezTo>
                    <a:pt x="264" y="99"/>
                    <a:pt x="270" y="84"/>
                    <a:pt x="266" y="72"/>
                  </a:cubicBezTo>
                  <a:cubicBezTo>
                    <a:pt x="266" y="71"/>
                    <a:pt x="266" y="71"/>
                    <a:pt x="266" y="70"/>
                  </a:cubicBezTo>
                  <a:cubicBezTo>
                    <a:pt x="277" y="72"/>
                    <a:pt x="288" y="70"/>
                    <a:pt x="299" y="66"/>
                  </a:cubicBezTo>
                  <a:cubicBezTo>
                    <a:pt x="299" y="66"/>
                    <a:pt x="299" y="66"/>
                    <a:pt x="300" y="66"/>
                  </a:cubicBezTo>
                  <a:cubicBezTo>
                    <a:pt x="312" y="62"/>
                    <a:pt x="321" y="53"/>
                    <a:pt x="327" y="41"/>
                  </a:cubicBezTo>
                  <a:cubicBezTo>
                    <a:pt x="327" y="40"/>
                    <a:pt x="327" y="39"/>
                    <a:pt x="326" y="39"/>
                  </a:cubicBezTo>
                  <a:cubicBezTo>
                    <a:pt x="326" y="38"/>
                    <a:pt x="325" y="38"/>
                    <a:pt x="324" y="38"/>
                  </a:cubicBezTo>
                  <a:cubicBezTo>
                    <a:pt x="312" y="42"/>
                    <a:pt x="301" y="34"/>
                    <a:pt x="290" y="29"/>
                  </a:cubicBezTo>
                  <a:cubicBezTo>
                    <a:pt x="281" y="23"/>
                    <a:pt x="271" y="20"/>
                    <a:pt x="260" y="21"/>
                  </a:cubicBezTo>
                  <a:cubicBezTo>
                    <a:pt x="248" y="22"/>
                    <a:pt x="237" y="28"/>
                    <a:pt x="227" y="35"/>
                  </a:cubicBezTo>
                  <a:cubicBezTo>
                    <a:pt x="225" y="28"/>
                    <a:pt x="217" y="14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5" y="13"/>
                    <a:pt x="214" y="13"/>
                  </a:cubicBezTo>
                  <a:cubicBezTo>
                    <a:pt x="214" y="13"/>
                    <a:pt x="214" y="14"/>
                    <a:pt x="214" y="14"/>
                  </a:cubicBezTo>
                  <a:cubicBezTo>
                    <a:pt x="201" y="25"/>
                    <a:pt x="193" y="40"/>
                    <a:pt x="184" y="54"/>
                  </a:cubicBezTo>
                  <a:cubicBezTo>
                    <a:pt x="182" y="43"/>
                    <a:pt x="169" y="34"/>
                    <a:pt x="158" y="35"/>
                  </a:cubicBezTo>
                  <a:cubicBezTo>
                    <a:pt x="144" y="36"/>
                    <a:pt x="134" y="50"/>
                    <a:pt x="139" y="62"/>
                  </a:cubicBezTo>
                  <a:cubicBezTo>
                    <a:pt x="137" y="61"/>
                    <a:pt x="135" y="60"/>
                    <a:pt x="134" y="59"/>
                  </a:cubicBezTo>
                  <a:cubicBezTo>
                    <a:pt x="136" y="58"/>
                    <a:pt x="137" y="56"/>
                    <a:pt x="137" y="54"/>
                  </a:cubicBezTo>
                  <a:cubicBezTo>
                    <a:pt x="139" y="48"/>
                    <a:pt x="135" y="44"/>
                    <a:pt x="135" y="44"/>
                  </a:cubicBezTo>
                  <a:cubicBezTo>
                    <a:pt x="139" y="38"/>
                    <a:pt x="139" y="31"/>
                    <a:pt x="137" y="24"/>
                  </a:cubicBezTo>
                  <a:cubicBezTo>
                    <a:pt x="133" y="12"/>
                    <a:pt x="121" y="0"/>
                    <a:pt x="109" y="2"/>
                  </a:cubicBezTo>
                  <a:cubicBezTo>
                    <a:pt x="108" y="2"/>
                    <a:pt x="107" y="2"/>
                    <a:pt x="106" y="3"/>
                  </a:cubicBezTo>
                  <a:cubicBezTo>
                    <a:pt x="102" y="4"/>
                    <a:pt x="108" y="12"/>
                    <a:pt x="110" y="14"/>
                  </a:cubicBezTo>
                  <a:cubicBezTo>
                    <a:pt x="114" y="20"/>
                    <a:pt x="117" y="31"/>
                    <a:pt x="110" y="46"/>
                  </a:cubicBezTo>
                  <a:cubicBezTo>
                    <a:pt x="110" y="47"/>
                    <a:pt x="110" y="47"/>
                    <a:pt x="110" y="48"/>
                  </a:cubicBezTo>
                  <a:cubicBezTo>
                    <a:pt x="92" y="26"/>
                    <a:pt x="64" y="15"/>
                    <a:pt x="36" y="19"/>
                  </a:cubicBezTo>
                  <a:cubicBezTo>
                    <a:pt x="32" y="15"/>
                    <a:pt x="27" y="11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7" y="14"/>
                    <a:pt x="0" y="29"/>
                    <a:pt x="1" y="44"/>
                  </a:cubicBezTo>
                  <a:cubicBezTo>
                    <a:pt x="2" y="59"/>
                    <a:pt x="10" y="72"/>
                    <a:pt x="22" y="82"/>
                  </a:cubicBezTo>
                  <a:cubicBezTo>
                    <a:pt x="21" y="81"/>
                    <a:pt x="19" y="81"/>
                    <a:pt x="18" y="81"/>
                  </a:cubicBezTo>
                  <a:cubicBezTo>
                    <a:pt x="13" y="81"/>
                    <a:pt x="10" y="84"/>
                    <a:pt x="8" y="87"/>
                  </a:cubicBezTo>
                  <a:cubicBezTo>
                    <a:pt x="7" y="88"/>
                    <a:pt x="9" y="89"/>
                    <a:pt x="10" y="88"/>
                  </a:cubicBezTo>
                  <a:cubicBezTo>
                    <a:pt x="11" y="86"/>
                    <a:pt x="14" y="83"/>
                    <a:pt x="17" y="83"/>
                  </a:cubicBezTo>
                  <a:cubicBezTo>
                    <a:pt x="20" y="83"/>
                    <a:pt x="23" y="84"/>
                    <a:pt x="24" y="87"/>
                  </a:cubicBezTo>
                  <a:cubicBezTo>
                    <a:pt x="24" y="89"/>
                    <a:pt x="26" y="88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7"/>
                    <a:pt x="29" y="87"/>
                    <a:pt x="30" y="85"/>
                  </a:cubicBezTo>
                  <a:cubicBezTo>
                    <a:pt x="34" y="81"/>
                    <a:pt x="41" y="79"/>
                    <a:pt x="49" y="80"/>
                  </a:cubicBezTo>
                  <a:cubicBezTo>
                    <a:pt x="52" y="84"/>
                    <a:pt x="55" y="88"/>
                    <a:pt x="57" y="92"/>
                  </a:cubicBezTo>
                  <a:cubicBezTo>
                    <a:pt x="57" y="93"/>
                    <a:pt x="57" y="94"/>
                    <a:pt x="56" y="95"/>
                  </a:cubicBezTo>
                  <a:cubicBezTo>
                    <a:pt x="56" y="98"/>
                    <a:pt x="60" y="99"/>
                    <a:pt x="61" y="96"/>
                  </a:cubicBezTo>
                  <a:cubicBezTo>
                    <a:pt x="62" y="91"/>
                    <a:pt x="67" y="88"/>
                    <a:pt x="72" y="90"/>
                  </a:cubicBezTo>
                  <a:cubicBezTo>
                    <a:pt x="78" y="95"/>
                    <a:pt x="85" y="101"/>
                    <a:pt x="91" y="105"/>
                  </a:cubicBezTo>
                  <a:cubicBezTo>
                    <a:pt x="99" y="110"/>
                    <a:pt x="104" y="104"/>
                    <a:pt x="108" y="105"/>
                  </a:cubicBezTo>
                  <a:cubicBezTo>
                    <a:pt x="113" y="105"/>
                    <a:pt x="118" y="107"/>
                    <a:pt x="118" y="104"/>
                  </a:cubicBezTo>
                  <a:cubicBezTo>
                    <a:pt x="117" y="102"/>
                    <a:pt x="117" y="97"/>
                    <a:pt x="115" y="95"/>
                  </a:cubicBezTo>
                  <a:cubicBezTo>
                    <a:pt x="113" y="93"/>
                    <a:pt x="112" y="91"/>
                    <a:pt x="115" y="92"/>
                  </a:cubicBezTo>
                  <a:cubicBezTo>
                    <a:pt x="116" y="92"/>
                    <a:pt x="116" y="92"/>
                    <a:pt x="117" y="92"/>
                  </a:cubicBezTo>
                  <a:cubicBezTo>
                    <a:pt x="124" y="99"/>
                    <a:pt x="135" y="104"/>
                    <a:pt x="145" y="104"/>
                  </a:cubicBezTo>
                  <a:cubicBezTo>
                    <a:pt x="161" y="105"/>
                    <a:pt x="175" y="98"/>
                    <a:pt x="187" y="90"/>
                  </a:cubicBezTo>
                  <a:cubicBezTo>
                    <a:pt x="191" y="87"/>
                    <a:pt x="195" y="84"/>
                    <a:pt x="199" y="81"/>
                  </a:cubicBezTo>
                  <a:cubicBezTo>
                    <a:pt x="199" y="92"/>
                    <a:pt x="205" y="103"/>
                    <a:pt x="216" y="109"/>
                  </a:cubicBezTo>
                  <a:cubicBezTo>
                    <a:pt x="227" y="115"/>
                    <a:pt x="243" y="114"/>
                    <a:pt x="254" y="106"/>
                  </a:cubicBezTo>
                  <a:close/>
                  <a:moveTo>
                    <a:pt x="213" y="78"/>
                  </a:moveTo>
                  <a:cubicBezTo>
                    <a:pt x="213" y="80"/>
                    <a:pt x="213" y="81"/>
                    <a:pt x="214" y="83"/>
                  </a:cubicBezTo>
                  <a:cubicBezTo>
                    <a:pt x="214" y="84"/>
                    <a:pt x="214" y="85"/>
                    <a:pt x="215" y="86"/>
                  </a:cubicBezTo>
                  <a:cubicBezTo>
                    <a:pt x="214" y="89"/>
                    <a:pt x="213" y="92"/>
                    <a:pt x="214" y="95"/>
                  </a:cubicBezTo>
                  <a:cubicBezTo>
                    <a:pt x="214" y="97"/>
                    <a:pt x="216" y="96"/>
                    <a:pt x="216" y="95"/>
                  </a:cubicBezTo>
                  <a:cubicBezTo>
                    <a:pt x="216" y="93"/>
                    <a:pt x="216" y="91"/>
                    <a:pt x="216" y="89"/>
                  </a:cubicBezTo>
                  <a:cubicBezTo>
                    <a:pt x="217" y="90"/>
                    <a:pt x="218" y="91"/>
                    <a:pt x="218" y="92"/>
                  </a:cubicBezTo>
                  <a:cubicBezTo>
                    <a:pt x="217" y="98"/>
                    <a:pt x="219" y="103"/>
                    <a:pt x="224" y="107"/>
                  </a:cubicBezTo>
                  <a:cubicBezTo>
                    <a:pt x="222" y="106"/>
                    <a:pt x="220" y="106"/>
                    <a:pt x="219" y="105"/>
                  </a:cubicBezTo>
                  <a:cubicBezTo>
                    <a:pt x="214" y="103"/>
                    <a:pt x="210" y="99"/>
                    <a:pt x="208" y="95"/>
                  </a:cubicBezTo>
                  <a:cubicBezTo>
                    <a:pt x="207" y="89"/>
                    <a:pt x="209" y="83"/>
                    <a:pt x="213" y="78"/>
                  </a:cubicBezTo>
                  <a:close/>
                  <a:moveTo>
                    <a:pt x="218" y="76"/>
                  </a:moveTo>
                  <a:cubicBezTo>
                    <a:pt x="218" y="75"/>
                    <a:pt x="218" y="73"/>
                    <a:pt x="219" y="72"/>
                  </a:cubicBezTo>
                  <a:cubicBezTo>
                    <a:pt x="223" y="73"/>
                    <a:pt x="226" y="76"/>
                    <a:pt x="228" y="80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8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32" y="83"/>
                    <a:pt x="234" y="87"/>
                    <a:pt x="232" y="90"/>
                  </a:cubicBezTo>
                  <a:cubicBezTo>
                    <a:pt x="230" y="92"/>
                    <a:pt x="226" y="93"/>
                    <a:pt x="224" y="90"/>
                  </a:cubicBezTo>
                  <a:cubicBezTo>
                    <a:pt x="224" y="90"/>
                    <a:pt x="223" y="90"/>
                    <a:pt x="223" y="90"/>
                  </a:cubicBezTo>
                  <a:cubicBezTo>
                    <a:pt x="219" y="87"/>
                    <a:pt x="217" y="81"/>
                    <a:pt x="218" y="76"/>
                  </a:cubicBezTo>
                  <a:close/>
                  <a:moveTo>
                    <a:pt x="219" y="60"/>
                  </a:moveTo>
                  <a:cubicBezTo>
                    <a:pt x="217" y="61"/>
                    <a:pt x="215" y="63"/>
                    <a:pt x="213" y="65"/>
                  </a:cubicBezTo>
                  <a:cubicBezTo>
                    <a:pt x="220" y="47"/>
                    <a:pt x="238" y="34"/>
                    <a:pt x="257" y="34"/>
                  </a:cubicBezTo>
                  <a:cubicBezTo>
                    <a:pt x="260" y="34"/>
                    <a:pt x="262" y="34"/>
                    <a:pt x="265" y="34"/>
                  </a:cubicBezTo>
                  <a:cubicBezTo>
                    <a:pt x="262" y="34"/>
                    <a:pt x="259" y="34"/>
                    <a:pt x="255" y="35"/>
                  </a:cubicBezTo>
                  <a:cubicBezTo>
                    <a:pt x="240" y="37"/>
                    <a:pt x="226" y="46"/>
                    <a:pt x="219" y="60"/>
                  </a:cubicBezTo>
                  <a:close/>
                  <a:moveTo>
                    <a:pt x="229" y="77"/>
                  </a:moveTo>
                  <a:cubicBezTo>
                    <a:pt x="229" y="77"/>
                    <a:pt x="229" y="77"/>
                    <a:pt x="229" y="78"/>
                  </a:cubicBezTo>
                  <a:cubicBezTo>
                    <a:pt x="227" y="74"/>
                    <a:pt x="223" y="71"/>
                    <a:pt x="220" y="70"/>
                  </a:cubicBezTo>
                  <a:cubicBezTo>
                    <a:pt x="221" y="67"/>
                    <a:pt x="223" y="64"/>
                    <a:pt x="225" y="62"/>
                  </a:cubicBezTo>
                  <a:cubicBezTo>
                    <a:pt x="226" y="62"/>
                    <a:pt x="226" y="62"/>
                    <a:pt x="226" y="61"/>
                  </a:cubicBezTo>
                  <a:cubicBezTo>
                    <a:pt x="226" y="61"/>
                    <a:pt x="226" y="61"/>
                    <a:pt x="227" y="61"/>
                  </a:cubicBezTo>
                  <a:cubicBezTo>
                    <a:pt x="229" y="59"/>
                    <a:pt x="231" y="58"/>
                    <a:pt x="234" y="57"/>
                  </a:cubicBezTo>
                  <a:cubicBezTo>
                    <a:pt x="239" y="63"/>
                    <a:pt x="239" y="71"/>
                    <a:pt x="236" y="77"/>
                  </a:cubicBezTo>
                  <a:cubicBezTo>
                    <a:pt x="233" y="76"/>
                    <a:pt x="231" y="77"/>
                    <a:pt x="229" y="77"/>
                  </a:cubicBezTo>
                  <a:close/>
                  <a:moveTo>
                    <a:pt x="239" y="56"/>
                  </a:moveTo>
                  <a:cubicBezTo>
                    <a:pt x="245" y="56"/>
                    <a:pt x="251" y="59"/>
                    <a:pt x="256" y="63"/>
                  </a:cubicBezTo>
                  <a:cubicBezTo>
                    <a:pt x="257" y="72"/>
                    <a:pt x="249" y="78"/>
                    <a:pt x="240" y="80"/>
                  </a:cubicBezTo>
                  <a:cubicBezTo>
                    <a:pt x="239" y="79"/>
                    <a:pt x="239" y="78"/>
                    <a:pt x="238" y="78"/>
                  </a:cubicBezTo>
                  <a:cubicBezTo>
                    <a:pt x="242" y="71"/>
                    <a:pt x="241" y="63"/>
                    <a:pt x="236" y="57"/>
                  </a:cubicBezTo>
                  <a:cubicBezTo>
                    <a:pt x="237" y="57"/>
                    <a:pt x="238" y="56"/>
                    <a:pt x="239" y="56"/>
                  </a:cubicBezTo>
                  <a:close/>
                  <a:moveTo>
                    <a:pt x="158" y="99"/>
                  </a:moveTo>
                  <a:cubicBezTo>
                    <a:pt x="158" y="98"/>
                    <a:pt x="159" y="97"/>
                    <a:pt x="160" y="96"/>
                  </a:cubicBezTo>
                  <a:cubicBezTo>
                    <a:pt x="166" y="94"/>
                    <a:pt x="172" y="91"/>
                    <a:pt x="178" y="88"/>
                  </a:cubicBezTo>
                  <a:cubicBezTo>
                    <a:pt x="177" y="89"/>
                    <a:pt x="176" y="91"/>
                    <a:pt x="175" y="92"/>
                  </a:cubicBezTo>
                  <a:cubicBezTo>
                    <a:pt x="169" y="95"/>
                    <a:pt x="164" y="97"/>
                    <a:pt x="158" y="99"/>
                  </a:cubicBezTo>
                  <a:close/>
                  <a:moveTo>
                    <a:pt x="144" y="92"/>
                  </a:moveTo>
                  <a:cubicBezTo>
                    <a:pt x="144" y="91"/>
                    <a:pt x="145" y="91"/>
                    <a:pt x="145" y="91"/>
                  </a:cubicBezTo>
                  <a:cubicBezTo>
                    <a:pt x="147" y="91"/>
                    <a:pt x="149" y="90"/>
                    <a:pt x="151" y="90"/>
                  </a:cubicBezTo>
                  <a:cubicBezTo>
                    <a:pt x="150" y="91"/>
                    <a:pt x="150" y="91"/>
                    <a:pt x="149" y="92"/>
                  </a:cubicBezTo>
                  <a:cubicBezTo>
                    <a:pt x="147" y="92"/>
                    <a:pt x="145" y="92"/>
                    <a:pt x="144" y="92"/>
                  </a:cubicBezTo>
                  <a:close/>
                  <a:moveTo>
                    <a:pt x="138" y="93"/>
                  </a:moveTo>
                  <a:cubicBezTo>
                    <a:pt x="137" y="94"/>
                    <a:pt x="137" y="94"/>
                    <a:pt x="136" y="94"/>
                  </a:cubicBezTo>
                  <a:cubicBezTo>
                    <a:pt x="135" y="94"/>
                    <a:pt x="134" y="94"/>
                    <a:pt x="133" y="93"/>
                  </a:cubicBezTo>
                  <a:cubicBezTo>
                    <a:pt x="133" y="93"/>
                    <a:pt x="134" y="93"/>
                    <a:pt x="134" y="93"/>
                  </a:cubicBezTo>
                  <a:cubicBezTo>
                    <a:pt x="135" y="93"/>
                    <a:pt x="137" y="93"/>
                    <a:pt x="138" y="93"/>
                  </a:cubicBezTo>
                  <a:close/>
                  <a:moveTo>
                    <a:pt x="168" y="83"/>
                  </a:moveTo>
                  <a:cubicBezTo>
                    <a:pt x="168" y="83"/>
                    <a:pt x="169" y="82"/>
                    <a:pt x="170" y="82"/>
                  </a:cubicBezTo>
                  <a:cubicBezTo>
                    <a:pt x="169" y="84"/>
                    <a:pt x="167" y="85"/>
                    <a:pt x="166" y="87"/>
                  </a:cubicBezTo>
                  <a:cubicBezTo>
                    <a:pt x="165" y="87"/>
                    <a:pt x="163" y="88"/>
                    <a:pt x="162" y="88"/>
                  </a:cubicBezTo>
                  <a:cubicBezTo>
                    <a:pt x="159" y="90"/>
                    <a:pt x="156" y="90"/>
                    <a:pt x="153" y="91"/>
                  </a:cubicBezTo>
                  <a:cubicBezTo>
                    <a:pt x="153" y="91"/>
                    <a:pt x="154" y="90"/>
                    <a:pt x="154" y="89"/>
                  </a:cubicBezTo>
                  <a:cubicBezTo>
                    <a:pt x="159" y="88"/>
                    <a:pt x="163" y="86"/>
                    <a:pt x="168" y="83"/>
                  </a:cubicBezTo>
                  <a:close/>
                  <a:moveTo>
                    <a:pt x="175" y="77"/>
                  </a:moveTo>
                  <a:cubicBezTo>
                    <a:pt x="179" y="74"/>
                    <a:pt x="183" y="70"/>
                    <a:pt x="187" y="65"/>
                  </a:cubicBezTo>
                  <a:cubicBezTo>
                    <a:pt x="186" y="68"/>
                    <a:pt x="185" y="71"/>
                    <a:pt x="184" y="74"/>
                  </a:cubicBezTo>
                  <a:cubicBezTo>
                    <a:pt x="180" y="78"/>
                    <a:pt x="176" y="81"/>
                    <a:pt x="171" y="84"/>
                  </a:cubicBezTo>
                  <a:cubicBezTo>
                    <a:pt x="173" y="82"/>
                    <a:pt x="174" y="80"/>
                    <a:pt x="175" y="77"/>
                  </a:cubicBezTo>
                  <a:close/>
                  <a:moveTo>
                    <a:pt x="182" y="79"/>
                  </a:moveTo>
                  <a:cubicBezTo>
                    <a:pt x="181" y="80"/>
                    <a:pt x="181" y="82"/>
                    <a:pt x="180" y="83"/>
                  </a:cubicBezTo>
                  <a:cubicBezTo>
                    <a:pt x="175" y="87"/>
                    <a:pt x="170" y="90"/>
                    <a:pt x="164" y="93"/>
                  </a:cubicBezTo>
                  <a:cubicBezTo>
                    <a:pt x="165" y="91"/>
                    <a:pt x="166" y="90"/>
                    <a:pt x="167" y="89"/>
                  </a:cubicBezTo>
                  <a:cubicBezTo>
                    <a:pt x="173" y="86"/>
                    <a:pt x="177" y="83"/>
                    <a:pt x="182" y="79"/>
                  </a:cubicBezTo>
                  <a:close/>
                  <a:moveTo>
                    <a:pt x="160" y="92"/>
                  </a:moveTo>
                  <a:cubicBezTo>
                    <a:pt x="161" y="91"/>
                    <a:pt x="162" y="91"/>
                    <a:pt x="162" y="91"/>
                  </a:cubicBezTo>
                  <a:cubicBezTo>
                    <a:pt x="161" y="92"/>
                    <a:pt x="160" y="93"/>
                    <a:pt x="159" y="94"/>
                  </a:cubicBezTo>
                  <a:cubicBezTo>
                    <a:pt x="159" y="94"/>
                    <a:pt x="159" y="94"/>
                    <a:pt x="158" y="94"/>
                  </a:cubicBezTo>
                  <a:cubicBezTo>
                    <a:pt x="155" y="95"/>
                    <a:pt x="152" y="96"/>
                    <a:pt x="149" y="96"/>
                  </a:cubicBezTo>
                  <a:cubicBezTo>
                    <a:pt x="149" y="95"/>
                    <a:pt x="150" y="94"/>
                    <a:pt x="151" y="94"/>
                  </a:cubicBezTo>
                  <a:cubicBezTo>
                    <a:pt x="154" y="93"/>
                    <a:pt x="157" y="92"/>
                    <a:pt x="160" y="92"/>
                  </a:cubicBezTo>
                  <a:close/>
                  <a:moveTo>
                    <a:pt x="146" y="98"/>
                  </a:moveTo>
                  <a:cubicBezTo>
                    <a:pt x="149" y="98"/>
                    <a:pt x="152" y="98"/>
                    <a:pt x="155" y="97"/>
                  </a:cubicBezTo>
                  <a:cubicBezTo>
                    <a:pt x="155" y="98"/>
                    <a:pt x="154" y="99"/>
                    <a:pt x="153" y="99"/>
                  </a:cubicBezTo>
                  <a:cubicBezTo>
                    <a:pt x="153" y="99"/>
                    <a:pt x="152" y="99"/>
                    <a:pt x="152" y="99"/>
                  </a:cubicBezTo>
                  <a:cubicBezTo>
                    <a:pt x="149" y="100"/>
                    <a:pt x="147" y="100"/>
                    <a:pt x="145" y="99"/>
                  </a:cubicBezTo>
                  <a:cubicBezTo>
                    <a:pt x="145" y="99"/>
                    <a:pt x="146" y="99"/>
                    <a:pt x="146" y="98"/>
                  </a:cubicBezTo>
                  <a:close/>
                  <a:moveTo>
                    <a:pt x="136" y="97"/>
                  </a:moveTo>
                  <a:cubicBezTo>
                    <a:pt x="138" y="97"/>
                    <a:pt x="141" y="98"/>
                    <a:pt x="143" y="98"/>
                  </a:cubicBezTo>
                  <a:cubicBezTo>
                    <a:pt x="142" y="98"/>
                    <a:pt x="142" y="99"/>
                    <a:pt x="141" y="99"/>
                  </a:cubicBezTo>
                  <a:cubicBezTo>
                    <a:pt x="139" y="99"/>
                    <a:pt x="137" y="98"/>
                    <a:pt x="135" y="97"/>
                  </a:cubicBezTo>
                  <a:cubicBezTo>
                    <a:pt x="135" y="97"/>
                    <a:pt x="136" y="97"/>
                    <a:pt x="136" y="97"/>
                  </a:cubicBezTo>
                  <a:close/>
                  <a:moveTo>
                    <a:pt x="139" y="95"/>
                  </a:moveTo>
                  <a:cubicBezTo>
                    <a:pt x="140" y="95"/>
                    <a:pt x="141" y="94"/>
                    <a:pt x="141" y="94"/>
                  </a:cubicBezTo>
                  <a:cubicBezTo>
                    <a:pt x="143" y="94"/>
                    <a:pt x="145" y="94"/>
                    <a:pt x="147" y="94"/>
                  </a:cubicBezTo>
                  <a:cubicBezTo>
                    <a:pt x="147" y="95"/>
                    <a:pt x="146" y="95"/>
                    <a:pt x="145" y="96"/>
                  </a:cubicBezTo>
                  <a:cubicBezTo>
                    <a:pt x="143" y="96"/>
                    <a:pt x="141" y="95"/>
                    <a:pt x="139" y="95"/>
                  </a:cubicBezTo>
                  <a:close/>
                  <a:moveTo>
                    <a:pt x="127" y="94"/>
                  </a:moveTo>
                  <a:cubicBezTo>
                    <a:pt x="127" y="94"/>
                    <a:pt x="128" y="94"/>
                    <a:pt x="129" y="94"/>
                  </a:cubicBezTo>
                  <a:cubicBezTo>
                    <a:pt x="130" y="95"/>
                    <a:pt x="132" y="95"/>
                    <a:pt x="133" y="96"/>
                  </a:cubicBezTo>
                  <a:cubicBezTo>
                    <a:pt x="132" y="96"/>
                    <a:pt x="132" y="96"/>
                    <a:pt x="131" y="96"/>
                  </a:cubicBezTo>
                  <a:cubicBezTo>
                    <a:pt x="130" y="96"/>
                    <a:pt x="128" y="95"/>
                    <a:pt x="127" y="94"/>
                  </a:cubicBezTo>
                  <a:close/>
                  <a:moveTo>
                    <a:pt x="139" y="90"/>
                  </a:moveTo>
                  <a:cubicBezTo>
                    <a:pt x="140" y="90"/>
                    <a:pt x="141" y="90"/>
                    <a:pt x="142" y="90"/>
                  </a:cubicBezTo>
                  <a:cubicBezTo>
                    <a:pt x="141" y="91"/>
                    <a:pt x="141" y="91"/>
                    <a:pt x="140" y="92"/>
                  </a:cubicBezTo>
                  <a:cubicBezTo>
                    <a:pt x="139" y="92"/>
                    <a:pt x="138" y="91"/>
                    <a:pt x="137" y="91"/>
                  </a:cubicBezTo>
                  <a:cubicBezTo>
                    <a:pt x="138" y="91"/>
                    <a:pt x="138" y="90"/>
                    <a:pt x="139" y="90"/>
                  </a:cubicBezTo>
                  <a:close/>
                  <a:moveTo>
                    <a:pt x="147" y="88"/>
                  </a:moveTo>
                  <a:cubicBezTo>
                    <a:pt x="148" y="88"/>
                    <a:pt x="148" y="87"/>
                    <a:pt x="149" y="86"/>
                  </a:cubicBezTo>
                  <a:cubicBezTo>
                    <a:pt x="150" y="86"/>
                    <a:pt x="152" y="86"/>
                    <a:pt x="154" y="85"/>
                  </a:cubicBezTo>
                  <a:cubicBezTo>
                    <a:pt x="154" y="86"/>
                    <a:pt x="153" y="87"/>
                    <a:pt x="153" y="87"/>
                  </a:cubicBezTo>
                  <a:cubicBezTo>
                    <a:pt x="151" y="88"/>
                    <a:pt x="149" y="88"/>
                    <a:pt x="147" y="88"/>
                  </a:cubicBezTo>
                  <a:close/>
                  <a:moveTo>
                    <a:pt x="129" y="90"/>
                  </a:moveTo>
                  <a:cubicBezTo>
                    <a:pt x="129" y="90"/>
                    <a:pt x="130" y="91"/>
                    <a:pt x="131" y="91"/>
                  </a:cubicBezTo>
                  <a:cubicBezTo>
                    <a:pt x="131" y="91"/>
                    <a:pt x="130" y="91"/>
                    <a:pt x="129" y="91"/>
                  </a:cubicBezTo>
                  <a:cubicBezTo>
                    <a:pt x="129" y="91"/>
                    <a:pt x="128" y="91"/>
                    <a:pt x="127" y="90"/>
                  </a:cubicBezTo>
                  <a:cubicBezTo>
                    <a:pt x="128" y="90"/>
                    <a:pt x="128" y="90"/>
                    <a:pt x="129" y="90"/>
                  </a:cubicBezTo>
                  <a:close/>
                  <a:moveTo>
                    <a:pt x="134" y="88"/>
                  </a:moveTo>
                  <a:cubicBezTo>
                    <a:pt x="134" y="89"/>
                    <a:pt x="135" y="89"/>
                    <a:pt x="136" y="89"/>
                  </a:cubicBezTo>
                  <a:cubicBezTo>
                    <a:pt x="135" y="90"/>
                    <a:pt x="135" y="90"/>
                    <a:pt x="134" y="90"/>
                  </a:cubicBezTo>
                  <a:cubicBezTo>
                    <a:pt x="133" y="90"/>
                    <a:pt x="132" y="89"/>
                    <a:pt x="131" y="89"/>
                  </a:cubicBezTo>
                  <a:cubicBezTo>
                    <a:pt x="132" y="89"/>
                    <a:pt x="133" y="88"/>
                    <a:pt x="134" y="88"/>
                  </a:cubicBezTo>
                  <a:close/>
                  <a:moveTo>
                    <a:pt x="176" y="71"/>
                  </a:moveTo>
                  <a:cubicBezTo>
                    <a:pt x="175" y="73"/>
                    <a:pt x="174" y="74"/>
                    <a:pt x="174" y="76"/>
                  </a:cubicBezTo>
                  <a:cubicBezTo>
                    <a:pt x="172" y="77"/>
                    <a:pt x="171" y="78"/>
                    <a:pt x="170" y="79"/>
                  </a:cubicBezTo>
                  <a:cubicBezTo>
                    <a:pt x="166" y="82"/>
                    <a:pt x="161" y="85"/>
                    <a:pt x="156" y="86"/>
                  </a:cubicBezTo>
                  <a:cubicBezTo>
                    <a:pt x="156" y="86"/>
                    <a:pt x="157" y="85"/>
                    <a:pt x="157" y="84"/>
                  </a:cubicBezTo>
                  <a:cubicBezTo>
                    <a:pt x="160" y="84"/>
                    <a:pt x="162" y="83"/>
                    <a:pt x="163" y="82"/>
                  </a:cubicBezTo>
                  <a:cubicBezTo>
                    <a:pt x="168" y="80"/>
                    <a:pt x="172" y="76"/>
                    <a:pt x="176" y="71"/>
                  </a:cubicBezTo>
                  <a:close/>
                  <a:moveTo>
                    <a:pt x="81" y="90"/>
                  </a:moveTo>
                  <a:cubicBezTo>
                    <a:pt x="88" y="95"/>
                    <a:pt x="91" y="97"/>
                    <a:pt x="98" y="96"/>
                  </a:cubicBezTo>
                  <a:cubicBezTo>
                    <a:pt x="107" y="95"/>
                    <a:pt x="111" y="100"/>
                    <a:pt x="111" y="100"/>
                  </a:cubicBezTo>
                  <a:cubicBezTo>
                    <a:pt x="105" y="96"/>
                    <a:pt x="98" y="99"/>
                    <a:pt x="93" y="99"/>
                  </a:cubicBezTo>
                  <a:cubicBezTo>
                    <a:pt x="87" y="98"/>
                    <a:pt x="81" y="90"/>
                    <a:pt x="81" y="90"/>
                  </a:cubicBezTo>
                  <a:close/>
                  <a:moveTo>
                    <a:pt x="99" y="79"/>
                  </a:moveTo>
                  <a:cubicBezTo>
                    <a:pt x="114" y="73"/>
                    <a:pt x="123" y="74"/>
                    <a:pt x="133" y="79"/>
                  </a:cubicBezTo>
                  <a:cubicBezTo>
                    <a:pt x="133" y="79"/>
                    <a:pt x="120" y="74"/>
                    <a:pt x="103" y="81"/>
                  </a:cubicBezTo>
                  <a:cubicBezTo>
                    <a:pt x="91" y="86"/>
                    <a:pt x="82" y="88"/>
                    <a:pt x="66" y="78"/>
                  </a:cubicBezTo>
                  <a:cubicBezTo>
                    <a:pt x="66" y="78"/>
                    <a:pt x="80" y="86"/>
                    <a:pt x="99" y="79"/>
                  </a:cubicBezTo>
                  <a:close/>
                  <a:moveTo>
                    <a:pt x="52" y="80"/>
                  </a:moveTo>
                  <a:cubicBezTo>
                    <a:pt x="56" y="81"/>
                    <a:pt x="60" y="82"/>
                    <a:pt x="63" y="84"/>
                  </a:cubicBezTo>
                  <a:cubicBezTo>
                    <a:pt x="64" y="84"/>
                    <a:pt x="65" y="85"/>
                    <a:pt x="66" y="85"/>
                  </a:cubicBezTo>
                  <a:cubicBezTo>
                    <a:pt x="63" y="86"/>
                    <a:pt x="60" y="88"/>
                    <a:pt x="59" y="90"/>
                  </a:cubicBezTo>
                  <a:cubicBezTo>
                    <a:pt x="57" y="87"/>
                    <a:pt x="55" y="83"/>
                    <a:pt x="52" y="80"/>
                  </a:cubicBezTo>
                  <a:close/>
                  <a:moveTo>
                    <a:pt x="51" y="56"/>
                  </a:moveTo>
                  <a:cubicBezTo>
                    <a:pt x="42" y="58"/>
                    <a:pt x="35" y="64"/>
                    <a:pt x="35" y="74"/>
                  </a:cubicBezTo>
                  <a:cubicBezTo>
                    <a:pt x="33" y="75"/>
                    <a:pt x="30" y="77"/>
                    <a:pt x="28" y="79"/>
                  </a:cubicBezTo>
                  <a:cubicBezTo>
                    <a:pt x="26" y="65"/>
                    <a:pt x="38" y="52"/>
                    <a:pt x="51" y="50"/>
                  </a:cubicBezTo>
                  <a:cubicBezTo>
                    <a:pt x="65" y="48"/>
                    <a:pt x="78" y="55"/>
                    <a:pt x="88" y="64"/>
                  </a:cubicBezTo>
                  <a:cubicBezTo>
                    <a:pt x="84" y="66"/>
                    <a:pt x="80" y="66"/>
                    <a:pt x="76" y="67"/>
                  </a:cubicBezTo>
                  <a:cubicBezTo>
                    <a:pt x="70" y="60"/>
                    <a:pt x="61" y="55"/>
                    <a:pt x="51" y="56"/>
                  </a:cubicBezTo>
                  <a:close/>
                  <a:moveTo>
                    <a:pt x="29" y="59"/>
                  </a:moveTo>
                  <a:cubicBezTo>
                    <a:pt x="28" y="61"/>
                    <a:pt x="26" y="64"/>
                    <a:pt x="25" y="66"/>
                  </a:cubicBezTo>
                  <a:cubicBezTo>
                    <a:pt x="30" y="48"/>
                    <a:pt x="46" y="35"/>
                    <a:pt x="64" y="35"/>
                  </a:cubicBezTo>
                  <a:cubicBezTo>
                    <a:pt x="64" y="35"/>
                    <a:pt x="64" y="35"/>
                    <a:pt x="65" y="35"/>
                  </a:cubicBezTo>
                  <a:cubicBezTo>
                    <a:pt x="66" y="35"/>
                    <a:pt x="67" y="36"/>
                    <a:pt x="69" y="36"/>
                  </a:cubicBezTo>
                  <a:cubicBezTo>
                    <a:pt x="53" y="36"/>
                    <a:pt x="37" y="45"/>
                    <a:pt x="29" y="59"/>
                  </a:cubicBezTo>
                  <a:close/>
                  <a:moveTo>
                    <a:pt x="37" y="42"/>
                  </a:moveTo>
                  <a:cubicBezTo>
                    <a:pt x="31" y="48"/>
                    <a:pt x="26" y="55"/>
                    <a:pt x="24" y="63"/>
                  </a:cubicBezTo>
                  <a:cubicBezTo>
                    <a:pt x="25" y="57"/>
                    <a:pt x="27" y="52"/>
                    <a:pt x="30" y="47"/>
                  </a:cubicBezTo>
                  <a:cubicBezTo>
                    <a:pt x="34" y="41"/>
                    <a:pt x="41" y="37"/>
                    <a:pt x="48" y="35"/>
                  </a:cubicBezTo>
                  <a:cubicBezTo>
                    <a:pt x="49" y="34"/>
                    <a:pt x="51" y="34"/>
                    <a:pt x="53" y="34"/>
                  </a:cubicBezTo>
                  <a:cubicBezTo>
                    <a:pt x="47" y="36"/>
                    <a:pt x="41" y="38"/>
                    <a:pt x="37" y="42"/>
                  </a:cubicBezTo>
                  <a:close/>
                  <a:moveTo>
                    <a:pt x="78" y="39"/>
                  </a:moveTo>
                  <a:cubicBezTo>
                    <a:pt x="82" y="41"/>
                    <a:pt x="85" y="43"/>
                    <a:pt x="88" y="46"/>
                  </a:cubicBezTo>
                  <a:cubicBezTo>
                    <a:pt x="76" y="42"/>
                    <a:pt x="64" y="42"/>
                    <a:pt x="52" y="46"/>
                  </a:cubicBezTo>
                  <a:cubicBezTo>
                    <a:pt x="50" y="46"/>
                    <a:pt x="48" y="46"/>
                    <a:pt x="46" y="47"/>
                  </a:cubicBezTo>
                  <a:cubicBezTo>
                    <a:pt x="43" y="48"/>
                    <a:pt x="41" y="49"/>
                    <a:pt x="39" y="50"/>
                  </a:cubicBezTo>
                  <a:cubicBezTo>
                    <a:pt x="49" y="41"/>
                    <a:pt x="64" y="36"/>
                    <a:pt x="78" y="39"/>
                  </a:cubicBezTo>
                  <a:close/>
                  <a:moveTo>
                    <a:pt x="94" y="50"/>
                  </a:moveTo>
                  <a:cubicBezTo>
                    <a:pt x="95" y="52"/>
                    <a:pt x="97" y="53"/>
                    <a:pt x="98" y="55"/>
                  </a:cubicBezTo>
                  <a:cubicBezTo>
                    <a:pt x="90" y="50"/>
                    <a:pt x="80" y="48"/>
                    <a:pt x="71" y="48"/>
                  </a:cubicBezTo>
                  <a:cubicBezTo>
                    <a:pt x="68" y="47"/>
                    <a:pt x="65" y="46"/>
                    <a:pt x="62" y="46"/>
                  </a:cubicBezTo>
                  <a:cubicBezTo>
                    <a:pt x="73" y="44"/>
                    <a:pt x="84" y="46"/>
                    <a:pt x="94" y="50"/>
                  </a:cubicBezTo>
                  <a:close/>
                  <a:moveTo>
                    <a:pt x="99" y="58"/>
                  </a:moveTo>
                  <a:cubicBezTo>
                    <a:pt x="93" y="55"/>
                    <a:pt x="87" y="54"/>
                    <a:pt x="80" y="53"/>
                  </a:cubicBezTo>
                  <a:cubicBezTo>
                    <a:pt x="79" y="52"/>
                    <a:pt x="77" y="51"/>
                    <a:pt x="76" y="50"/>
                  </a:cubicBezTo>
                  <a:cubicBezTo>
                    <a:pt x="84" y="51"/>
                    <a:pt x="92" y="53"/>
                    <a:pt x="99" y="58"/>
                  </a:cubicBezTo>
                  <a:close/>
                  <a:moveTo>
                    <a:pt x="98" y="60"/>
                  </a:moveTo>
                  <a:cubicBezTo>
                    <a:pt x="98" y="60"/>
                    <a:pt x="97" y="60"/>
                    <a:pt x="97" y="61"/>
                  </a:cubicBezTo>
                  <a:cubicBezTo>
                    <a:pt x="94" y="59"/>
                    <a:pt x="91" y="59"/>
                    <a:pt x="88" y="58"/>
                  </a:cubicBezTo>
                  <a:cubicBezTo>
                    <a:pt x="87" y="57"/>
                    <a:pt x="86" y="57"/>
                    <a:pt x="85" y="56"/>
                  </a:cubicBezTo>
                  <a:cubicBezTo>
                    <a:pt x="89" y="57"/>
                    <a:pt x="94" y="58"/>
                    <a:pt x="98" y="60"/>
                  </a:cubicBezTo>
                  <a:close/>
                  <a:moveTo>
                    <a:pt x="107" y="52"/>
                  </a:moveTo>
                  <a:cubicBezTo>
                    <a:pt x="106" y="53"/>
                    <a:pt x="105" y="54"/>
                    <a:pt x="104" y="55"/>
                  </a:cubicBezTo>
                  <a:cubicBezTo>
                    <a:pt x="95" y="43"/>
                    <a:pt x="81" y="34"/>
                    <a:pt x="66" y="31"/>
                  </a:cubicBezTo>
                  <a:cubicBezTo>
                    <a:pt x="47" y="27"/>
                    <a:pt x="28" y="32"/>
                    <a:pt x="13" y="44"/>
                  </a:cubicBezTo>
                  <a:cubicBezTo>
                    <a:pt x="11" y="46"/>
                    <a:pt x="14" y="50"/>
                    <a:pt x="16" y="48"/>
                  </a:cubicBezTo>
                  <a:cubicBezTo>
                    <a:pt x="23" y="43"/>
                    <a:pt x="30" y="39"/>
                    <a:pt x="38" y="36"/>
                  </a:cubicBezTo>
                  <a:cubicBezTo>
                    <a:pt x="35" y="39"/>
                    <a:pt x="31" y="42"/>
                    <a:pt x="29" y="45"/>
                  </a:cubicBezTo>
                  <a:cubicBezTo>
                    <a:pt x="22" y="54"/>
                    <a:pt x="20" y="65"/>
                    <a:pt x="22" y="76"/>
                  </a:cubicBezTo>
                  <a:cubicBezTo>
                    <a:pt x="13" y="68"/>
                    <a:pt x="7" y="57"/>
                    <a:pt x="5" y="45"/>
                  </a:cubicBezTo>
                  <a:cubicBezTo>
                    <a:pt x="4" y="35"/>
                    <a:pt x="8" y="24"/>
                    <a:pt x="15" y="17"/>
                  </a:cubicBezTo>
                  <a:cubicBezTo>
                    <a:pt x="13" y="20"/>
                    <a:pt x="13" y="24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4" y="31"/>
                    <a:pt x="16" y="30"/>
                  </a:cubicBezTo>
                  <a:cubicBezTo>
                    <a:pt x="48" y="15"/>
                    <a:pt x="86" y="24"/>
                    <a:pt x="107" y="52"/>
                  </a:cubicBezTo>
                  <a:close/>
                  <a:moveTo>
                    <a:pt x="93" y="74"/>
                  </a:moveTo>
                  <a:cubicBezTo>
                    <a:pt x="83" y="77"/>
                    <a:pt x="76" y="76"/>
                    <a:pt x="74" y="76"/>
                  </a:cubicBezTo>
                  <a:cubicBezTo>
                    <a:pt x="67" y="75"/>
                    <a:pt x="62" y="75"/>
                    <a:pt x="62" y="73"/>
                  </a:cubicBezTo>
                  <a:cubicBezTo>
                    <a:pt x="62" y="72"/>
                    <a:pt x="75" y="76"/>
                    <a:pt x="92" y="70"/>
                  </a:cubicBezTo>
                  <a:cubicBezTo>
                    <a:pt x="101" y="67"/>
                    <a:pt x="111" y="62"/>
                    <a:pt x="118" y="49"/>
                  </a:cubicBezTo>
                  <a:cubicBezTo>
                    <a:pt x="128" y="28"/>
                    <a:pt x="121" y="17"/>
                    <a:pt x="119" y="14"/>
                  </a:cubicBezTo>
                  <a:cubicBezTo>
                    <a:pt x="118" y="12"/>
                    <a:pt x="118" y="10"/>
                    <a:pt x="119" y="10"/>
                  </a:cubicBezTo>
                  <a:cubicBezTo>
                    <a:pt x="121" y="9"/>
                    <a:pt x="122" y="11"/>
                    <a:pt x="123" y="13"/>
                  </a:cubicBezTo>
                  <a:cubicBezTo>
                    <a:pt x="124" y="15"/>
                    <a:pt x="136" y="31"/>
                    <a:pt x="118" y="56"/>
                  </a:cubicBezTo>
                  <a:cubicBezTo>
                    <a:pt x="109" y="67"/>
                    <a:pt x="101" y="71"/>
                    <a:pt x="93" y="74"/>
                  </a:cubicBezTo>
                  <a:close/>
                  <a:moveTo>
                    <a:pt x="160" y="43"/>
                  </a:moveTo>
                  <a:cubicBezTo>
                    <a:pt x="166" y="47"/>
                    <a:pt x="168" y="54"/>
                    <a:pt x="166" y="61"/>
                  </a:cubicBezTo>
                  <a:cubicBezTo>
                    <a:pt x="164" y="67"/>
                    <a:pt x="161" y="74"/>
                    <a:pt x="155" y="77"/>
                  </a:cubicBezTo>
                  <a:cubicBezTo>
                    <a:pt x="150" y="79"/>
                    <a:pt x="145" y="79"/>
                    <a:pt x="141" y="76"/>
                  </a:cubicBezTo>
                  <a:cubicBezTo>
                    <a:pt x="140" y="76"/>
                    <a:pt x="140" y="76"/>
                    <a:pt x="140" y="75"/>
                  </a:cubicBezTo>
                  <a:cubicBezTo>
                    <a:pt x="138" y="71"/>
                    <a:pt x="134" y="67"/>
                    <a:pt x="129" y="67"/>
                  </a:cubicBezTo>
                  <a:cubicBezTo>
                    <a:pt x="125" y="66"/>
                    <a:pt x="124" y="63"/>
                    <a:pt x="126" y="62"/>
                  </a:cubicBezTo>
                  <a:cubicBezTo>
                    <a:pt x="128" y="62"/>
                    <a:pt x="129" y="62"/>
                    <a:pt x="130" y="62"/>
                  </a:cubicBezTo>
                  <a:cubicBezTo>
                    <a:pt x="135" y="66"/>
                    <a:pt x="140" y="69"/>
                    <a:pt x="146" y="70"/>
                  </a:cubicBezTo>
                  <a:cubicBezTo>
                    <a:pt x="152" y="72"/>
                    <a:pt x="159" y="71"/>
                    <a:pt x="162" y="66"/>
                  </a:cubicBezTo>
                  <a:cubicBezTo>
                    <a:pt x="165" y="62"/>
                    <a:pt x="165" y="56"/>
                    <a:pt x="160" y="53"/>
                  </a:cubicBezTo>
                  <a:cubicBezTo>
                    <a:pt x="157" y="50"/>
                    <a:pt x="151" y="53"/>
                    <a:pt x="150" y="57"/>
                  </a:cubicBezTo>
                  <a:cubicBezTo>
                    <a:pt x="148" y="59"/>
                    <a:pt x="153" y="61"/>
                    <a:pt x="154" y="58"/>
                  </a:cubicBezTo>
                  <a:cubicBezTo>
                    <a:pt x="156" y="53"/>
                    <a:pt x="163" y="60"/>
                    <a:pt x="158" y="64"/>
                  </a:cubicBezTo>
                  <a:cubicBezTo>
                    <a:pt x="155" y="67"/>
                    <a:pt x="151" y="67"/>
                    <a:pt x="146" y="66"/>
                  </a:cubicBezTo>
                  <a:cubicBezTo>
                    <a:pt x="146" y="65"/>
                    <a:pt x="146" y="65"/>
                    <a:pt x="145" y="65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41" y="60"/>
                    <a:pt x="141" y="53"/>
                    <a:pt x="144" y="48"/>
                  </a:cubicBezTo>
                  <a:cubicBezTo>
                    <a:pt x="144" y="48"/>
                    <a:pt x="144" y="48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5"/>
                    <a:pt x="148" y="43"/>
                    <a:pt x="150" y="42"/>
                  </a:cubicBezTo>
                  <a:cubicBezTo>
                    <a:pt x="153" y="40"/>
                    <a:pt x="157" y="41"/>
                    <a:pt x="160" y="43"/>
                  </a:cubicBezTo>
                  <a:close/>
                  <a:moveTo>
                    <a:pt x="170" y="68"/>
                  </a:moveTo>
                  <a:cubicBezTo>
                    <a:pt x="167" y="71"/>
                    <a:pt x="163" y="74"/>
                    <a:pt x="159" y="77"/>
                  </a:cubicBezTo>
                  <a:cubicBezTo>
                    <a:pt x="164" y="73"/>
                    <a:pt x="168" y="66"/>
                    <a:pt x="169" y="59"/>
                  </a:cubicBezTo>
                  <a:cubicBezTo>
                    <a:pt x="170" y="51"/>
                    <a:pt x="167" y="42"/>
                    <a:pt x="158" y="39"/>
                  </a:cubicBezTo>
                  <a:cubicBezTo>
                    <a:pt x="158" y="39"/>
                    <a:pt x="159" y="39"/>
                    <a:pt x="159" y="39"/>
                  </a:cubicBezTo>
                  <a:cubicBezTo>
                    <a:pt x="161" y="39"/>
                    <a:pt x="163" y="40"/>
                    <a:pt x="166" y="41"/>
                  </a:cubicBezTo>
                  <a:cubicBezTo>
                    <a:pt x="175" y="46"/>
                    <a:pt x="176" y="59"/>
                    <a:pt x="170" y="68"/>
                  </a:cubicBezTo>
                  <a:close/>
                  <a:moveTo>
                    <a:pt x="178" y="62"/>
                  </a:moveTo>
                  <a:cubicBezTo>
                    <a:pt x="173" y="67"/>
                    <a:pt x="173" y="67"/>
                    <a:pt x="173" y="67"/>
                  </a:cubicBezTo>
                  <a:cubicBezTo>
                    <a:pt x="177" y="60"/>
                    <a:pt x="177" y="51"/>
                    <a:pt x="173" y="45"/>
                  </a:cubicBezTo>
                  <a:cubicBezTo>
                    <a:pt x="178" y="49"/>
                    <a:pt x="181" y="55"/>
                    <a:pt x="178" y="62"/>
                  </a:cubicBezTo>
                  <a:close/>
                  <a:moveTo>
                    <a:pt x="213" y="43"/>
                  </a:moveTo>
                  <a:cubicBezTo>
                    <a:pt x="210" y="48"/>
                    <a:pt x="207" y="53"/>
                    <a:pt x="203" y="57"/>
                  </a:cubicBezTo>
                  <a:cubicBezTo>
                    <a:pt x="203" y="58"/>
                    <a:pt x="204" y="60"/>
                    <a:pt x="206" y="59"/>
                  </a:cubicBezTo>
                  <a:cubicBezTo>
                    <a:pt x="206" y="59"/>
                    <a:pt x="206" y="58"/>
                    <a:pt x="206" y="58"/>
                  </a:cubicBezTo>
                  <a:cubicBezTo>
                    <a:pt x="203" y="64"/>
                    <a:pt x="201" y="69"/>
                    <a:pt x="200" y="75"/>
                  </a:cubicBezTo>
                  <a:cubicBezTo>
                    <a:pt x="198" y="76"/>
                    <a:pt x="197" y="77"/>
                    <a:pt x="195" y="78"/>
                  </a:cubicBezTo>
                  <a:cubicBezTo>
                    <a:pt x="190" y="82"/>
                    <a:pt x="185" y="86"/>
                    <a:pt x="179" y="90"/>
                  </a:cubicBezTo>
                  <a:cubicBezTo>
                    <a:pt x="180" y="88"/>
                    <a:pt x="181" y="86"/>
                    <a:pt x="182" y="85"/>
                  </a:cubicBezTo>
                  <a:cubicBezTo>
                    <a:pt x="187" y="81"/>
                    <a:pt x="191" y="77"/>
                    <a:pt x="195" y="73"/>
                  </a:cubicBezTo>
                  <a:cubicBezTo>
                    <a:pt x="196" y="72"/>
                    <a:pt x="195" y="70"/>
                    <a:pt x="194" y="71"/>
                  </a:cubicBezTo>
                  <a:cubicBezTo>
                    <a:pt x="191" y="74"/>
                    <a:pt x="187" y="77"/>
                    <a:pt x="184" y="80"/>
                  </a:cubicBezTo>
                  <a:cubicBezTo>
                    <a:pt x="185" y="78"/>
                    <a:pt x="185" y="77"/>
                    <a:pt x="186" y="75"/>
                  </a:cubicBezTo>
                  <a:cubicBezTo>
                    <a:pt x="189" y="72"/>
                    <a:pt x="192" y="69"/>
                    <a:pt x="195" y="66"/>
                  </a:cubicBezTo>
                  <a:cubicBezTo>
                    <a:pt x="196" y="65"/>
                    <a:pt x="195" y="63"/>
                    <a:pt x="194" y="64"/>
                  </a:cubicBezTo>
                  <a:cubicBezTo>
                    <a:pt x="192" y="66"/>
                    <a:pt x="190" y="68"/>
                    <a:pt x="187" y="70"/>
                  </a:cubicBezTo>
                  <a:cubicBezTo>
                    <a:pt x="188" y="68"/>
                    <a:pt x="189" y="65"/>
                    <a:pt x="190" y="62"/>
                  </a:cubicBezTo>
                  <a:cubicBezTo>
                    <a:pt x="190" y="62"/>
                    <a:pt x="190" y="62"/>
                    <a:pt x="190" y="61"/>
                  </a:cubicBezTo>
                  <a:cubicBezTo>
                    <a:pt x="193" y="57"/>
                    <a:pt x="197" y="52"/>
                    <a:pt x="199" y="46"/>
                  </a:cubicBezTo>
                  <a:cubicBezTo>
                    <a:pt x="200" y="45"/>
                    <a:pt x="198" y="44"/>
                    <a:pt x="198" y="45"/>
                  </a:cubicBezTo>
                  <a:cubicBezTo>
                    <a:pt x="192" y="54"/>
                    <a:pt x="186" y="63"/>
                    <a:pt x="179" y="71"/>
                  </a:cubicBezTo>
                  <a:cubicBezTo>
                    <a:pt x="180" y="69"/>
                    <a:pt x="180" y="67"/>
                    <a:pt x="181" y="65"/>
                  </a:cubicBezTo>
                  <a:cubicBezTo>
                    <a:pt x="190" y="53"/>
                    <a:pt x="197" y="40"/>
                    <a:pt x="206" y="29"/>
                  </a:cubicBezTo>
                  <a:cubicBezTo>
                    <a:pt x="207" y="28"/>
                    <a:pt x="213" y="22"/>
                    <a:pt x="214" y="20"/>
                  </a:cubicBezTo>
                  <a:cubicBezTo>
                    <a:pt x="216" y="28"/>
                    <a:pt x="216" y="36"/>
                    <a:pt x="213" y="43"/>
                  </a:cubicBezTo>
                  <a:close/>
                  <a:moveTo>
                    <a:pt x="307" y="42"/>
                  </a:moveTo>
                  <a:cubicBezTo>
                    <a:pt x="297" y="42"/>
                    <a:pt x="289" y="39"/>
                    <a:pt x="280" y="36"/>
                  </a:cubicBezTo>
                  <a:cubicBezTo>
                    <a:pt x="270" y="32"/>
                    <a:pt x="261" y="30"/>
                    <a:pt x="250" y="32"/>
                  </a:cubicBezTo>
                  <a:cubicBezTo>
                    <a:pt x="231" y="35"/>
                    <a:pt x="215" y="49"/>
                    <a:pt x="209" y="67"/>
                  </a:cubicBezTo>
                  <a:cubicBezTo>
                    <a:pt x="207" y="69"/>
                    <a:pt x="205" y="71"/>
                    <a:pt x="203" y="72"/>
                  </a:cubicBezTo>
                  <a:cubicBezTo>
                    <a:pt x="205" y="64"/>
                    <a:pt x="209" y="57"/>
                    <a:pt x="214" y="51"/>
                  </a:cubicBezTo>
                  <a:cubicBezTo>
                    <a:pt x="228" y="37"/>
                    <a:pt x="244" y="25"/>
                    <a:pt x="264" y="25"/>
                  </a:cubicBezTo>
                  <a:cubicBezTo>
                    <a:pt x="276" y="25"/>
                    <a:pt x="285" y="31"/>
                    <a:pt x="296" y="37"/>
                  </a:cubicBezTo>
                  <a:cubicBezTo>
                    <a:pt x="299" y="39"/>
                    <a:pt x="303" y="40"/>
                    <a:pt x="307" y="42"/>
                  </a:cubicBezTo>
                  <a:close/>
                  <a:moveTo>
                    <a:pt x="301" y="46"/>
                  </a:moveTo>
                  <a:cubicBezTo>
                    <a:pt x="289" y="45"/>
                    <a:pt x="275" y="38"/>
                    <a:pt x="262" y="38"/>
                  </a:cubicBezTo>
                  <a:cubicBezTo>
                    <a:pt x="250" y="39"/>
                    <a:pt x="238" y="44"/>
                    <a:pt x="230" y="53"/>
                  </a:cubicBezTo>
                  <a:cubicBezTo>
                    <a:pt x="228" y="54"/>
                    <a:pt x="225" y="56"/>
                    <a:pt x="223" y="57"/>
                  </a:cubicBezTo>
                  <a:cubicBezTo>
                    <a:pt x="232" y="44"/>
                    <a:pt x="247" y="36"/>
                    <a:pt x="263" y="36"/>
                  </a:cubicBezTo>
                  <a:cubicBezTo>
                    <a:pt x="276" y="37"/>
                    <a:pt x="289" y="44"/>
                    <a:pt x="301" y="46"/>
                  </a:cubicBezTo>
                  <a:close/>
                  <a:moveTo>
                    <a:pt x="299" y="48"/>
                  </a:moveTo>
                  <a:cubicBezTo>
                    <a:pt x="291" y="48"/>
                    <a:pt x="284" y="47"/>
                    <a:pt x="276" y="48"/>
                  </a:cubicBezTo>
                  <a:cubicBezTo>
                    <a:pt x="277" y="47"/>
                    <a:pt x="276" y="46"/>
                    <a:pt x="275" y="45"/>
                  </a:cubicBezTo>
                  <a:cubicBezTo>
                    <a:pt x="262" y="42"/>
                    <a:pt x="249" y="44"/>
                    <a:pt x="238" y="49"/>
                  </a:cubicBezTo>
                  <a:cubicBezTo>
                    <a:pt x="247" y="42"/>
                    <a:pt x="259" y="39"/>
                    <a:pt x="271" y="41"/>
                  </a:cubicBezTo>
                  <a:cubicBezTo>
                    <a:pt x="280" y="43"/>
                    <a:pt x="289" y="47"/>
                    <a:pt x="299" y="48"/>
                  </a:cubicBezTo>
                  <a:close/>
                  <a:moveTo>
                    <a:pt x="269" y="60"/>
                  </a:moveTo>
                  <a:cubicBezTo>
                    <a:pt x="267" y="59"/>
                    <a:pt x="265" y="58"/>
                    <a:pt x="262" y="57"/>
                  </a:cubicBezTo>
                  <a:cubicBezTo>
                    <a:pt x="277" y="41"/>
                    <a:pt x="303" y="57"/>
                    <a:pt x="319" y="44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10" y="61"/>
                    <a:pt x="288" y="68"/>
                    <a:pt x="269" y="60"/>
                  </a:cubicBezTo>
                  <a:close/>
                  <a:moveTo>
                    <a:pt x="243" y="85"/>
                  </a:moveTo>
                  <a:cubicBezTo>
                    <a:pt x="243" y="84"/>
                    <a:pt x="242" y="83"/>
                    <a:pt x="242" y="82"/>
                  </a:cubicBezTo>
                  <a:cubicBezTo>
                    <a:pt x="250" y="80"/>
                    <a:pt x="257" y="74"/>
                    <a:pt x="258" y="66"/>
                  </a:cubicBezTo>
                  <a:cubicBezTo>
                    <a:pt x="260" y="68"/>
                    <a:pt x="261" y="71"/>
                    <a:pt x="262" y="74"/>
                  </a:cubicBezTo>
                  <a:cubicBezTo>
                    <a:pt x="263" y="77"/>
                    <a:pt x="263" y="81"/>
                    <a:pt x="262" y="84"/>
                  </a:cubicBezTo>
                  <a:cubicBezTo>
                    <a:pt x="256" y="89"/>
                    <a:pt x="249" y="89"/>
                    <a:pt x="243" y="85"/>
                  </a:cubicBezTo>
                  <a:close/>
                  <a:moveTo>
                    <a:pt x="259" y="94"/>
                  </a:moveTo>
                  <a:cubicBezTo>
                    <a:pt x="253" y="95"/>
                    <a:pt x="247" y="93"/>
                    <a:pt x="242" y="90"/>
                  </a:cubicBezTo>
                  <a:cubicBezTo>
                    <a:pt x="242" y="89"/>
                    <a:pt x="243" y="88"/>
                    <a:pt x="243" y="87"/>
                  </a:cubicBezTo>
                  <a:cubicBezTo>
                    <a:pt x="249" y="91"/>
                    <a:pt x="256" y="91"/>
                    <a:pt x="262" y="87"/>
                  </a:cubicBezTo>
                  <a:cubicBezTo>
                    <a:pt x="261" y="90"/>
                    <a:pt x="260" y="92"/>
                    <a:pt x="259" y="94"/>
                  </a:cubicBezTo>
                  <a:close/>
                  <a:moveTo>
                    <a:pt x="254" y="99"/>
                  </a:moveTo>
                  <a:cubicBezTo>
                    <a:pt x="249" y="100"/>
                    <a:pt x="243" y="98"/>
                    <a:pt x="240" y="94"/>
                  </a:cubicBezTo>
                  <a:cubicBezTo>
                    <a:pt x="240" y="93"/>
                    <a:pt x="241" y="93"/>
                    <a:pt x="241" y="92"/>
                  </a:cubicBezTo>
                  <a:cubicBezTo>
                    <a:pt x="246" y="95"/>
                    <a:pt x="251" y="97"/>
                    <a:pt x="257" y="97"/>
                  </a:cubicBezTo>
                  <a:cubicBezTo>
                    <a:pt x="256" y="97"/>
                    <a:pt x="255" y="98"/>
                    <a:pt x="254" y="99"/>
                  </a:cubicBezTo>
                  <a:close/>
                  <a:moveTo>
                    <a:pt x="236" y="107"/>
                  </a:moveTo>
                  <a:cubicBezTo>
                    <a:pt x="236" y="107"/>
                    <a:pt x="236" y="108"/>
                    <a:pt x="237" y="108"/>
                  </a:cubicBezTo>
                  <a:cubicBezTo>
                    <a:pt x="235" y="108"/>
                    <a:pt x="233" y="108"/>
                    <a:pt x="231" y="108"/>
                  </a:cubicBezTo>
                  <a:cubicBezTo>
                    <a:pt x="224" y="106"/>
                    <a:pt x="220" y="101"/>
                    <a:pt x="221" y="94"/>
                  </a:cubicBezTo>
                  <a:cubicBezTo>
                    <a:pt x="223" y="96"/>
                    <a:pt x="225" y="97"/>
                    <a:pt x="229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9" y="100"/>
                    <a:pt x="231" y="103"/>
                    <a:pt x="233" y="104"/>
                  </a:cubicBezTo>
                  <a:cubicBezTo>
                    <a:pt x="234" y="105"/>
                    <a:pt x="236" y="103"/>
                    <a:pt x="235" y="103"/>
                  </a:cubicBezTo>
                  <a:cubicBezTo>
                    <a:pt x="233" y="101"/>
                    <a:pt x="232" y="100"/>
                    <a:pt x="231" y="98"/>
                  </a:cubicBezTo>
                  <a:cubicBezTo>
                    <a:pt x="234" y="97"/>
                    <a:pt x="236" y="97"/>
                    <a:pt x="238" y="95"/>
                  </a:cubicBezTo>
                  <a:cubicBezTo>
                    <a:pt x="241" y="99"/>
                    <a:pt x="246" y="101"/>
                    <a:pt x="251" y="102"/>
                  </a:cubicBezTo>
                  <a:cubicBezTo>
                    <a:pt x="248" y="104"/>
                    <a:pt x="244" y="106"/>
                    <a:pt x="240" y="107"/>
                  </a:cubicBezTo>
                  <a:cubicBezTo>
                    <a:pt x="239" y="107"/>
                    <a:pt x="238" y="106"/>
                    <a:pt x="237" y="105"/>
                  </a:cubicBezTo>
                  <a:cubicBezTo>
                    <a:pt x="236" y="105"/>
                    <a:pt x="235" y="107"/>
                    <a:pt x="236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497" y="1417"/>
              <a:ext cx="25" cy="1672"/>
            </a:xfrm>
            <a:custGeom>
              <a:avLst/>
              <a:gdLst>
                <a:gd name="T0" fmla="*/ 7 w 7"/>
                <a:gd name="T1" fmla="*/ 3 h 474"/>
                <a:gd name="T2" fmla="*/ 7 w 7"/>
                <a:gd name="T3" fmla="*/ 471 h 474"/>
                <a:gd name="T4" fmla="*/ 0 w 7"/>
                <a:gd name="T5" fmla="*/ 471 h 474"/>
                <a:gd name="T6" fmla="*/ 0 w 7"/>
                <a:gd name="T7" fmla="*/ 3 h 474"/>
                <a:gd name="T8" fmla="*/ 7 w 7"/>
                <a:gd name="T9" fmla="*/ 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72">
                  <a:moveTo>
                    <a:pt x="7" y="3"/>
                  </a:moveTo>
                  <a:cubicBezTo>
                    <a:pt x="7" y="471"/>
                    <a:pt x="7" y="471"/>
                    <a:pt x="7" y="471"/>
                  </a:cubicBezTo>
                  <a:cubicBezTo>
                    <a:pt x="7" y="474"/>
                    <a:pt x="0" y="474"/>
                    <a:pt x="0" y="47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7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540" y="1522"/>
              <a:ext cx="14" cy="1465"/>
            </a:xfrm>
            <a:custGeom>
              <a:avLst/>
              <a:gdLst>
                <a:gd name="T0" fmla="*/ 4 w 4"/>
                <a:gd name="T1" fmla="*/ 2 h 415"/>
                <a:gd name="T2" fmla="*/ 4 w 4"/>
                <a:gd name="T3" fmla="*/ 413 h 415"/>
                <a:gd name="T4" fmla="*/ 0 w 4"/>
                <a:gd name="T5" fmla="*/ 413 h 415"/>
                <a:gd name="T6" fmla="*/ 0 w 4"/>
                <a:gd name="T7" fmla="*/ 2 h 415"/>
                <a:gd name="T8" fmla="*/ 4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4" y="2"/>
                  </a:moveTo>
                  <a:cubicBezTo>
                    <a:pt x="4" y="413"/>
                    <a:pt x="4" y="413"/>
                    <a:pt x="4" y="413"/>
                  </a:cubicBezTo>
                  <a:cubicBezTo>
                    <a:pt x="4" y="415"/>
                    <a:pt x="0" y="415"/>
                    <a:pt x="0" y="4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4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6881" y="1420"/>
              <a:ext cx="25" cy="1627"/>
            </a:xfrm>
            <a:custGeom>
              <a:avLst/>
              <a:gdLst>
                <a:gd name="T0" fmla="*/ 0 w 7"/>
                <a:gd name="T1" fmla="*/ 3 h 461"/>
                <a:gd name="T2" fmla="*/ 0 w 7"/>
                <a:gd name="T3" fmla="*/ 458 h 461"/>
                <a:gd name="T4" fmla="*/ 7 w 7"/>
                <a:gd name="T5" fmla="*/ 458 h 461"/>
                <a:gd name="T6" fmla="*/ 7 w 7"/>
                <a:gd name="T7" fmla="*/ 3 h 461"/>
                <a:gd name="T8" fmla="*/ 0 w 7"/>
                <a:gd name="T9" fmla="*/ 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61">
                  <a:moveTo>
                    <a:pt x="0" y="3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0" y="461"/>
                    <a:pt x="7" y="461"/>
                    <a:pt x="7" y="458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6849" y="1515"/>
              <a:ext cx="15" cy="1465"/>
            </a:xfrm>
            <a:custGeom>
              <a:avLst/>
              <a:gdLst>
                <a:gd name="T0" fmla="*/ 0 w 4"/>
                <a:gd name="T1" fmla="*/ 2 h 415"/>
                <a:gd name="T2" fmla="*/ 0 w 4"/>
                <a:gd name="T3" fmla="*/ 413 h 415"/>
                <a:gd name="T4" fmla="*/ 4 w 4"/>
                <a:gd name="T5" fmla="*/ 413 h 415"/>
                <a:gd name="T6" fmla="*/ 4 w 4"/>
                <a:gd name="T7" fmla="*/ 2 h 415"/>
                <a:gd name="T8" fmla="*/ 0 w 4"/>
                <a:gd name="T9" fmla="*/ 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15">
                  <a:moveTo>
                    <a:pt x="0" y="2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15"/>
                    <a:pt x="4" y="415"/>
                    <a:pt x="4" y="41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1908" y="79"/>
              <a:ext cx="3615" cy="25"/>
            </a:xfrm>
            <a:custGeom>
              <a:avLst/>
              <a:gdLst>
                <a:gd name="T0" fmla="*/ 7 w 1025"/>
                <a:gd name="T1" fmla="*/ 7 h 7"/>
                <a:gd name="T2" fmla="*/ 1018 w 1025"/>
                <a:gd name="T3" fmla="*/ 7 h 7"/>
                <a:gd name="T4" fmla="*/ 1018 w 1025"/>
                <a:gd name="T5" fmla="*/ 0 h 7"/>
                <a:gd name="T6" fmla="*/ 7 w 1025"/>
                <a:gd name="T7" fmla="*/ 0 h 7"/>
                <a:gd name="T8" fmla="*/ 7 w 102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5" h="7">
                  <a:moveTo>
                    <a:pt x="7" y="7"/>
                  </a:moveTo>
                  <a:cubicBezTo>
                    <a:pt x="1018" y="7"/>
                    <a:pt x="1018" y="7"/>
                    <a:pt x="1018" y="7"/>
                  </a:cubicBezTo>
                  <a:cubicBezTo>
                    <a:pt x="1025" y="7"/>
                    <a:pt x="1025" y="0"/>
                    <a:pt x="101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1915" y="121"/>
              <a:ext cx="3552" cy="14"/>
            </a:xfrm>
            <a:custGeom>
              <a:avLst/>
              <a:gdLst>
                <a:gd name="T0" fmla="*/ 5 w 1007"/>
                <a:gd name="T1" fmla="*/ 4 h 4"/>
                <a:gd name="T2" fmla="*/ 1002 w 1007"/>
                <a:gd name="T3" fmla="*/ 4 h 4"/>
                <a:gd name="T4" fmla="*/ 1002 w 1007"/>
                <a:gd name="T5" fmla="*/ 0 h 4"/>
                <a:gd name="T6" fmla="*/ 5 w 1007"/>
                <a:gd name="T7" fmla="*/ 0 h 4"/>
                <a:gd name="T8" fmla="*/ 5 w 100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5" h="4">
                  <a:moveTo>
                    <a:pt x="5" y="4"/>
                  </a:moveTo>
                  <a:cubicBezTo>
                    <a:pt x="1002" y="4"/>
                    <a:pt x="1002" y="4"/>
                    <a:pt x="1002" y="4"/>
                  </a:cubicBezTo>
                  <a:cubicBezTo>
                    <a:pt x="1007" y="4"/>
                    <a:pt x="1007" y="0"/>
                    <a:pt x="100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1915" y="4364"/>
              <a:ext cx="3545" cy="24"/>
            </a:xfrm>
            <a:custGeom>
              <a:avLst/>
              <a:gdLst>
                <a:gd name="T0" fmla="*/ 6 w 1005"/>
                <a:gd name="T1" fmla="*/ 0 h 7"/>
                <a:gd name="T2" fmla="*/ 999 w 1005"/>
                <a:gd name="T3" fmla="*/ 0 h 7"/>
                <a:gd name="T4" fmla="*/ 999 w 1005"/>
                <a:gd name="T5" fmla="*/ 7 h 7"/>
                <a:gd name="T6" fmla="*/ 6 w 1005"/>
                <a:gd name="T7" fmla="*/ 7 h 7"/>
                <a:gd name="T8" fmla="*/ 6 w 100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4" h="7">
                  <a:moveTo>
                    <a:pt x="6" y="0"/>
                  </a:moveTo>
                  <a:cubicBezTo>
                    <a:pt x="999" y="0"/>
                    <a:pt x="999" y="0"/>
                    <a:pt x="999" y="0"/>
                  </a:cubicBezTo>
                  <a:cubicBezTo>
                    <a:pt x="1005" y="0"/>
                    <a:pt x="1005" y="7"/>
                    <a:pt x="999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0" y="7"/>
                    <a:pt x="0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1894" y="4332"/>
              <a:ext cx="3587" cy="14"/>
            </a:xfrm>
            <a:custGeom>
              <a:avLst/>
              <a:gdLst>
                <a:gd name="T0" fmla="*/ 5 w 1017"/>
                <a:gd name="T1" fmla="*/ 0 h 4"/>
                <a:gd name="T2" fmla="*/ 1012 w 1017"/>
                <a:gd name="T3" fmla="*/ 0 h 4"/>
                <a:gd name="T4" fmla="*/ 1012 w 1017"/>
                <a:gd name="T5" fmla="*/ 4 h 4"/>
                <a:gd name="T6" fmla="*/ 5 w 1017"/>
                <a:gd name="T7" fmla="*/ 4 h 4"/>
                <a:gd name="T8" fmla="*/ 5 w 10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4">
                  <a:moveTo>
                    <a:pt x="5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1017" y="0"/>
                    <a:pt x="1017" y="4"/>
                    <a:pt x="10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 Light" panose="020B0502040204020203" pitchFamily="34" charset="-122"/>
                <a:ea typeface="锐字工房云字库细圆GBK" panose="02010604000000000000" pitchFamily="2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44" name="PA_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8644" flipH="1">
            <a:off x="-752660" y="3676551"/>
            <a:ext cx="3545492" cy="4302781"/>
          </a:xfrm>
          <a:prstGeom prst="rect">
            <a:avLst/>
          </a:prstGeom>
        </p:spPr>
      </p:pic>
      <p:pic>
        <p:nvPicPr>
          <p:cNvPr id="45" name="PA_图片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8220000" flipH="1">
            <a:off x="9009374" y="-585481"/>
            <a:ext cx="4677651" cy="3321132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2960156" y="2313489"/>
            <a:ext cx="6266471" cy="1417575"/>
            <a:chOff x="3098077" y="2645111"/>
            <a:chExt cx="4107082" cy="969853"/>
          </a:xfrm>
        </p:grpSpPr>
        <p:grpSp>
          <p:nvGrpSpPr>
            <p:cNvPr id="57" name="组合 56"/>
            <p:cNvGrpSpPr/>
            <p:nvPr/>
          </p:nvGrpSpPr>
          <p:grpSpPr>
            <a:xfrm>
              <a:off x="3135086" y="2645111"/>
              <a:ext cx="4070073" cy="939918"/>
              <a:chOff x="3135086" y="2645111"/>
              <a:chExt cx="4070073" cy="939918"/>
            </a:xfrm>
          </p:grpSpPr>
          <p:sp>
            <p:nvSpPr>
              <p:cNvPr id="59" name="MH_Title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653385" y="2645111"/>
                <a:ext cx="3551774" cy="939918"/>
              </a:xfrm>
              <a:custGeom>
                <a:avLst/>
                <a:gdLst>
                  <a:gd name="connsiteX0" fmla="*/ 4234772 w 4234772"/>
                  <a:gd name="connsiteY0" fmla="*/ 539998 h 539998"/>
                  <a:gd name="connsiteX1" fmla="*/ 0 w 4234772"/>
                  <a:gd name="connsiteY1" fmla="*/ 539998 h 539998"/>
                  <a:gd name="connsiteX2" fmla="*/ 0 w 4234772"/>
                  <a:gd name="connsiteY2" fmla="*/ 0 h 539998"/>
                  <a:gd name="connsiteX3" fmla="*/ 4234772 w 4234772"/>
                  <a:gd name="connsiteY3" fmla="*/ 0 h 539998"/>
                  <a:gd name="connsiteX4" fmla="*/ 4326212 w 4326212"/>
                  <a:gd name="connsiteY4" fmla="*/ 631438 h 63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4772" h="539998">
                    <a:moveTo>
                      <a:pt x="4234772" y="539998"/>
                    </a:moveTo>
                    <a:lnTo>
                      <a:pt x="0" y="539998"/>
                    </a:lnTo>
                    <a:lnTo>
                      <a:pt x="0" y="0"/>
                    </a:lnTo>
                    <a:lnTo>
                      <a:pt x="4234772" y="0"/>
                    </a:lnTo>
                  </a:path>
                </a:pathLst>
              </a:custGeom>
              <a:noFill/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lIns="648000" tIns="0" rIns="0" bIns="72000" rtlCol="0" anchor="ctr" anchorCtr="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6600" spc="600" dirty="0">
                    <a:latin typeface="微软雅黑 Light" panose="020B0502040204020203" pitchFamily="34" charset="-122"/>
                    <a:ea typeface="锐字工房云字库细圆GBK" panose="02010604000000000000" pitchFamily="2" charset="-122"/>
                    <a:sym typeface="微软雅黑 Light" panose="020B0502040204020203" pitchFamily="34" charset="-122"/>
                  </a:rPr>
                  <a:t> </a:t>
                </a:r>
                <a:r>
                  <a:rPr lang="zh-CN" altLang="en-US" sz="6600" b="1" spc="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 Light" panose="020B0502040204020203" pitchFamily="34" charset="-122"/>
                  </a:rPr>
                  <a:t>文艺复兴</a:t>
                </a:r>
              </a:p>
            </p:txBody>
          </p:sp>
          <p:sp>
            <p:nvSpPr>
              <p:cNvPr id="60" name="MH_Others_1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3135086" y="2645111"/>
                <a:ext cx="939923" cy="93991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>
                  <a:spcBef>
                    <a:spcPct val="0"/>
                  </a:spcBef>
                </a:pPr>
                <a:endParaRPr lang="zh-CN" altLang="en-US" sz="4800">
                  <a:solidFill>
                    <a:srgbClr val="FFFFFF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Times New Roman" panose="02020603050405020304" pitchFamily="18" charset="0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58" name="MH_Number"/>
            <p:cNvSpPr/>
            <p:nvPr>
              <p:custDataLst>
                <p:tags r:id="rId5"/>
              </p:custDataLst>
            </p:nvPr>
          </p:nvSpPr>
          <p:spPr>
            <a:xfrm>
              <a:off x="3098077" y="2675046"/>
              <a:ext cx="939923" cy="939918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8800" dirty="0">
                  <a:solidFill>
                    <a:srgbClr val="FFFFFF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Times New Roman" panose="02020603050405020304" pitchFamily="18" charset="0"/>
                  <a:sym typeface="微软雅黑 Light" panose="020B0502040204020203" pitchFamily="34" charset="-122"/>
                </a:rPr>
                <a:t>1</a:t>
              </a:r>
              <a:endParaRPr lang="zh-CN" altLang="en-US" sz="8800" dirty="0">
                <a:solidFill>
                  <a:srgbClr val="FFFFFF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Times New Roman" panose="02020603050405020304" pitchFamily="18" charset="0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61" name="MH_Title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17064" y="3972298"/>
            <a:ext cx="6174537" cy="62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14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世纪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—17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世纪欧洲的“新文化运动”</a:t>
            </a:r>
          </a:p>
        </p:txBody>
      </p:sp>
    </p:spTree>
    <p:extLst>
      <p:ext uri="{BB962C8B-B14F-4D97-AF65-F5344CB8AC3E}">
        <p14:creationId xmlns:p14="http://schemas.microsoft.com/office/powerpoint/2010/main" val="55374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:p15="http://schemas.microsoft.com/office/powerpoint/2012/main"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749DA1B-8F57-4C90-995E-EE8C4F2FEAF0}"/>
              </a:ext>
            </a:extLst>
          </p:cNvPr>
          <p:cNvGrpSpPr/>
          <p:nvPr/>
        </p:nvGrpSpPr>
        <p:grpSpPr>
          <a:xfrm>
            <a:off x="569377" y="1164662"/>
            <a:ext cx="6694497" cy="5204706"/>
            <a:chOff x="569377" y="1164662"/>
            <a:chExt cx="6694497" cy="5204706"/>
          </a:xfrm>
        </p:grpSpPr>
        <p:pic>
          <p:nvPicPr>
            <p:cNvPr id="18" name="图片 17" descr="雅典学院高清">
              <a:extLst>
                <a:ext uri="{FF2B5EF4-FFF2-40B4-BE49-F238E27FC236}">
                  <a16:creationId xmlns:a16="http://schemas.microsoft.com/office/drawing/2014/main" id="{FADE02DB-A8FF-4441-8386-3A96D212C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377" y="1164662"/>
              <a:ext cx="6633537" cy="471226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762907E-88BD-4920-A714-EF886A230704}"/>
                </a:ext>
              </a:extLst>
            </p:cNvPr>
            <p:cNvSpPr txBox="1"/>
            <p:nvPr/>
          </p:nvSpPr>
          <p:spPr>
            <a:xfrm>
              <a:off x="569377" y="5876925"/>
              <a:ext cx="669449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△《雅典学院》[意大利]拉斐尔(1510-1511作)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372681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9862" y="332736"/>
            <a:ext cx="381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文艺复兴：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性质</a:t>
            </a:r>
          </a:p>
        </p:txBody>
      </p:sp>
      <p:pic>
        <p:nvPicPr>
          <p:cNvPr id="16" name="淘宝店chenying0907 49">
            <a:extLst>
              <a:ext uri="{FF2B5EF4-FFF2-40B4-BE49-F238E27FC236}">
                <a16:creationId xmlns:a16="http://schemas.microsoft.com/office/drawing/2014/main" id="{9E25D68A-2232-4C90-87C6-FCCF80CC956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5" y="3810583"/>
            <a:ext cx="1753757" cy="19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E762F34A-729B-49BF-8002-F4F6D6C669BB}"/>
              </a:ext>
            </a:extLst>
          </p:cNvPr>
          <p:cNvSpPr txBox="1"/>
          <p:nvPr/>
        </p:nvSpPr>
        <p:spPr>
          <a:xfrm>
            <a:off x="3123105" y="1945686"/>
            <a:ext cx="1844103" cy="91940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柏拉图、</a:t>
            </a:r>
            <a:endParaRPr lang="en-US" altLang="zh-CN" sz="2400" b="1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亚里士多德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E68D1E-4C11-4DD5-B961-8F067807B04D}"/>
              </a:ext>
            </a:extLst>
          </p:cNvPr>
          <p:cNvGrpSpPr/>
          <p:nvPr/>
        </p:nvGrpSpPr>
        <p:grpSpPr>
          <a:xfrm>
            <a:off x="3662045" y="1164662"/>
            <a:ext cx="7960578" cy="4712263"/>
            <a:chOff x="3662045" y="1164662"/>
            <a:chExt cx="7960578" cy="4712263"/>
          </a:xfrm>
        </p:grpSpPr>
        <p:sp>
          <p:nvSpPr>
            <p:cNvPr id="24" name="圆角矩形 4">
              <a:extLst>
                <a:ext uri="{FF2B5EF4-FFF2-40B4-BE49-F238E27FC236}">
                  <a16:creationId xmlns:a16="http://schemas.microsoft.com/office/drawing/2014/main" id="{E7FBB718-52FC-46A6-B05C-14B78A98B9CF}"/>
                </a:ext>
              </a:extLst>
            </p:cNvPr>
            <p:cNvSpPr/>
            <p:nvPr/>
          </p:nvSpPr>
          <p:spPr>
            <a:xfrm>
              <a:off x="3662045" y="2988663"/>
              <a:ext cx="714375" cy="106426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A10FD53-666A-4BDC-B43F-EE00D14B0738}"/>
                </a:ext>
              </a:extLst>
            </p:cNvPr>
            <p:cNvGrpSpPr/>
            <p:nvPr/>
          </p:nvGrpSpPr>
          <p:grpSpPr>
            <a:xfrm>
              <a:off x="7306246" y="1164662"/>
              <a:ext cx="4316377" cy="4712263"/>
              <a:chOff x="7306246" y="1164662"/>
              <a:chExt cx="4316377" cy="4712263"/>
            </a:xfrm>
          </p:grpSpPr>
          <p:sp>
            <p:nvSpPr>
              <p:cNvPr id="2" name="标注: 线形 1">
                <a:extLst>
                  <a:ext uri="{FF2B5EF4-FFF2-40B4-BE49-F238E27FC236}">
                    <a16:creationId xmlns:a16="http://schemas.microsoft.com/office/drawing/2014/main" id="{48576571-41E6-4FE0-B47E-8A1BD2F9C484}"/>
                  </a:ext>
                </a:extLst>
              </p:cNvPr>
              <p:cNvSpPr/>
              <p:nvPr/>
            </p:nvSpPr>
            <p:spPr>
              <a:xfrm>
                <a:off x="7306246" y="1164662"/>
                <a:ext cx="4316377" cy="4712263"/>
              </a:xfrm>
              <a:prstGeom prst="borderCallout1">
                <a:avLst>
                  <a:gd name="adj1" fmla="val 16122"/>
                  <a:gd name="adj2" fmla="val -168"/>
                  <a:gd name="adj3" fmla="val 45392"/>
                  <a:gd name="adj4" fmla="val -68344"/>
                </a:avLst>
              </a:prstGeom>
              <a:noFill/>
              <a:ln w="381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9" name="图片 18" descr="雅典学院高清">
                <a:extLst>
                  <a:ext uri="{FF2B5EF4-FFF2-40B4-BE49-F238E27FC236}">
                    <a16:creationId xmlns:a16="http://schemas.microsoft.com/office/drawing/2014/main" id="{7AB273BB-DB93-450B-A327-D60729694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2678" t="35473" r="38225" b="38607"/>
              <a:stretch/>
            </p:blipFill>
            <p:spPr>
              <a:xfrm>
                <a:off x="7401451" y="1303407"/>
                <a:ext cx="4078624" cy="4434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3" name="TextBox 5">
            <a:extLst>
              <a:ext uri="{FF2B5EF4-FFF2-40B4-BE49-F238E27FC236}">
                <a16:creationId xmlns:a16="http://schemas.microsoft.com/office/drawing/2014/main" id="{F8F96518-5CBE-4837-A575-C88B12547B1F}"/>
              </a:ext>
            </a:extLst>
          </p:cNvPr>
          <p:cNvSpPr txBox="1"/>
          <p:nvPr/>
        </p:nvSpPr>
        <p:spPr>
          <a:xfrm>
            <a:off x="2230404" y="2407360"/>
            <a:ext cx="492854" cy="164556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苏格拉底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FA421C3-E65A-4EE0-ABD8-AB347DD78476}"/>
              </a:ext>
            </a:extLst>
          </p:cNvPr>
          <p:cNvGrpSpPr/>
          <p:nvPr/>
        </p:nvGrpSpPr>
        <p:grpSpPr>
          <a:xfrm>
            <a:off x="2852740" y="1221812"/>
            <a:ext cx="7479461" cy="4712263"/>
            <a:chOff x="2826590" y="1164662"/>
            <a:chExt cx="7479461" cy="4712263"/>
          </a:xfrm>
        </p:grpSpPr>
        <p:sp>
          <p:nvSpPr>
            <p:cNvPr id="29" name="圆角矩形 4">
              <a:extLst>
                <a:ext uri="{FF2B5EF4-FFF2-40B4-BE49-F238E27FC236}">
                  <a16:creationId xmlns:a16="http://schemas.microsoft.com/office/drawing/2014/main" id="{26A126DA-F079-477E-A9B1-22BDDEC0797A}"/>
                </a:ext>
              </a:extLst>
            </p:cNvPr>
            <p:cNvSpPr/>
            <p:nvPr/>
          </p:nvSpPr>
          <p:spPr>
            <a:xfrm>
              <a:off x="2826590" y="2988663"/>
              <a:ext cx="357188" cy="106426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标注: 线形 29">
              <a:extLst>
                <a:ext uri="{FF2B5EF4-FFF2-40B4-BE49-F238E27FC236}">
                  <a16:creationId xmlns:a16="http://schemas.microsoft.com/office/drawing/2014/main" id="{A2593EE5-6E19-4321-8584-9FFAEF3EBEC4}"/>
                </a:ext>
              </a:extLst>
            </p:cNvPr>
            <p:cNvSpPr/>
            <p:nvPr/>
          </p:nvSpPr>
          <p:spPr>
            <a:xfrm>
              <a:off x="7306247" y="1164662"/>
              <a:ext cx="2999804" cy="4712263"/>
            </a:xfrm>
            <a:prstGeom prst="borderCallout1">
              <a:avLst>
                <a:gd name="adj1" fmla="val 47048"/>
                <a:gd name="adj2" fmla="val 785"/>
                <a:gd name="adj3" fmla="val 45796"/>
                <a:gd name="adj4" fmla="val -137206"/>
              </a:avLst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1" name="图片 30" descr="雅典学院高清">
              <a:extLst>
                <a:ext uri="{FF2B5EF4-FFF2-40B4-BE49-F238E27FC236}">
                  <a16:creationId xmlns:a16="http://schemas.microsoft.com/office/drawing/2014/main" id="{56E9E776-A072-416F-9219-CBABBA645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850" t="42025" r="58950" b="38001"/>
            <a:stretch/>
          </p:blipFill>
          <p:spPr>
            <a:xfrm>
              <a:off x="7520936" y="1351366"/>
              <a:ext cx="2531839" cy="43388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724F33-720A-472D-B987-8890500922DC}"/>
              </a:ext>
            </a:extLst>
          </p:cNvPr>
          <p:cNvGrpSpPr/>
          <p:nvPr/>
        </p:nvGrpSpPr>
        <p:grpSpPr>
          <a:xfrm>
            <a:off x="6181725" y="1314450"/>
            <a:ext cx="4935107" cy="4562475"/>
            <a:chOff x="6181725" y="1314450"/>
            <a:chExt cx="4935107" cy="4562475"/>
          </a:xfrm>
        </p:grpSpPr>
        <p:pic>
          <p:nvPicPr>
            <p:cNvPr id="33" name="淘宝店chenying0907 49">
              <a:extLst>
                <a:ext uri="{FF2B5EF4-FFF2-40B4-BE49-F238E27FC236}">
                  <a16:creationId xmlns:a16="http://schemas.microsoft.com/office/drawing/2014/main" id="{7387DA34-D0F4-4C68-ADCF-0CDEFA3DC9C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3075" y="3810583"/>
              <a:ext cx="1753757" cy="195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圆角矩形 4">
              <a:extLst>
                <a:ext uri="{FF2B5EF4-FFF2-40B4-BE49-F238E27FC236}">
                  <a16:creationId xmlns:a16="http://schemas.microsoft.com/office/drawing/2014/main" id="{430422D1-B408-4F5E-B35E-71B2FB5C5077}"/>
                </a:ext>
              </a:extLst>
            </p:cNvPr>
            <p:cNvSpPr/>
            <p:nvPr/>
          </p:nvSpPr>
          <p:spPr>
            <a:xfrm>
              <a:off x="6181725" y="3598263"/>
              <a:ext cx="638176" cy="45938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5" name="图片 34" descr="拉斐尔">
              <a:extLst>
                <a:ext uri="{FF2B5EF4-FFF2-40B4-BE49-F238E27FC236}">
                  <a16:creationId xmlns:a16="http://schemas.microsoft.com/office/drawing/2014/main" id="{A188C5E7-9136-4E0B-AB65-AA68D3500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118" b="1061"/>
            <a:stretch/>
          </p:blipFill>
          <p:spPr>
            <a:xfrm>
              <a:off x="7506027" y="1441040"/>
              <a:ext cx="3329741" cy="4314445"/>
            </a:xfrm>
            <a:prstGeom prst="rect">
              <a:avLst/>
            </a:prstGeom>
          </p:spPr>
        </p:pic>
        <p:pic>
          <p:nvPicPr>
            <p:cNvPr id="36" name="图片 7" descr="3634773">
              <a:extLst>
                <a:ext uri="{FF2B5EF4-FFF2-40B4-BE49-F238E27FC236}">
                  <a16:creationId xmlns:a16="http://schemas.microsoft.com/office/drawing/2014/main" id="{6753CB92-FEA5-4720-87F7-0D50CCA9E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32437" y="3254974"/>
              <a:ext cx="914043" cy="914043"/>
            </a:xfrm>
            <a:prstGeom prst="rect">
              <a:avLst/>
            </a:prstGeom>
          </p:spPr>
        </p:pic>
        <p:sp>
          <p:nvSpPr>
            <p:cNvPr id="37" name="标注: 线形 36">
              <a:extLst>
                <a:ext uri="{FF2B5EF4-FFF2-40B4-BE49-F238E27FC236}">
                  <a16:creationId xmlns:a16="http://schemas.microsoft.com/office/drawing/2014/main" id="{5B57EEDF-9E58-41CF-B522-12D705251A36}"/>
                </a:ext>
              </a:extLst>
            </p:cNvPr>
            <p:cNvSpPr/>
            <p:nvPr/>
          </p:nvSpPr>
          <p:spPr>
            <a:xfrm>
              <a:off x="7432535" y="1314450"/>
              <a:ext cx="3549790" cy="4562475"/>
            </a:xfrm>
            <a:prstGeom prst="borderCallout1">
              <a:avLst>
                <a:gd name="adj1" fmla="val 47048"/>
                <a:gd name="adj2" fmla="val 785"/>
                <a:gd name="adj3" fmla="val 51850"/>
                <a:gd name="adj4" fmla="val -17264"/>
              </a:avLst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TextBox 5">
            <a:extLst>
              <a:ext uri="{FF2B5EF4-FFF2-40B4-BE49-F238E27FC236}">
                <a16:creationId xmlns:a16="http://schemas.microsoft.com/office/drawing/2014/main" id="{2CBC0AF7-434C-46DA-9273-E3BB49C0A1C1}"/>
              </a:ext>
            </a:extLst>
          </p:cNvPr>
          <p:cNvSpPr txBox="1"/>
          <p:nvPr/>
        </p:nvSpPr>
        <p:spPr>
          <a:xfrm>
            <a:off x="5888873" y="2963910"/>
            <a:ext cx="1246221" cy="510778"/>
          </a:xfrm>
          <a:prstGeom prst="roundRect">
            <a:avLst/>
          </a:prstGeom>
          <a:solidFill>
            <a:srgbClr val="00B05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拉斐尔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C4508AC-92CD-40C4-9059-41E669D847E0}"/>
              </a:ext>
            </a:extLst>
          </p:cNvPr>
          <p:cNvGrpSpPr/>
          <p:nvPr/>
        </p:nvGrpSpPr>
        <p:grpSpPr>
          <a:xfrm>
            <a:off x="7443983" y="1070285"/>
            <a:ext cx="4097052" cy="5283764"/>
            <a:chOff x="7525571" y="1230106"/>
            <a:chExt cx="4097052" cy="513926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FE0A62E-EE97-47D4-B90D-00E9120392F8}"/>
                </a:ext>
              </a:extLst>
            </p:cNvPr>
            <p:cNvGrpSpPr/>
            <p:nvPr/>
          </p:nvGrpSpPr>
          <p:grpSpPr>
            <a:xfrm>
              <a:off x="7525571" y="1230106"/>
              <a:ext cx="4097052" cy="5139262"/>
              <a:chOff x="835760" y="1236049"/>
              <a:chExt cx="10618092" cy="5529687"/>
            </a:xfrm>
          </p:grpSpPr>
          <p:sp>
            <p:nvSpPr>
              <p:cNvPr id="48" name="淘宝店chenying0907 48">
                <a:extLst>
                  <a:ext uri="{FF2B5EF4-FFF2-40B4-BE49-F238E27FC236}">
                    <a16:creationId xmlns:a16="http://schemas.microsoft.com/office/drawing/2014/main" id="{809F7EB7-AE74-44E4-80BA-325E7B89BAE3}"/>
                  </a:ext>
                </a:extLst>
              </p:cNvPr>
              <p:cNvSpPr>
                <a:spLocks/>
              </p:cNvSpPr>
              <p:nvPr/>
            </p:nvSpPr>
            <p:spPr bwMode="auto">
              <a:xfrm rot="157902">
                <a:off x="835760" y="1236049"/>
                <a:ext cx="10618092" cy="5529687"/>
              </a:xfrm>
              <a:custGeom>
                <a:avLst/>
                <a:gdLst>
                  <a:gd name="T0" fmla="*/ 863046 w 7245131"/>
                  <a:gd name="T1" fmla="*/ 3707 h 3408812"/>
                  <a:gd name="T2" fmla="*/ 1033632 w 7245131"/>
                  <a:gd name="T3" fmla="*/ 29260 h 3408812"/>
                  <a:gd name="T4" fmla="*/ 1391671 w 7245131"/>
                  <a:gd name="T5" fmla="*/ 10708 h 3408812"/>
                  <a:gd name="T6" fmla="*/ 1929813 w 7245131"/>
                  <a:gd name="T7" fmla="*/ 3707 h 3408812"/>
                  <a:gd name="T8" fmla="*/ 2672739 w 7245131"/>
                  <a:gd name="T9" fmla="*/ 132442 h 3408812"/>
                  <a:gd name="T10" fmla="*/ 3072777 w 7245131"/>
                  <a:gd name="T11" fmla="*/ 3707 h 3408812"/>
                  <a:gd name="T12" fmla="*/ 4308137 w 7245131"/>
                  <a:gd name="T13" fmla="*/ 9093 h 3408812"/>
                  <a:gd name="T14" fmla="*/ 4634828 w 7245131"/>
                  <a:gd name="T15" fmla="*/ 153898 h 3408812"/>
                  <a:gd name="T16" fmla="*/ 4920569 w 7245131"/>
                  <a:gd name="T17" fmla="*/ 46618 h 3408812"/>
                  <a:gd name="T18" fmla="*/ 5511100 w 7245131"/>
                  <a:gd name="T19" fmla="*/ 68074 h 3408812"/>
                  <a:gd name="T20" fmla="*/ 5853990 w 7245131"/>
                  <a:gd name="T21" fmla="*/ 25162 h 3408812"/>
                  <a:gd name="T22" fmla="*/ 6693386 w 7245131"/>
                  <a:gd name="T23" fmla="*/ 0 h 3408812"/>
                  <a:gd name="T24" fmla="*/ 7130300 w 7245131"/>
                  <a:gd name="T25" fmla="*/ 68074 h 3408812"/>
                  <a:gd name="T26" fmla="*/ 7244904 w 7245131"/>
                  <a:gd name="T27" fmla="*/ 131446 h 3408812"/>
                  <a:gd name="T28" fmla="*/ 7182636 w 7245131"/>
                  <a:gd name="T29" fmla="*/ 1311518 h 3408812"/>
                  <a:gd name="T30" fmla="*/ 7144537 w 7245131"/>
                  <a:gd name="T31" fmla="*/ 1719180 h 3408812"/>
                  <a:gd name="T32" fmla="*/ 7201685 w 7245131"/>
                  <a:gd name="T33" fmla="*/ 2083929 h 3408812"/>
                  <a:gd name="T34" fmla="*/ 7068340 w 7245131"/>
                  <a:gd name="T35" fmla="*/ 2513046 h 3408812"/>
                  <a:gd name="T36" fmla="*/ 7239784 w 7245131"/>
                  <a:gd name="T37" fmla="*/ 2791973 h 3408812"/>
                  <a:gd name="T38" fmla="*/ 7239784 w 7245131"/>
                  <a:gd name="T39" fmla="*/ 3306913 h 3408812"/>
                  <a:gd name="T40" fmla="*/ 7182636 w 7245131"/>
                  <a:gd name="T41" fmla="*/ 3650207 h 3408812"/>
                  <a:gd name="T42" fmla="*/ 7244904 w 7245131"/>
                  <a:gd name="T43" fmla="*/ 3839317 h 3408812"/>
                  <a:gd name="T44" fmla="*/ 6550436 w 7245131"/>
                  <a:gd name="T45" fmla="*/ 3714702 h 3408812"/>
                  <a:gd name="T46" fmla="*/ 6207547 w 7245131"/>
                  <a:gd name="T47" fmla="*/ 3736158 h 3408812"/>
                  <a:gd name="T48" fmla="*/ 5559867 w 7245131"/>
                  <a:gd name="T49" fmla="*/ 3757614 h 3408812"/>
                  <a:gd name="T50" fmla="*/ 5140780 w 7245131"/>
                  <a:gd name="T51" fmla="*/ 3800525 h 3408812"/>
                  <a:gd name="T52" fmla="*/ 4645495 w 7245131"/>
                  <a:gd name="T53" fmla="*/ 3779069 h 3408812"/>
                  <a:gd name="T54" fmla="*/ 4054964 w 7245131"/>
                  <a:gd name="T55" fmla="*/ 3779069 h 3408812"/>
                  <a:gd name="T56" fmla="*/ 3689629 w 7245131"/>
                  <a:gd name="T57" fmla="*/ 3837195 h 3408812"/>
                  <a:gd name="T58" fmla="*/ 3110197 w 7245131"/>
                  <a:gd name="T59" fmla="*/ 3824510 h 3408812"/>
                  <a:gd name="T60" fmla="*/ 2702456 w 7245131"/>
                  <a:gd name="T61" fmla="*/ 3757614 h 3408812"/>
                  <a:gd name="T62" fmla="*/ 2400564 w 7245131"/>
                  <a:gd name="T63" fmla="*/ 3839317 h 3408812"/>
                  <a:gd name="T64" fmla="*/ 949911 w 7245131"/>
                  <a:gd name="T65" fmla="*/ 3779069 h 3408812"/>
                  <a:gd name="T66" fmla="*/ 187935 w 7245131"/>
                  <a:gd name="T67" fmla="*/ 3821981 h 3408812"/>
                  <a:gd name="T68" fmla="*/ 16651 w 7245131"/>
                  <a:gd name="T69" fmla="*/ 3838985 h 3408812"/>
                  <a:gd name="T70" fmla="*/ 96448 w 7245131"/>
                  <a:gd name="T71" fmla="*/ 3522736 h 3408812"/>
                  <a:gd name="T72" fmla="*/ 0 w 7245131"/>
                  <a:gd name="T73" fmla="*/ 2988713 h 3408812"/>
                  <a:gd name="T74" fmla="*/ 172646 w 7245131"/>
                  <a:gd name="T75" fmla="*/ 2879060 h 3408812"/>
                  <a:gd name="T76" fmla="*/ 153596 w 7245131"/>
                  <a:gd name="T77" fmla="*/ 2685957 h 3408812"/>
                  <a:gd name="T78" fmla="*/ 1201 w 7245131"/>
                  <a:gd name="T79" fmla="*/ 2449943 h 3408812"/>
                  <a:gd name="T80" fmla="*/ 96448 w 7245131"/>
                  <a:gd name="T81" fmla="*/ 2020825 h 3408812"/>
                  <a:gd name="T82" fmla="*/ 0 w 7245131"/>
                  <a:gd name="T83" fmla="*/ 1824788 h 3408812"/>
                  <a:gd name="T84" fmla="*/ 39300 w 7245131"/>
                  <a:gd name="T85" fmla="*/ 1291326 h 3408812"/>
                  <a:gd name="T86" fmla="*/ 0 w 7245131"/>
                  <a:gd name="T87" fmla="*/ 0 h 34088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7245131" h="3408812">
                    <a:moveTo>
                      <a:pt x="0" y="0"/>
                    </a:moveTo>
                    <a:lnTo>
                      <a:pt x="861412" y="0"/>
                    </a:lnTo>
                    <a:lnTo>
                      <a:pt x="863073" y="3291"/>
                    </a:lnTo>
                    <a:lnTo>
                      <a:pt x="864719" y="0"/>
                    </a:lnTo>
                    <a:lnTo>
                      <a:pt x="944475" y="0"/>
                    </a:lnTo>
                    <a:lnTo>
                      <a:pt x="1033664" y="25979"/>
                    </a:lnTo>
                    <a:cubicBezTo>
                      <a:pt x="1103228" y="46242"/>
                      <a:pt x="1173078" y="65292"/>
                      <a:pt x="1244073" y="79491"/>
                    </a:cubicBezTo>
                    <a:cubicBezTo>
                      <a:pt x="1280008" y="86678"/>
                      <a:pt x="1333468" y="33410"/>
                      <a:pt x="1358373" y="22341"/>
                    </a:cubicBezTo>
                    <a:cubicBezTo>
                      <a:pt x="1367548" y="18263"/>
                      <a:pt x="1379279" y="13843"/>
                      <a:pt x="1391715" y="9507"/>
                    </a:cubicBezTo>
                    <a:lnTo>
                      <a:pt x="1420677" y="0"/>
                    </a:lnTo>
                    <a:lnTo>
                      <a:pt x="1889061" y="0"/>
                    </a:lnTo>
                    <a:lnTo>
                      <a:pt x="1929873" y="3291"/>
                    </a:lnTo>
                    <a:cubicBezTo>
                      <a:pt x="1952628" y="5819"/>
                      <a:pt x="1966545" y="31152"/>
                      <a:pt x="1987023" y="41391"/>
                    </a:cubicBezTo>
                    <a:cubicBezTo>
                      <a:pt x="2004984" y="50371"/>
                      <a:pt x="2024315" y="57462"/>
                      <a:pt x="2044173" y="60441"/>
                    </a:cubicBezTo>
                    <a:cubicBezTo>
                      <a:pt x="2311999" y="100615"/>
                      <a:pt x="2406696" y="100958"/>
                      <a:pt x="2672823" y="117591"/>
                    </a:cubicBezTo>
                    <a:cubicBezTo>
                      <a:pt x="2749023" y="111241"/>
                      <a:pt x="2827748" y="119006"/>
                      <a:pt x="2901423" y="98541"/>
                    </a:cubicBezTo>
                    <a:cubicBezTo>
                      <a:pt x="2945543" y="86285"/>
                      <a:pt x="2972282" y="36821"/>
                      <a:pt x="3015723" y="22341"/>
                    </a:cubicBezTo>
                    <a:lnTo>
                      <a:pt x="3072873" y="3291"/>
                    </a:lnTo>
                    <a:lnTo>
                      <a:pt x="3074843" y="0"/>
                    </a:lnTo>
                    <a:lnTo>
                      <a:pt x="4296332" y="0"/>
                    </a:lnTo>
                    <a:lnTo>
                      <a:pt x="4308272" y="8073"/>
                    </a:lnTo>
                    <a:cubicBezTo>
                      <a:pt x="4368319" y="49048"/>
                      <a:pt x="4292937" y="-3328"/>
                      <a:pt x="4501623" y="41391"/>
                    </a:cubicBezTo>
                    <a:cubicBezTo>
                      <a:pt x="4535060" y="48556"/>
                      <a:pt x="4565123" y="66791"/>
                      <a:pt x="4596873" y="79491"/>
                    </a:cubicBezTo>
                    <a:cubicBezTo>
                      <a:pt x="4609573" y="98541"/>
                      <a:pt x="4615923" y="123941"/>
                      <a:pt x="4634973" y="136641"/>
                    </a:cubicBezTo>
                    <a:cubicBezTo>
                      <a:pt x="4691809" y="174532"/>
                      <a:pt x="4769197" y="146020"/>
                      <a:pt x="4825473" y="136641"/>
                    </a:cubicBezTo>
                    <a:cubicBezTo>
                      <a:pt x="4844523" y="123941"/>
                      <a:pt x="4866434" y="114730"/>
                      <a:pt x="4882623" y="98541"/>
                    </a:cubicBezTo>
                    <a:cubicBezTo>
                      <a:pt x="4898812" y="82352"/>
                      <a:pt x="4902845" y="55694"/>
                      <a:pt x="4920723" y="41391"/>
                    </a:cubicBezTo>
                    <a:cubicBezTo>
                      <a:pt x="4936403" y="28847"/>
                      <a:pt x="4958823" y="28691"/>
                      <a:pt x="4977873" y="22341"/>
                    </a:cubicBezTo>
                    <a:cubicBezTo>
                      <a:pt x="5136623" y="28691"/>
                      <a:pt x="5295650" y="30071"/>
                      <a:pt x="5454123" y="41391"/>
                    </a:cubicBezTo>
                    <a:cubicBezTo>
                      <a:pt x="5474152" y="42822"/>
                      <a:pt x="5493312" y="51461"/>
                      <a:pt x="5511273" y="60441"/>
                    </a:cubicBezTo>
                    <a:cubicBezTo>
                      <a:pt x="5531751" y="70680"/>
                      <a:pt x="5549373" y="85841"/>
                      <a:pt x="5568423" y="98541"/>
                    </a:cubicBezTo>
                    <a:cubicBezTo>
                      <a:pt x="5619223" y="92191"/>
                      <a:pt x="5671156" y="91908"/>
                      <a:pt x="5720823" y="79491"/>
                    </a:cubicBezTo>
                    <a:cubicBezTo>
                      <a:pt x="5968660" y="17532"/>
                      <a:pt x="5661417" y="60892"/>
                      <a:pt x="5854173" y="22341"/>
                    </a:cubicBezTo>
                    <a:cubicBezTo>
                      <a:pt x="5886186" y="15939"/>
                      <a:pt x="5914295" y="10510"/>
                      <a:pt x="5939540" y="5880"/>
                    </a:cubicBezTo>
                    <a:lnTo>
                      <a:pt x="5973877" y="0"/>
                    </a:lnTo>
                    <a:lnTo>
                      <a:pt x="6693596" y="0"/>
                    </a:lnTo>
                    <a:lnTo>
                      <a:pt x="6711423" y="3291"/>
                    </a:lnTo>
                    <a:cubicBezTo>
                      <a:pt x="6750555" y="12322"/>
                      <a:pt x="6785640" y="38886"/>
                      <a:pt x="6825723" y="41391"/>
                    </a:cubicBezTo>
                    <a:lnTo>
                      <a:pt x="7130523" y="60441"/>
                    </a:lnTo>
                    <a:cubicBezTo>
                      <a:pt x="7203032" y="84611"/>
                      <a:pt x="7221761" y="96105"/>
                      <a:pt x="7239193" y="98191"/>
                    </a:cubicBezTo>
                    <a:lnTo>
                      <a:pt x="7245131" y="97532"/>
                    </a:lnTo>
                    <a:lnTo>
                      <a:pt x="7245131" y="116707"/>
                    </a:lnTo>
                    <a:lnTo>
                      <a:pt x="7245131" y="1034797"/>
                    </a:lnTo>
                    <a:lnTo>
                      <a:pt x="7240011" y="1050157"/>
                    </a:lnTo>
                    <a:cubicBezTo>
                      <a:pt x="7166153" y="1197873"/>
                      <a:pt x="7230744" y="1020809"/>
                      <a:pt x="7182861" y="1164457"/>
                    </a:cubicBezTo>
                    <a:cubicBezTo>
                      <a:pt x="7176511" y="1227957"/>
                      <a:pt x="7175572" y="1292233"/>
                      <a:pt x="7163811" y="1354957"/>
                    </a:cubicBezTo>
                    <a:cubicBezTo>
                      <a:pt x="7156410" y="1394430"/>
                      <a:pt x="7125711" y="1469257"/>
                      <a:pt x="7125711" y="1469257"/>
                    </a:cubicBezTo>
                    <a:cubicBezTo>
                      <a:pt x="7132061" y="1488307"/>
                      <a:pt x="7139477" y="1507034"/>
                      <a:pt x="7144761" y="1526407"/>
                    </a:cubicBezTo>
                    <a:cubicBezTo>
                      <a:pt x="7158539" y="1576925"/>
                      <a:pt x="7166302" y="1629131"/>
                      <a:pt x="7182861" y="1678807"/>
                    </a:cubicBezTo>
                    <a:lnTo>
                      <a:pt x="7220961" y="1793107"/>
                    </a:lnTo>
                    <a:cubicBezTo>
                      <a:pt x="7214611" y="1812157"/>
                      <a:pt x="7214455" y="1834577"/>
                      <a:pt x="7201911" y="1850257"/>
                    </a:cubicBezTo>
                    <a:cubicBezTo>
                      <a:pt x="7187608" y="1868135"/>
                      <a:pt x="7162144" y="1873457"/>
                      <a:pt x="7144761" y="1888357"/>
                    </a:cubicBezTo>
                    <a:cubicBezTo>
                      <a:pt x="7117488" y="1911734"/>
                      <a:pt x="7093961" y="1939157"/>
                      <a:pt x="7068561" y="1964557"/>
                    </a:cubicBezTo>
                    <a:cubicBezTo>
                      <a:pt x="7032267" y="2073439"/>
                      <a:pt x="7030454" y="2053425"/>
                      <a:pt x="7068561" y="2231257"/>
                    </a:cubicBezTo>
                    <a:cubicBezTo>
                      <a:pt x="7073358" y="2253644"/>
                      <a:pt x="7093353" y="2269776"/>
                      <a:pt x="7106661" y="2288407"/>
                    </a:cubicBezTo>
                    <a:cubicBezTo>
                      <a:pt x="7125115" y="2314243"/>
                      <a:pt x="7145604" y="2338596"/>
                      <a:pt x="7163811" y="2364607"/>
                    </a:cubicBezTo>
                    <a:cubicBezTo>
                      <a:pt x="7190070" y="2402120"/>
                      <a:pt x="7214611" y="2440807"/>
                      <a:pt x="7240011" y="2478907"/>
                    </a:cubicBezTo>
                    <a:lnTo>
                      <a:pt x="7245131" y="2486587"/>
                    </a:lnTo>
                    <a:lnTo>
                      <a:pt x="7245131" y="2921644"/>
                    </a:lnTo>
                    <a:lnTo>
                      <a:pt x="7240011" y="2936107"/>
                    </a:lnTo>
                    <a:cubicBezTo>
                      <a:pt x="7229772" y="2956585"/>
                      <a:pt x="7214611" y="2974207"/>
                      <a:pt x="7201911" y="2993257"/>
                    </a:cubicBezTo>
                    <a:cubicBezTo>
                      <a:pt x="7189211" y="3044057"/>
                      <a:pt x="7153542" y="3094310"/>
                      <a:pt x="7163811" y="3145657"/>
                    </a:cubicBezTo>
                    <a:cubicBezTo>
                      <a:pt x="7170161" y="3177407"/>
                      <a:pt x="7169463" y="3211430"/>
                      <a:pt x="7182861" y="3240907"/>
                    </a:cubicBezTo>
                    <a:cubicBezTo>
                      <a:pt x="7195813" y="3269401"/>
                      <a:pt x="7216364" y="3301608"/>
                      <a:pt x="7240071" y="3332020"/>
                    </a:cubicBezTo>
                    <a:lnTo>
                      <a:pt x="7245131" y="3337921"/>
                    </a:lnTo>
                    <a:lnTo>
                      <a:pt x="7245131" y="3408812"/>
                    </a:lnTo>
                    <a:lnTo>
                      <a:pt x="6643452" y="3408812"/>
                    </a:lnTo>
                    <a:lnTo>
                      <a:pt x="6607791" y="3355320"/>
                    </a:lnTo>
                    <a:cubicBezTo>
                      <a:pt x="6590544" y="3334624"/>
                      <a:pt x="6569691" y="3317220"/>
                      <a:pt x="6550641" y="3298170"/>
                    </a:cubicBezTo>
                    <a:cubicBezTo>
                      <a:pt x="6340791" y="3245707"/>
                      <a:pt x="6586414" y="3281698"/>
                      <a:pt x="6436341" y="3336270"/>
                    </a:cubicBezTo>
                    <a:cubicBezTo>
                      <a:pt x="6382301" y="3355921"/>
                      <a:pt x="6322041" y="3348970"/>
                      <a:pt x="6264891" y="3355320"/>
                    </a:cubicBezTo>
                    <a:cubicBezTo>
                      <a:pt x="6245841" y="3342620"/>
                      <a:pt x="6228219" y="3327459"/>
                      <a:pt x="6207741" y="3317220"/>
                    </a:cubicBezTo>
                    <a:cubicBezTo>
                      <a:pt x="6133477" y="3280088"/>
                      <a:pt x="5959545" y="3276616"/>
                      <a:pt x="5921991" y="3279120"/>
                    </a:cubicBezTo>
                    <a:cubicBezTo>
                      <a:pt x="5899146" y="3280643"/>
                      <a:pt x="5883891" y="3304520"/>
                      <a:pt x="5864841" y="3317220"/>
                    </a:cubicBezTo>
                    <a:lnTo>
                      <a:pt x="5560041" y="3336270"/>
                    </a:lnTo>
                    <a:cubicBezTo>
                      <a:pt x="5519958" y="3338775"/>
                      <a:pt x="5485355" y="3367768"/>
                      <a:pt x="5445741" y="3374370"/>
                    </a:cubicBezTo>
                    <a:cubicBezTo>
                      <a:pt x="5370317" y="3386941"/>
                      <a:pt x="5293341" y="3387070"/>
                      <a:pt x="5217141" y="3393420"/>
                    </a:cubicBezTo>
                    <a:cubicBezTo>
                      <a:pt x="5191741" y="3387070"/>
                      <a:pt x="5166499" y="3380050"/>
                      <a:pt x="5140941" y="3374370"/>
                    </a:cubicBezTo>
                    <a:cubicBezTo>
                      <a:pt x="4923279" y="3326001"/>
                      <a:pt x="5155327" y="3382729"/>
                      <a:pt x="4969491" y="3336270"/>
                    </a:cubicBezTo>
                    <a:cubicBezTo>
                      <a:pt x="4880591" y="3329920"/>
                      <a:pt x="4791764" y="3311986"/>
                      <a:pt x="4702791" y="3317220"/>
                    </a:cubicBezTo>
                    <a:cubicBezTo>
                      <a:pt x="4679935" y="3318564"/>
                      <a:pt x="4667361" y="3348080"/>
                      <a:pt x="4645641" y="3355320"/>
                    </a:cubicBezTo>
                    <a:cubicBezTo>
                      <a:pt x="4608998" y="3367534"/>
                      <a:pt x="4569441" y="3368020"/>
                      <a:pt x="4531341" y="3374370"/>
                    </a:cubicBezTo>
                    <a:lnTo>
                      <a:pt x="4112241" y="3393420"/>
                    </a:lnTo>
                    <a:cubicBezTo>
                      <a:pt x="4089364" y="3392505"/>
                      <a:pt x="4077542" y="3359810"/>
                      <a:pt x="4055091" y="3355320"/>
                    </a:cubicBezTo>
                    <a:cubicBezTo>
                      <a:pt x="3980112" y="3340324"/>
                      <a:pt x="3902691" y="3342620"/>
                      <a:pt x="3826491" y="3336270"/>
                    </a:cubicBezTo>
                    <a:cubicBezTo>
                      <a:pt x="3794741" y="3348970"/>
                      <a:pt x="3761827" y="3359077"/>
                      <a:pt x="3731241" y="3374370"/>
                    </a:cubicBezTo>
                    <a:cubicBezTo>
                      <a:pt x="3715883" y="3382050"/>
                      <a:pt x="3704220" y="3398269"/>
                      <a:pt x="3689745" y="3406928"/>
                    </a:cubicBezTo>
                    <a:lnTo>
                      <a:pt x="3684423" y="3408812"/>
                    </a:lnTo>
                    <a:lnTo>
                      <a:pt x="3134075" y="3408812"/>
                    </a:lnTo>
                    <a:lnTo>
                      <a:pt x="3110294" y="3395665"/>
                    </a:lnTo>
                    <a:cubicBezTo>
                      <a:pt x="3056296" y="3361754"/>
                      <a:pt x="3106853" y="3362072"/>
                      <a:pt x="2969241" y="3336270"/>
                    </a:cubicBezTo>
                    <a:cubicBezTo>
                      <a:pt x="2906517" y="3324509"/>
                      <a:pt x="2842241" y="3323570"/>
                      <a:pt x="2778741" y="3317220"/>
                    </a:cubicBezTo>
                    <a:lnTo>
                      <a:pt x="2702541" y="3336270"/>
                    </a:lnTo>
                    <a:cubicBezTo>
                      <a:pt x="2651741" y="3348970"/>
                      <a:pt x="2600659" y="3360592"/>
                      <a:pt x="2550141" y="3374370"/>
                    </a:cubicBezTo>
                    <a:cubicBezTo>
                      <a:pt x="2530768" y="3379654"/>
                      <a:pt x="2512593" y="3389064"/>
                      <a:pt x="2492991" y="3393420"/>
                    </a:cubicBezTo>
                    <a:lnTo>
                      <a:pt x="2400639" y="3408812"/>
                    </a:lnTo>
                    <a:lnTo>
                      <a:pt x="1015784" y="3408812"/>
                    </a:lnTo>
                    <a:lnTo>
                      <a:pt x="1004964" y="3400688"/>
                    </a:lnTo>
                    <a:cubicBezTo>
                      <a:pt x="987105" y="3384775"/>
                      <a:pt x="969955" y="3366439"/>
                      <a:pt x="949941" y="3355320"/>
                    </a:cubicBezTo>
                    <a:cubicBezTo>
                      <a:pt x="932388" y="3345568"/>
                      <a:pt x="912598" y="3332969"/>
                      <a:pt x="892791" y="3336270"/>
                    </a:cubicBezTo>
                    <a:cubicBezTo>
                      <a:pt x="870207" y="3340034"/>
                      <a:pt x="858461" y="3372520"/>
                      <a:pt x="835641" y="3374370"/>
                    </a:cubicBezTo>
                    <a:cubicBezTo>
                      <a:pt x="620354" y="3391826"/>
                      <a:pt x="403841" y="3387070"/>
                      <a:pt x="187941" y="3393420"/>
                    </a:cubicBezTo>
                    <a:lnTo>
                      <a:pt x="218725" y="3408812"/>
                    </a:lnTo>
                    <a:lnTo>
                      <a:pt x="16442" y="3408812"/>
                    </a:lnTo>
                    <a:lnTo>
                      <a:pt x="16652" y="3408517"/>
                    </a:lnTo>
                    <a:cubicBezTo>
                      <a:pt x="23282" y="3399069"/>
                      <a:pt x="30773" y="3388171"/>
                      <a:pt x="39301" y="3375379"/>
                    </a:cubicBezTo>
                    <a:cubicBezTo>
                      <a:pt x="64701" y="3362679"/>
                      <a:pt x="98995" y="3360387"/>
                      <a:pt x="115501" y="3337279"/>
                    </a:cubicBezTo>
                    <a:cubicBezTo>
                      <a:pt x="164458" y="3268740"/>
                      <a:pt x="117465" y="3190770"/>
                      <a:pt x="96451" y="3127729"/>
                    </a:cubicBezTo>
                    <a:cubicBezTo>
                      <a:pt x="64701" y="3121379"/>
                      <a:pt x="32809" y="3115703"/>
                      <a:pt x="1201" y="3108679"/>
                    </a:cubicBezTo>
                    <a:lnTo>
                      <a:pt x="0" y="3108514"/>
                    </a:lnTo>
                    <a:lnTo>
                      <a:pt x="0" y="2653587"/>
                    </a:lnTo>
                    <a:lnTo>
                      <a:pt x="18193" y="2637287"/>
                    </a:lnTo>
                    <a:cubicBezTo>
                      <a:pt x="48044" y="2613292"/>
                      <a:pt x="20165" y="2656971"/>
                      <a:pt x="96451" y="2613379"/>
                    </a:cubicBezTo>
                    <a:cubicBezTo>
                      <a:pt x="124018" y="2597627"/>
                      <a:pt x="147251" y="2575279"/>
                      <a:pt x="172651" y="2556229"/>
                    </a:cubicBezTo>
                    <a:cubicBezTo>
                      <a:pt x="210299" y="2543680"/>
                      <a:pt x="260094" y="2532651"/>
                      <a:pt x="286951" y="2499079"/>
                    </a:cubicBezTo>
                    <a:cubicBezTo>
                      <a:pt x="299495" y="2483399"/>
                      <a:pt x="299651" y="2460979"/>
                      <a:pt x="306001" y="2441929"/>
                    </a:cubicBezTo>
                    <a:cubicBezTo>
                      <a:pt x="243162" y="2420983"/>
                      <a:pt x="221938" y="2415151"/>
                      <a:pt x="153601" y="2384779"/>
                    </a:cubicBezTo>
                    <a:cubicBezTo>
                      <a:pt x="127651" y="2373245"/>
                      <a:pt x="103503" y="2357866"/>
                      <a:pt x="77401" y="2346679"/>
                    </a:cubicBezTo>
                    <a:cubicBezTo>
                      <a:pt x="58944" y="2338769"/>
                      <a:pt x="28406" y="2345979"/>
                      <a:pt x="20251" y="2327629"/>
                    </a:cubicBezTo>
                    <a:cubicBezTo>
                      <a:pt x="-541" y="2280846"/>
                      <a:pt x="7551" y="2226029"/>
                      <a:pt x="1201" y="2175229"/>
                    </a:cubicBezTo>
                    <a:cubicBezTo>
                      <a:pt x="20251" y="2156179"/>
                      <a:pt x="43407" y="2140495"/>
                      <a:pt x="58351" y="2118079"/>
                    </a:cubicBezTo>
                    <a:cubicBezTo>
                      <a:pt x="69490" y="2101371"/>
                      <a:pt x="75055" y="2080872"/>
                      <a:pt x="77401" y="2060929"/>
                    </a:cubicBezTo>
                    <a:cubicBezTo>
                      <a:pt x="87815" y="1972413"/>
                      <a:pt x="90101" y="1883129"/>
                      <a:pt x="96451" y="1794229"/>
                    </a:cubicBezTo>
                    <a:cubicBezTo>
                      <a:pt x="80905" y="1747590"/>
                      <a:pt x="68726" y="1702074"/>
                      <a:pt x="39301" y="1660879"/>
                    </a:cubicBezTo>
                    <a:cubicBezTo>
                      <a:pt x="31472" y="1649918"/>
                      <a:pt x="21947" y="1640393"/>
                      <a:pt x="11998" y="1631227"/>
                    </a:cubicBezTo>
                    <a:lnTo>
                      <a:pt x="0" y="1620173"/>
                    </a:lnTo>
                    <a:lnTo>
                      <a:pt x="0" y="1162856"/>
                    </a:lnTo>
                    <a:lnTo>
                      <a:pt x="17311" y="1160215"/>
                    </a:lnTo>
                    <a:cubicBezTo>
                      <a:pt x="29303" y="1159085"/>
                      <a:pt x="39100" y="1156567"/>
                      <a:pt x="39301" y="1146529"/>
                    </a:cubicBezTo>
                    <a:cubicBezTo>
                      <a:pt x="45528" y="835182"/>
                      <a:pt x="13901" y="524229"/>
                      <a:pt x="1201" y="213079"/>
                    </a:cubicBezTo>
                    <a:lnTo>
                      <a:pt x="0" y="225673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9"/>
                <a:srcRect/>
                <a:tile tx="0" ty="0" sx="100000" sy="100000" flip="none" algn="tl"/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  <p:pic>
            <p:nvPicPr>
              <p:cNvPr id="49" name="淘宝店chenying0907 49">
                <a:extLst>
                  <a:ext uri="{FF2B5EF4-FFF2-40B4-BE49-F238E27FC236}">
                    <a16:creationId xmlns:a16="http://schemas.microsoft.com/office/drawing/2014/main" id="{A6C8AC88-59A1-4D53-AE8A-BDBA212B866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3189" y="4012563"/>
                <a:ext cx="4922372" cy="2106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淘宝店chenying0907 5">
                <a:extLst>
                  <a:ext uri="{FF2B5EF4-FFF2-40B4-BE49-F238E27FC236}">
                    <a16:creationId xmlns:a16="http://schemas.microsoft.com/office/drawing/2014/main" id="{403A4A0C-7542-4378-966E-6541A5969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7737" y="1306933"/>
                <a:ext cx="2953049" cy="1067314"/>
              </a:xfrm>
              <a:custGeom>
                <a:avLst/>
                <a:gdLst>
                  <a:gd name="T0" fmla="*/ 1664804 w 184"/>
                  <a:gd name="T1" fmla="*/ 676460 h 172"/>
                  <a:gd name="T2" fmla="*/ 776909 w 184"/>
                  <a:gd name="T3" fmla="*/ 315063 h 172"/>
                  <a:gd name="T4" fmla="*/ 1035878 w 184"/>
                  <a:gd name="T5" fmla="*/ 185331 h 172"/>
                  <a:gd name="T6" fmla="*/ 1119118 w 184"/>
                  <a:gd name="T7" fmla="*/ 185331 h 172"/>
                  <a:gd name="T8" fmla="*/ 1156114 w 184"/>
                  <a:gd name="T9" fmla="*/ 213131 h 172"/>
                  <a:gd name="T10" fmla="*/ 628926 w 184"/>
                  <a:gd name="T11" fmla="*/ 352130 h 172"/>
                  <a:gd name="T12" fmla="*/ 906393 w 184"/>
                  <a:gd name="T13" fmla="*/ 315063 h 172"/>
                  <a:gd name="T14" fmla="*/ 1230105 w 184"/>
                  <a:gd name="T15" fmla="*/ 277997 h 172"/>
                  <a:gd name="T16" fmla="*/ 453197 w 184"/>
                  <a:gd name="T17" fmla="*/ 315063 h 172"/>
                  <a:gd name="T18" fmla="*/ 1285599 w 184"/>
                  <a:gd name="T19" fmla="*/ 259464 h 172"/>
                  <a:gd name="T20" fmla="*/ 1313346 w 184"/>
                  <a:gd name="T21" fmla="*/ 565261 h 172"/>
                  <a:gd name="T22" fmla="*/ 1146865 w 184"/>
                  <a:gd name="T23" fmla="*/ 463328 h 172"/>
                  <a:gd name="T24" fmla="*/ 1109870 w 184"/>
                  <a:gd name="T25" fmla="*/ 1111988 h 172"/>
                  <a:gd name="T26" fmla="*/ 693668 w 184"/>
                  <a:gd name="T27" fmla="*/ 1102722 h 172"/>
                  <a:gd name="T28" fmla="*/ 878647 w 184"/>
                  <a:gd name="T29" fmla="*/ 1288053 h 172"/>
                  <a:gd name="T30" fmla="*/ 1082123 w 184"/>
                  <a:gd name="T31" fmla="*/ 1288053 h 172"/>
                  <a:gd name="T32" fmla="*/ 1331843 w 184"/>
                  <a:gd name="T33" fmla="*/ 722792 h 172"/>
                  <a:gd name="T34" fmla="*/ 1498324 w 184"/>
                  <a:gd name="T35" fmla="*/ 546728 h 172"/>
                  <a:gd name="T36" fmla="*/ 1368839 w 184"/>
                  <a:gd name="T37" fmla="*/ 481862 h 172"/>
                  <a:gd name="T38" fmla="*/ 1322595 w 184"/>
                  <a:gd name="T39" fmla="*/ 361396 h 172"/>
                  <a:gd name="T40" fmla="*/ 749162 w 184"/>
                  <a:gd name="T41" fmla="*/ 352130 h 172"/>
                  <a:gd name="T42" fmla="*/ 906393 w 184"/>
                  <a:gd name="T43" fmla="*/ 537461 h 172"/>
                  <a:gd name="T44" fmla="*/ 249721 w 184"/>
                  <a:gd name="T45" fmla="*/ 871058 h 172"/>
                  <a:gd name="T46" fmla="*/ 1193110 w 184"/>
                  <a:gd name="T47" fmla="*/ 565261 h 172"/>
                  <a:gd name="T48" fmla="*/ 943389 w 184"/>
                  <a:gd name="T49" fmla="*/ 500395 h 172"/>
                  <a:gd name="T50" fmla="*/ 1202359 w 184"/>
                  <a:gd name="T51" fmla="*/ 593060 h 172"/>
                  <a:gd name="T52" fmla="*/ 619677 w 184"/>
                  <a:gd name="T53" fmla="*/ 769125 h 172"/>
                  <a:gd name="T54" fmla="*/ 517939 w 184"/>
                  <a:gd name="T55" fmla="*/ 824725 h 172"/>
                  <a:gd name="T56" fmla="*/ 767660 w 184"/>
                  <a:gd name="T57" fmla="*/ 694993 h 172"/>
                  <a:gd name="T58" fmla="*/ 55493 w 184"/>
                  <a:gd name="T59" fmla="*/ 769125 h 172"/>
                  <a:gd name="T60" fmla="*/ 1035878 w 184"/>
                  <a:gd name="T61" fmla="*/ 769125 h 172"/>
                  <a:gd name="T62" fmla="*/ 1137616 w 184"/>
                  <a:gd name="T63" fmla="*/ 815458 h 172"/>
                  <a:gd name="T64" fmla="*/ 1267101 w 184"/>
                  <a:gd name="T65" fmla="*/ 1010056 h 172"/>
                  <a:gd name="T66" fmla="*/ 943389 w 184"/>
                  <a:gd name="T67" fmla="*/ 852524 h 172"/>
                  <a:gd name="T68" fmla="*/ 1091372 w 184"/>
                  <a:gd name="T69" fmla="*/ 889591 h 172"/>
                  <a:gd name="T70" fmla="*/ 1091372 w 184"/>
                  <a:gd name="T71" fmla="*/ 945190 h 172"/>
                  <a:gd name="T72" fmla="*/ 342210 w 184"/>
                  <a:gd name="T73" fmla="*/ 1149055 h 172"/>
                  <a:gd name="T74" fmla="*/ 869398 w 184"/>
                  <a:gd name="T75" fmla="*/ 1065656 h 172"/>
                  <a:gd name="T76" fmla="*/ 860149 w 184"/>
                  <a:gd name="T77" fmla="*/ 1093455 h 172"/>
                  <a:gd name="T78" fmla="*/ 1239354 w 184"/>
                  <a:gd name="T79" fmla="*/ 1158321 h 172"/>
                  <a:gd name="T80" fmla="*/ 517939 w 184"/>
                  <a:gd name="T81" fmla="*/ 1241720 h 172"/>
                  <a:gd name="T82" fmla="*/ 536437 w 184"/>
                  <a:gd name="T83" fmla="*/ 1260253 h 172"/>
                  <a:gd name="T84" fmla="*/ 647424 w 184"/>
                  <a:gd name="T85" fmla="*/ 1278787 h 172"/>
                  <a:gd name="T86" fmla="*/ 712166 w 184"/>
                  <a:gd name="T87" fmla="*/ 1334386 h 172"/>
                  <a:gd name="T88" fmla="*/ 943389 w 184"/>
                  <a:gd name="T89" fmla="*/ 1334386 h 172"/>
                  <a:gd name="T90" fmla="*/ 813904 w 184"/>
                  <a:gd name="T91" fmla="*/ 1352919 h 172"/>
                  <a:gd name="T92" fmla="*/ 702917 w 184"/>
                  <a:gd name="T93" fmla="*/ 1417785 h 172"/>
                  <a:gd name="T94" fmla="*/ 1248603 w 184"/>
                  <a:gd name="T95" fmla="*/ 1482651 h 172"/>
                  <a:gd name="T96" fmla="*/ 1072874 w 184"/>
                  <a:gd name="T97" fmla="*/ 1334386 h 172"/>
                  <a:gd name="T98" fmla="*/ 749162 w 184"/>
                  <a:gd name="T99" fmla="*/ 843258 h 172"/>
                  <a:gd name="T100" fmla="*/ 360708 w 184"/>
                  <a:gd name="T101" fmla="*/ 657926 h 172"/>
                  <a:gd name="T102" fmla="*/ 1544568 w 184"/>
                  <a:gd name="T103" fmla="*/ 472595 h 172"/>
                  <a:gd name="T104" fmla="*/ 1461328 w 184"/>
                  <a:gd name="T105" fmla="*/ 342863 h 172"/>
                  <a:gd name="T106" fmla="*/ 332961 w 184"/>
                  <a:gd name="T107" fmla="*/ 268731 h 172"/>
                  <a:gd name="T108" fmla="*/ 499441 w 184"/>
                  <a:gd name="T109" fmla="*/ 176065 h 172"/>
                  <a:gd name="T110" fmla="*/ 1035878 w 184"/>
                  <a:gd name="T111" fmla="*/ 64866 h 172"/>
                  <a:gd name="T112" fmla="*/ 1516822 w 184"/>
                  <a:gd name="T113" fmla="*/ 444795 h 172"/>
                  <a:gd name="T114" fmla="*/ 1054376 w 184"/>
                  <a:gd name="T115" fmla="*/ 1519717 h 172"/>
                  <a:gd name="T116" fmla="*/ 508690 w 184"/>
                  <a:gd name="T117" fmla="*/ 1436318 h 172"/>
                  <a:gd name="T118" fmla="*/ 628926 w 184"/>
                  <a:gd name="T119" fmla="*/ 101932 h 172"/>
                  <a:gd name="T120" fmla="*/ 906393 w 184"/>
                  <a:gd name="T121" fmla="*/ 92666 h 17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84" h="172">
                    <a:moveTo>
                      <a:pt x="87" y="3"/>
                    </a:moveTo>
                    <a:cubicBezTo>
                      <a:pt x="86" y="3"/>
                      <a:pt x="86" y="6"/>
                      <a:pt x="84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5"/>
                      <a:pt x="86" y="6"/>
                      <a:pt x="85" y="4"/>
                    </a:cubicBezTo>
                    <a:cubicBezTo>
                      <a:pt x="76" y="5"/>
                      <a:pt x="66" y="7"/>
                      <a:pt x="60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5" y="12"/>
                      <a:pt x="52" y="16"/>
                      <a:pt x="52" y="18"/>
                    </a:cubicBezTo>
                    <a:cubicBezTo>
                      <a:pt x="50" y="17"/>
                      <a:pt x="53" y="16"/>
                      <a:pt x="51" y="15"/>
                    </a:cubicBezTo>
                    <a:cubicBezTo>
                      <a:pt x="50" y="16"/>
                      <a:pt x="49" y="17"/>
                      <a:pt x="49" y="18"/>
                    </a:cubicBezTo>
                    <a:cubicBezTo>
                      <a:pt x="33" y="21"/>
                      <a:pt x="27" y="39"/>
                      <a:pt x="17" y="51"/>
                    </a:cubicBezTo>
                    <a:cubicBezTo>
                      <a:pt x="18" y="54"/>
                      <a:pt x="17" y="54"/>
                      <a:pt x="17" y="57"/>
                    </a:cubicBezTo>
                    <a:cubicBezTo>
                      <a:pt x="0" y="80"/>
                      <a:pt x="14" y="126"/>
                      <a:pt x="28" y="144"/>
                    </a:cubicBezTo>
                    <a:cubicBezTo>
                      <a:pt x="43" y="163"/>
                      <a:pt x="66" y="172"/>
                      <a:pt x="90" y="172"/>
                    </a:cubicBezTo>
                    <a:cubicBezTo>
                      <a:pt x="136" y="172"/>
                      <a:pt x="184" y="139"/>
                      <a:pt x="178" y="88"/>
                    </a:cubicBezTo>
                    <a:cubicBezTo>
                      <a:pt x="179" y="88"/>
                      <a:pt x="179" y="87"/>
                      <a:pt x="180" y="87"/>
                    </a:cubicBezTo>
                    <a:cubicBezTo>
                      <a:pt x="180" y="87"/>
                      <a:pt x="181" y="87"/>
                      <a:pt x="181" y="87"/>
                    </a:cubicBezTo>
                    <a:cubicBezTo>
                      <a:pt x="179" y="84"/>
                      <a:pt x="180" y="80"/>
                      <a:pt x="179" y="77"/>
                    </a:cubicBezTo>
                    <a:cubicBezTo>
                      <a:pt x="180" y="77"/>
                      <a:pt x="179" y="80"/>
                      <a:pt x="181" y="80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81" y="77"/>
                      <a:pt x="182" y="75"/>
                      <a:pt x="180" y="73"/>
                    </a:cubicBezTo>
                    <a:cubicBezTo>
                      <a:pt x="181" y="72"/>
                      <a:pt x="182" y="71"/>
                      <a:pt x="182" y="70"/>
                    </a:cubicBezTo>
                    <a:cubicBezTo>
                      <a:pt x="181" y="69"/>
                      <a:pt x="181" y="67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82" y="66"/>
                      <a:pt x="181" y="64"/>
                      <a:pt x="182" y="63"/>
                    </a:cubicBezTo>
                    <a:cubicBezTo>
                      <a:pt x="176" y="58"/>
                      <a:pt x="169" y="51"/>
                      <a:pt x="168" y="44"/>
                    </a:cubicBezTo>
                    <a:cubicBezTo>
                      <a:pt x="160" y="37"/>
                      <a:pt x="152" y="21"/>
                      <a:pt x="138" y="18"/>
                    </a:cubicBezTo>
                    <a:cubicBezTo>
                      <a:pt x="135" y="12"/>
                      <a:pt x="124" y="8"/>
                      <a:pt x="119" y="8"/>
                    </a:cubicBezTo>
                    <a:cubicBezTo>
                      <a:pt x="115" y="4"/>
                      <a:pt x="107" y="3"/>
                      <a:pt x="100" y="3"/>
                    </a:cubicBezTo>
                    <a:cubicBezTo>
                      <a:pt x="99" y="3"/>
                      <a:pt x="98" y="3"/>
                      <a:pt x="97" y="3"/>
                    </a:cubicBezTo>
                    <a:cubicBezTo>
                      <a:pt x="95" y="3"/>
                      <a:pt x="94" y="3"/>
                      <a:pt x="93" y="3"/>
                    </a:cubicBezTo>
                    <a:cubicBezTo>
                      <a:pt x="91" y="3"/>
                      <a:pt x="89" y="3"/>
                      <a:pt x="87" y="3"/>
                    </a:cubicBezTo>
                    <a:moveTo>
                      <a:pt x="87" y="13"/>
                    </a:moveTo>
                    <a:cubicBezTo>
                      <a:pt x="87" y="17"/>
                      <a:pt x="81" y="15"/>
                      <a:pt x="79" y="18"/>
                    </a:cubicBezTo>
                    <a:cubicBezTo>
                      <a:pt x="83" y="20"/>
                      <a:pt x="79" y="27"/>
                      <a:pt x="83" y="28"/>
                    </a:cubicBezTo>
                    <a:cubicBezTo>
                      <a:pt x="80" y="31"/>
                      <a:pt x="83" y="35"/>
                      <a:pt x="85" y="35"/>
                    </a:cubicBezTo>
                    <a:cubicBezTo>
                      <a:pt x="85" y="35"/>
                      <a:pt x="86" y="35"/>
                      <a:pt x="86" y="34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5" y="28"/>
                      <a:pt x="81" y="23"/>
                      <a:pt x="84" y="19"/>
                    </a:cubicBezTo>
                    <a:cubicBezTo>
                      <a:pt x="87" y="21"/>
                      <a:pt x="87" y="30"/>
                      <a:pt x="86" y="33"/>
                    </a:cubicBezTo>
                    <a:cubicBezTo>
                      <a:pt x="87" y="33"/>
                      <a:pt x="86" y="35"/>
                      <a:pt x="88" y="36"/>
                    </a:cubicBezTo>
                    <a:cubicBezTo>
                      <a:pt x="91" y="32"/>
                      <a:pt x="86" y="25"/>
                      <a:pt x="90" y="21"/>
                    </a:cubicBezTo>
                    <a:cubicBezTo>
                      <a:pt x="86" y="19"/>
                      <a:pt x="90" y="14"/>
                      <a:pt x="87" y="13"/>
                    </a:cubicBezTo>
                    <a:moveTo>
                      <a:pt x="96" y="14"/>
                    </a:moveTo>
                    <a:cubicBezTo>
                      <a:pt x="91" y="14"/>
                      <a:pt x="90" y="31"/>
                      <a:pt x="93" y="35"/>
                    </a:cubicBezTo>
                    <a:cubicBezTo>
                      <a:pt x="94" y="32"/>
                      <a:pt x="92" y="28"/>
                      <a:pt x="96" y="26"/>
                    </a:cubicBezTo>
                    <a:cubicBezTo>
                      <a:pt x="95" y="23"/>
                      <a:pt x="96" y="20"/>
                      <a:pt x="98" y="20"/>
                    </a:cubicBezTo>
                    <a:cubicBezTo>
                      <a:pt x="98" y="20"/>
                      <a:pt x="98" y="20"/>
                      <a:pt x="99" y="20"/>
                    </a:cubicBezTo>
                    <a:cubicBezTo>
                      <a:pt x="99" y="19"/>
                      <a:pt x="99" y="17"/>
                      <a:pt x="99" y="15"/>
                    </a:cubicBezTo>
                    <a:cubicBezTo>
                      <a:pt x="98" y="14"/>
                      <a:pt x="97" y="14"/>
                      <a:pt x="96" y="14"/>
                    </a:cubicBezTo>
                    <a:moveTo>
                      <a:pt x="115" y="15"/>
                    </a:moveTo>
                    <a:cubicBezTo>
                      <a:pt x="105" y="15"/>
                      <a:pt x="105" y="29"/>
                      <a:pt x="107" y="36"/>
                    </a:cubicBezTo>
                    <a:cubicBezTo>
                      <a:pt x="109" y="36"/>
                      <a:pt x="112" y="36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0" y="32"/>
                      <a:pt x="110" y="33"/>
                      <a:pt x="110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0" y="30"/>
                      <a:pt x="108" y="22"/>
                      <a:pt x="112" y="20"/>
                    </a:cubicBezTo>
                    <a:cubicBezTo>
                      <a:pt x="112" y="20"/>
                      <a:pt x="113" y="21"/>
                      <a:pt x="113" y="21"/>
                    </a:cubicBezTo>
                    <a:cubicBezTo>
                      <a:pt x="114" y="23"/>
                      <a:pt x="113" y="26"/>
                      <a:pt x="114" y="26"/>
                    </a:cubicBezTo>
                    <a:cubicBezTo>
                      <a:pt x="115" y="23"/>
                      <a:pt x="117" y="22"/>
                      <a:pt x="118" y="21"/>
                    </a:cubicBezTo>
                    <a:cubicBezTo>
                      <a:pt x="117" y="19"/>
                      <a:pt x="117" y="17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moveTo>
                      <a:pt x="74" y="17"/>
                    </a:moveTo>
                    <a:cubicBezTo>
                      <a:pt x="71" y="18"/>
                      <a:pt x="70" y="19"/>
                      <a:pt x="68" y="20"/>
                    </a:cubicBezTo>
                    <a:cubicBezTo>
                      <a:pt x="70" y="24"/>
                      <a:pt x="71" y="34"/>
                      <a:pt x="76" y="38"/>
                    </a:cubicBezTo>
                    <a:cubicBezTo>
                      <a:pt x="75" y="35"/>
                      <a:pt x="76" y="32"/>
                      <a:pt x="73" y="31"/>
                    </a:cubicBezTo>
                    <a:cubicBezTo>
                      <a:pt x="73" y="30"/>
                      <a:pt x="73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7" y="29"/>
                      <a:pt x="78" y="29"/>
                    </a:cubicBezTo>
                    <a:cubicBezTo>
                      <a:pt x="78" y="32"/>
                      <a:pt x="78" y="34"/>
                      <a:pt x="77" y="36"/>
                    </a:cubicBezTo>
                    <a:cubicBezTo>
                      <a:pt x="77" y="36"/>
                      <a:pt x="78" y="37"/>
                      <a:pt x="79" y="37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1" y="32"/>
                      <a:pt x="80" y="30"/>
                      <a:pt x="78" y="27"/>
                    </a:cubicBezTo>
                    <a:cubicBezTo>
                      <a:pt x="79" y="25"/>
                      <a:pt x="78" y="22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6" y="20"/>
                      <a:pt x="75" y="18"/>
                      <a:pt x="74" y="17"/>
                    </a:cubicBezTo>
                    <a:moveTo>
                      <a:pt x="121" y="20"/>
                    </a:moveTo>
                    <a:cubicBezTo>
                      <a:pt x="120" y="21"/>
                      <a:pt x="120" y="23"/>
                      <a:pt x="121" y="25"/>
                    </a:cubicBezTo>
                    <a:cubicBezTo>
                      <a:pt x="120" y="25"/>
                      <a:pt x="120" y="24"/>
                      <a:pt x="119" y="24"/>
                    </a:cubicBezTo>
                    <a:cubicBezTo>
                      <a:pt x="117" y="29"/>
                      <a:pt x="115" y="32"/>
                      <a:pt x="113" y="38"/>
                    </a:cubicBezTo>
                    <a:cubicBezTo>
                      <a:pt x="116" y="38"/>
                      <a:pt x="117" y="40"/>
                      <a:pt x="120" y="40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20" y="39"/>
                      <a:pt x="121" y="37"/>
                      <a:pt x="119" y="37"/>
                    </a:cubicBezTo>
                    <a:cubicBezTo>
                      <a:pt x="119" y="37"/>
                      <a:pt x="118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8" y="35"/>
                      <a:pt x="118" y="33"/>
                      <a:pt x="119" y="31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20" y="31"/>
                      <a:pt x="121" y="31"/>
                      <a:pt x="121" y="32"/>
                    </a:cubicBezTo>
                    <a:cubicBezTo>
                      <a:pt x="121" y="32"/>
                      <a:pt x="122" y="32"/>
                      <a:pt x="123" y="32"/>
                    </a:cubicBezTo>
                    <a:cubicBezTo>
                      <a:pt x="123" y="32"/>
                      <a:pt x="123" y="32"/>
                      <a:pt x="124" y="32"/>
                    </a:cubicBezTo>
                    <a:cubicBezTo>
                      <a:pt x="125" y="31"/>
                      <a:pt x="122" y="29"/>
                      <a:pt x="124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2" y="28"/>
                      <a:pt x="122" y="28"/>
                      <a:pt x="122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5"/>
                      <a:pt x="123" y="25"/>
                      <a:pt x="123" y="22"/>
                    </a:cubicBezTo>
                    <a:cubicBezTo>
                      <a:pt x="124" y="22"/>
                      <a:pt x="124" y="23"/>
                      <a:pt x="125" y="23"/>
                    </a:cubicBezTo>
                    <a:cubicBezTo>
                      <a:pt x="125" y="23"/>
                      <a:pt x="126" y="22"/>
                      <a:pt x="126" y="22"/>
                    </a:cubicBezTo>
                    <a:cubicBezTo>
                      <a:pt x="124" y="21"/>
                      <a:pt x="123" y="20"/>
                      <a:pt x="121" y="20"/>
                    </a:cubicBezTo>
                    <a:moveTo>
                      <a:pt x="128" y="21"/>
                    </a:moveTo>
                    <a:cubicBezTo>
                      <a:pt x="126" y="21"/>
                      <a:pt x="126" y="25"/>
                      <a:pt x="128" y="25"/>
                    </a:cubicBezTo>
                    <a:cubicBezTo>
                      <a:pt x="128" y="24"/>
                      <a:pt x="130" y="23"/>
                      <a:pt x="129" y="21"/>
                    </a:cubicBezTo>
                    <a:cubicBezTo>
                      <a:pt x="129" y="21"/>
                      <a:pt x="129" y="21"/>
                      <a:pt x="128" y="21"/>
                    </a:cubicBezTo>
                    <a:moveTo>
                      <a:pt x="65" y="22"/>
                    </a:moveTo>
                    <a:cubicBezTo>
                      <a:pt x="64" y="22"/>
                      <a:pt x="64" y="22"/>
                      <a:pt x="63" y="22"/>
                    </a:cubicBezTo>
                    <a:cubicBezTo>
                      <a:pt x="62" y="22"/>
                      <a:pt x="61" y="22"/>
                      <a:pt x="60" y="22"/>
                    </a:cubicBezTo>
                    <a:cubicBezTo>
                      <a:pt x="60" y="22"/>
                      <a:pt x="60" y="22"/>
                      <a:pt x="59" y="22"/>
                    </a:cubicBezTo>
                    <a:cubicBezTo>
                      <a:pt x="58" y="24"/>
                      <a:pt x="58" y="25"/>
                      <a:pt x="5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0" y="27"/>
                      <a:pt x="60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7"/>
                      <a:pt x="62" y="28"/>
                      <a:pt x="61" y="28"/>
                    </a:cubicBezTo>
                    <a:cubicBezTo>
                      <a:pt x="60" y="28"/>
                      <a:pt x="60" y="28"/>
                      <a:pt x="60" y="27"/>
                    </a:cubicBezTo>
                    <a:cubicBezTo>
                      <a:pt x="58" y="31"/>
                      <a:pt x="61" y="33"/>
                      <a:pt x="64" y="33"/>
                    </a:cubicBezTo>
                    <a:cubicBezTo>
                      <a:pt x="65" y="33"/>
                      <a:pt x="66" y="33"/>
                      <a:pt x="67" y="32"/>
                    </a:cubicBezTo>
                    <a:cubicBezTo>
                      <a:pt x="68" y="35"/>
                      <a:pt x="68" y="35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38"/>
                      <a:pt x="68" y="39"/>
                      <a:pt x="67" y="39"/>
                    </a:cubicBezTo>
                    <a:cubicBezTo>
                      <a:pt x="66" y="38"/>
                      <a:pt x="67" y="35"/>
                      <a:pt x="65" y="35"/>
                    </a:cubicBezTo>
                    <a:cubicBezTo>
                      <a:pt x="64" y="35"/>
                      <a:pt x="64" y="36"/>
                      <a:pt x="64" y="36"/>
                    </a:cubicBezTo>
                    <a:cubicBezTo>
                      <a:pt x="63" y="38"/>
                      <a:pt x="66" y="40"/>
                      <a:pt x="68" y="40"/>
                    </a:cubicBezTo>
                    <a:cubicBezTo>
                      <a:pt x="70" y="40"/>
                      <a:pt x="72" y="38"/>
                      <a:pt x="71" y="33"/>
                    </a:cubicBezTo>
                    <a:cubicBezTo>
                      <a:pt x="69" y="33"/>
                      <a:pt x="69" y="30"/>
                      <a:pt x="67" y="29"/>
                    </a:cubicBezTo>
                    <a:cubicBezTo>
                      <a:pt x="67" y="30"/>
                      <a:pt x="66" y="30"/>
                      <a:pt x="66" y="30"/>
                    </a:cubicBezTo>
                    <a:cubicBezTo>
                      <a:pt x="65" y="30"/>
                      <a:pt x="63" y="29"/>
                      <a:pt x="63" y="29"/>
                    </a:cubicBezTo>
                    <a:cubicBezTo>
                      <a:pt x="63" y="28"/>
                      <a:pt x="64" y="28"/>
                      <a:pt x="64" y="28"/>
                    </a:cubicBezTo>
                    <a:cubicBezTo>
                      <a:pt x="64" y="28"/>
                      <a:pt x="64" y="28"/>
                      <a:pt x="65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29"/>
                      <a:pt x="66" y="29"/>
                      <a:pt x="66" y="28"/>
                    </a:cubicBezTo>
                    <a:cubicBezTo>
                      <a:pt x="66" y="26"/>
                      <a:pt x="66" y="25"/>
                      <a:pt x="67" y="24"/>
                    </a:cubicBezTo>
                    <a:cubicBezTo>
                      <a:pt x="66" y="22"/>
                      <a:pt x="66" y="22"/>
                      <a:pt x="65" y="22"/>
                    </a:cubicBezTo>
                    <a:moveTo>
                      <a:pt x="99" y="22"/>
                    </a:moveTo>
                    <a:cubicBezTo>
                      <a:pt x="99" y="22"/>
                      <a:pt x="99" y="22"/>
                      <a:pt x="99" y="22"/>
                    </a:cubicBezTo>
                    <a:cubicBezTo>
                      <a:pt x="99" y="22"/>
                      <a:pt x="99" y="22"/>
                      <a:pt x="99" y="22"/>
                    </a:cubicBezTo>
                    <a:moveTo>
                      <a:pt x="99" y="22"/>
                    </a:moveTo>
                    <a:cubicBezTo>
                      <a:pt x="95" y="23"/>
                      <a:pt x="95" y="31"/>
                      <a:pt x="98" y="34"/>
                    </a:cubicBezTo>
                    <a:cubicBezTo>
                      <a:pt x="101" y="30"/>
                      <a:pt x="98" y="26"/>
                      <a:pt x="99" y="22"/>
                    </a:cubicBezTo>
                    <a:moveTo>
                      <a:pt x="132" y="24"/>
                    </a:moveTo>
                    <a:cubicBezTo>
                      <a:pt x="131" y="24"/>
                      <a:pt x="130" y="24"/>
                      <a:pt x="130" y="25"/>
                    </a:cubicBezTo>
                    <a:cubicBezTo>
                      <a:pt x="131" y="29"/>
                      <a:pt x="126" y="31"/>
                      <a:pt x="129" y="33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7" y="32"/>
                      <a:pt x="127" y="34"/>
                      <a:pt x="127" y="36"/>
                    </a:cubicBezTo>
                    <a:cubicBezTo>
                      <a:pt x="124" y="36"/>
                      <a:pt x="121" y="40"/>
                      <a:pt x="124" y="42"/>
                    </a:cubicBezTo>
                    <a:cubicBezTo>
                      <a:pt x="124" y="41"/>
                      <a:pt x="126" y="40"/>
                      <a:pt x="125" y="38"/>
                    </a:cubicBezTo>
                    <a:cubicBezTo>
                      <a:pt x="125" y="38"/>
                      <a:pt x="126" y="38"/>
                      <a:pt x="126" y="38"/>
                    </a:cubicBezTo>
                    <a:cubicBezTo>
                      <a:pt x="127" y="38"/>
                      <a:pt x="127" y="38"/>
                      <a:pt x="128" y="37"/>
                    </a:cubicBezTo>
                    <a:cubicBezTo>
                      <a:pt x="128" y="40"/>
                      <a:pt x="124" y="41"/>
                      <a:pt x="126" y="44"/>
                    </a:cubicBezTo>
                    <a:cubicBezTo>
                      <a:pt x="127" y="44"/>
                      <a:pt x="128" y="44"/>
                      <a:pt x="128" y="44"/>
                    </a:cubicBezTo>
                    <a:cubicBezTo>
                      <a:pt x="129" y="43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9" y="40"/>
                      <a:pt x="129" y="41"/>
                      <a:pt x="129" y="41"/>
                    </a:cubicBezTo>
                    <a:cubicBezTo>
                      <a:pt x="129" y="41"/>
                      <a:pt x="129" y="42"/>
                      <a:pt x="129" y="42"/>
                    </a:cubicBezTo>
                    <a:cubicBezTo>
                      <a:pt x="129" y="42"/>
                      <a:pt x="130" y="42"/>
                      <a:pt x="130" y="42"/>
                    </a:cubicBezTo>
                    <a:cubicBezTo>
                      <a:pt x="132" y="41"/>
                      <a:pt x="131" y="38"/>
                      <a:pt x="133" y="38"/>
                    </a:cubicBezTo>
                    <a:cubicBezTo>
                      <a:pt x="133" y="34"/>
                      <a:pt x="131" y="34"/>
                      <a:pt x="133" y="31"/>
                    </a:cubicBezTo>
                    <a:cubicBezTo>
                      <a:pt x="133" y="31"/>
                      <a:pt x="133" y="30"/>
                      <a:pt x="133" y="30"/>
                    </a:cubicBezTo>
                    <a:cubicBezTo>
                      <a:pt x="132" y="30"/>
                      <a:pt x="132" y="31"/>
                      <a:pt x="132" y="31"/>
                    </a:cubicBezTo>
                    <a:cubicBezTo>
                      <a:pt x="132" y="31"/>
                      <a:pt x="131" y="31"/>
                      <a:pt x="131" y="31"/>
                    </a:cubicBezTo>
                    <a:cubicBezTo>
                      <a:pt x="131" y="31"/>
                      <a:pt x="131" y="31"/>
                      <a:pt x="131" y="30"/>
                    </a:cubicBezTo>
                    <a:cubicBezTo>
                      <a:pt x="131" y="30"/>
                      <a:pt x="131" y="28"/>
                      <a:pt x="132" y="28"/>
                    </a:cubicBezTo>
                    <a:cubicBezTo>
                      <a:pt x="132" y="29"/>
                      <a:pt x="132" y="30"/>
                      <a:pt x="133" y="30"/>
                    </a:cubicBezTo>
                    <a:cubicBezTo>
                      <a:pt x="133" y="30"/>
                      <a:pt x="134" y="30"/>
                      <a:pt x="134" y="30"/>
                    </a:cubicBezTo>
                    <a:cubicBezTo>
                      <a:pt x="134" y="28"/>
                      <a:pt x="132" y="29"/>
                      <a:pt x="132" y="27"/>
                    </a:cubicBezTo>
                    <a:cubicBezTo>
                      <a:pt x="133" y="27"/>
                      <a:pt x="133" y="27"/>
                      <a:pt x="133" y="27"/>
                    </a:cubicBezTo>
                    <a:cubicBezTo>
                      <a:pt x="133" y="27"/>
                      <a:pt x="134" y="27"/>
                      <a:pt x="134" y="28"/>
                    </a:cubicBezTo>
                    <a:cubicBezTo>
                      <a:pt x="134" y="28"/>
                      <a:pt x="135" y="28"/>
                      <a:pt x="135" y="28"/>
                    </a:cubicBezTo>
                    <a:cubicBezTo>
                      <a:pt x="135" y="28"/>
                      <a:pt x="135" y="28"/>
                      <a:pt x="135" y="27"/>
                    </a:cubicBezTo>
                    <a:cubicBezTo>
                      <a:pt x="133" y="27"/>
                      <a:pt x="133" y="27"/>
                      <a:pt x="133" y="24"/>
                    </a:cubicBezTo>
                    <a:cubicBezTo>
                      <a:pt x="133" y="24"/>
                      <a:pt x="132" y="24"/>
                      <a:pt x="132" y="24"/>
                    </a:cubicBezTo>
                    <a:moveTo>
                      <a:pt x="53" y="25"/>
                    </a:moveTo>
                    <a:cubicBezTo>
                      <a:pt x="51" y="26"/>
                      <a:pt x="54" y="27"/>
                      <a:pt x="51" y="28"/>
                    </a:cubicBezTo>
                    <a:cubicBezTo>
                      <a:pt x="54" y="34"/>
                      <a:pt x="58" y="37"/>
                      <a:pt x="61" y="43"/>
                    </a:cubicBezTo>
                    <a:cubicBezTo>
                      <a:pt x="59" y="44"/>
                      <a:pt x="58" y="45"/>
                      <a:pt x="57" y="45"/>
                    </a:cubicBezTo>
                    <a:cubicBezTo>
                      <a:pt x="53" y="45"/>
                      <a:pt x="51" y="38"/>
                      <a:pt x="47" y="35"/>
                    </a:cubicBezTo>
                    <a:cubicBezTo>
                      <a:pt x="47" y="35"/>
                      <a:pt x="47" y="35"/>
                      <a:pt x="48" y="35"/>
                    </a:cubicBezTo>
                    <a:cubicBezTo>
                      <a:pt x="48" y="35"/>
                      <a:pt x="49" y="35"/>
                      <a:pt x="49" y="34"/>
                    </a:cubicBezTo>
                    <a:cubicBezTo>
                      <a:pt x="48" y="33"/>
                      <a:pt x="48" y="31"/>
                      <a:pt x="46" y="31"/>
                    </a:cubicBezTo>
                    <a:cubicBezTo>
                      <a:pt x="45" y="33"/>
                      <a:pt x="47" y="34"/>
                      <a:pt x="43" y="35"/>
                    </a:cubicBezTo>
                    <a:cubicBezTo>
                      <a:pt x="47" y="40"/>
                      <a:pt x="52" y="44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60" y="49"/>
                      <a:pt x="59" y="44"/>
                      <a:pt x="64" y="44"/>
                    </a:cubicBezTo>
                    <a:cubicBezTo>
                      <a:pt x="64" y="38"/>
                      <a:pt x="55" y="37"/>
                      <a:pt x="59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6" y="30"/>
                      <a:pt x="54" y="31"/>
                      <a:pt x="55" y="29"/>
                    </a:cubicBezTo>
                    <a:cubicBezTo>
                      <a:pt x="55" y="29"/>
                      <a:pt x="56" y="29"/>
                      <a:pt x="56" y="28"/>
                    </a:cubicBezTo>
                    <a:cubicBezTo>
                      <a:pt x="56" y="26"/>
                      <a:pt x="54" y="25"/>
                      <a:pt x="53" y="25"/>
                    </a:cubicBezTo>
                    <a:moveTo>
                      <a:pt x="138" y="26"/>
                    </a:moveTo>
                    <a:cubicBezTo>
                      <a:pt x="138" y="26"/>
                      <a:pt x="138" y="26"/>
                      <a:pt x="137" y="26"/>
                    </a:cubicBezTo>
                    <a:cubicBezTo>
                      <a:pt x="136" y="27"/>
                      <a:pt x="138" y="27"/>
                      <a:pt x="138" y="28"/>
                    </a:cubicBezTo>
                    <a:cubicBezTo>
                      <a:pt x="138" y="28"/>
                      <a:pt x="138" y="28"/>
                      <a:pt x="138" y="28"/>
                    </a:cubicBezTo>
                    <a:cubicBezTo>
                      <a:pt x="136" y="28"/>
                      <a:pt x="136" y="30"/>
                      <a:pt x="135" y="30"/>
                    </a:cubicBezTo>
                    <a:cubicBezTo>
                      <a:pt x="135" y="32"/>
                      <a:pt x="135" y="33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7" y="35"/>
                      <a:pt x="138" y="30"/>
                      <a:pt x="139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8"/>
                      <a:pt x="139" y="28"/>
                      <a:pt x="139" y="27"/>
                    </a:cubicBezTo>
                    <a:cubicBezTo>
                      <a:pt x="138" y="27"/>
                      <a:pt x="138" y="26"/>
                      <a:pt x="138" y="26"/>
                    </a:cubicBezTo>
                    <a:moveTo>
                      <a:pt x="112" y="28"/>
                    </a:moveTo>
                    <a:cubicBezTo>
                      <a:pt x="111" y="30"/>
                      <a:pt x="111" y="32"/>
                      <a:pt x="112" y="33"/>
                    </a:cubicBezTo>
                    <a:cubicBezTo>
                      <a:pt x="113" y="31"/>
                      <a:pt x="114" y="29"/>
                      <a:pt x="112" y="28"/>
                    </a:cubicBezTo>
                    <a:moveTo>
                      <a:pt x="142" y="29"/>
                    </a:moveTo>
                    <a:cubicBezTo>
                      <a:pt x="141" y="29"/>
                      <a:pt x="140" y="29"/>
                      <a:pt x="139" y="29"/>
                    </a:cubicBezTo>
                    <a:cubicBezTo>
                      <a:pt x="139" y="30"/>
                      <a:pt x="139" y="32"/>
                      <a:pt x="138" y="33"/>
                    </a:cubicBezTo>
                    <a:cubicBezTo>
                      <a:pt x="141" y="33"/>
                      <a:pt x="143" y="34"/>
                      <a:pt x="143" y="38"/>
                    </a:cubicBezTo>
                    <a:cubicBezTo>
                      <a:pt x="144" y="38"/>
                      <a:pt x="145" y="39"/>
                      <a:pt x="146" y="39"/>
                    </a:cubicBezTo>
                    <a:cubicBezTo>
                      <a:pt x="146" y="39"/>
                      <a:pt x="147" y="39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7" y="46"/>
                      <a:pt x="135" y="46"/>
                      <a:pt x="135" y="53"/>
                    </a:cubicBezTo>
                    <a:cubicBezTo>
                      <a:pt x="138" y="53"/>
                      <a:pt x="140" y="49"/>
                      <a:pt x="143" y="49"/>
                    </a:cubicBezTo>
                    <a:cubicBezTo>
                      <a:pt x="143" y="49"/>
                      <a:pt x="143" y="49"/>
                      <a:pt x="144" y="49"/>
                    </a:cubicBezTo>
                    <a:cubicBezTo>
                      <a:pt x="142" y="51"/>
                      <a:pt x="142" y="54"/>
                      <a:pt x="138" y="54"/>
                    </a:cubicBezTo>
                    <a:cubicBezTo>
                      <a:pt x="138" y="57"/>
                      <a:pt x="138" y="63"/>
                      <a:pt x="141" y="63"/>
                    </a:cubicBezTo>
                    <a:cubicBezTo>
                      <a:pt x="141" y="63"/>
                      <a:pt x="142" y="63"/>
                      <a:pt x="142" y="63"/>
                    </a:cubicBezTo>
                    <a:cubicBezTo>
                      <a:pt x="143" y="63"/>
                      <a:pt x="141" y="62"/>
                      <a:pt x="142" y="6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3" y="61"/>
                      <a:pt x="143" y="60"/>
                      <a:pt x="144" y="60"/>
                    </a:cubicBezTo>
                    <a:cubicBezTo>
                      <a:pt x="144" y="59"/>
                      <a:pt x="145" y="59"/>
                      <a:pt x="146" y="59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60"/>
                      <a:pt x="147" y="60"/>
                      <a:pt x="147" y="60"/>
                    </a:cubicBezTo>
                    <a:cubicBezTo>
                      <a:pt x="144" y="62"/>
                      <a:pt x="148" y="65"/>
                      <a:pt x="145" y="66"/>
                    </a:cubicBezTo>
                    <a:cubicBezTo>
                      <a:pt x="144" y="65"/>
                      <a:pt x="143" y="65"/>
                      <a:pt x="142" y="65"/>
                    </a:cubicBezTo>
                    <a:cubicBezTo>
                      <a:pt x="141" y="65"/>
                      <a:pt x="140" y="65"/>
                      <a:pt x="139" y="65"/>
                    </a:cubicBezTo>
                    <a:cubicBezTo>
                      <a:pt x="137" y="58"/>
                      <a:pt x="129" y="54"/>
                      <a:pt x="125" y="48"/>
                    </a:cubicBezTo>
                    <a:cubicBezTo>
                      <a:pt x="125" y="48"/>
                      <a:pt x="125" y="48"/>
                      <a:pt x="124" y="48"/>
                    </a:cubicBezTo>
                    <a:cubicBezTo>
                      <a:pt x="123" y="48"/>
                      <a:pt x="119" y="45"/>
                      <a:pt x="118" y="43"/>
                    </a:cubicBezTo>
                    <a:cubicBezTo>
                      <a:pt x="118" y="43"/>
                      <a:pt x="118" y="43"/>
                      <a:pt x="118" y="43"/>
                    </a:cubicBezTo>
                    <a:cubicBezTo>
                      <a:pt x="117" y="43"/>
                      <a:pt x="116" y="43"/>
                      <a:pt x="116" y="43"/>
                    </a:cubicBezTo>
                    <a:cubicBezTo>
                      <a:pt x="116" y="41"/>
                      <a:pt x="115" y="40"/>
                      <a:pt x="113" y="40"/>
                    </a:cubicBezTo>
                    <a:cubicBezTo>
                      <a:pt x="112" y="41"/>
                      <a:pt x="111" y="42"/>
                      <a:pt x="109" y="43"/>
                    </a:cubicBezTo>
                    <a:cubicBezTo>
                      <a:pt x="109" y="42"/>
                      <a:pt x="110" y="42"/>
                      <a:pt x="110" y="41"/>
                    </a:cubicBezTo>
                    <a:cubicBezTo>
                      <a:pt x="105" y="40"/>
                      <a:pt x="97" y="38"/>
                      <a:pt x="91" y="38"/>
                    </a:cubicBezTo>
                    <a:cubicBezTo>
                      <a:pt x="90" y="38"/>
                      <a:pt x="89" y="38"/>
                      <a:pt x="88" y="38"/>
                    </a:cubicBezTo>
                    <a:cubicBezTo>
                      <a:pt x="88" y="39"/>
                      <a:pt x="87" y="40"/>
                      <a:pt x="87" y="41"/>
                    </a:cubicBezTo>
                    <a:cubicBezTo>
                      <a:pt x="103" y="41"/>
                      <a:pt x="112" y="45"/>
                      <a:pt x="124" y="50"/>
                    </a:cubicBezTo>
                    <a:cubicBezTo>
                      <a:pt x="123" y="53"/>
                      <a:pt x="125" y="53"/>
                      <a:pt x="127" y="53"/>
                    </a:cubicBezTo>
                    <a:cubicBezTo>
                      <a:pt x="127" y="53"/>
                      <a:pt x="128" y="53"/>
                      <a:pt x="128" y="53"/>
                    </a:cubicBezTo>
                    <a:cubicBezTo>
                      <a:pt x="128" y="58"/>
                      <a:pt x="134" y="58"/>
                      <a:pt x="133" y="63"/>
                    </a:cubicBezTo>
                    <a:cubicBezTo>
                      <a:pt x="134" y="63"/>
                      <a:pt x="135" y="64"/>
                      <a:pt x="136" y="65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35" y="65"/>
                      <a:pt x="135" y="65"/>
                      <a:pt x="135" y="65"/>
                    </a:cubicBezTo>
                    <a:cubicBezTo>
                      <a:pt x="135" y="65"/>
                      <a:pt x="134" y="65"/>
                      <a:pt x="134" y="65"/>
                    </a:cubicBezTo>
                    <a:cubicBezTo>
                      <a:pt x="134" y="65"/>
                      <a:pt x="134" y="65"/>
                      <a:pt x="134" y="65"/>
                    </a:cubicBezTo>
                    <a:cubicBezTo>
                      <a:pt x="138" y="68"/>
                      <a:pt x="139" y="73"/>
                      <a:pt x="142" y="77"/>
                    </a:cubicBezTo>
                    <a:cubicBezTo>
                      <a:pt x="138" y="76"/>
                      <a:pt x="137" y="74"/>
                      <a:pt x="133" y="74"/>
                    </a:cubicBezTo>
                    <a:cubicBezTo>
                      <a:pt x="132" y="74"/>
                      <a:pt x="131" y="74"/>
                      <a:pt x="131" y="74"/>
                    </a:cubicBezTo>
                    <a:cubicBezTo>
                      <a:pt x="136" y="84"/>
                      <a:pt x="153" y="80"/>
                      <a:pt x="161" y="86"/>
                    </a:cubicBezTo>
                    <a:cubicBezTo>
                      <a:pt x="160" y="88"/>
                      <a:pt x="160" y="90"/>
                      <a:pt x="160" y="92"/>
                    </a:cubicBezTo>
                    <a:cubicBezTo>
                      <a:pt x="165" y="92"/>
                      <a:pt x="165" y="97"/>
                      <a:pt x="167" y="100"/>
                    </a:cubicBezTo>
                    <a:cubicBezTo>
                      <a:pt x="166" y="108"/>
                      <a:pt x="163" y="118"/>
                      <a:pt x="153" y="119"/>
                    </a:cubicBezTo>
                    <a:cubicBezTo>
                      <a:pt x="152" y="121"/>
                      <a:pt x="153" y="124"/>
                      <a:pt x="151" y="124"/>
                    </a:cubicBezTo>
                    <a:cubicBezTo>
                      <a:pt x="150" y="124"/>
                      <a:pt x="149" y="124"/>
                      <a:pt x="149" y="124"/>
                    </a:cubicBezTo>
                    <a:cubicBezTo>
                      <a:pt x="148" y="124"/>
                      <a:pt x="147" y="124"/>
                      <a:pt x="147" y="125"/>
                    </a:cubicBezTo>
                    <a:cubicBezTo>
                      <a:pt x="142" y="119"/>
                      <a:pt x="129" y="120"/>
                      <a:pt x="121" y="116"/>
                    </a:cubicBezTo>
                    <a:cubicBezTo>
                      <a:pt x="120" y="118"/>
                      <a:pt x="119" y="118"/>
                      <a:pt x="120" y="120"/>
                    </a:cubicBezTo>
                    <a:cubicBezTo>
                      <a:pt x="122" y="121"/>
                      <a:pt x="128" y="120"/>
                      <a:pt x="129" y="124"/>
                    </a:cubicBezTo>
                    <a:cubicBezTo>
                      <a:pt x="121" y="127"/>
                      <a:pt x="114" y="135"/>
                      <a:pt x="105" y="135"/>
                    </a:cubicBezTo>
                    <a:cubicBezTo>
                      <a:pt x="104" y="135"/>
                      <a:pt x="104" y="135"/>
                      <a:pt x="103" y="135"/>
                    </a:cubicBezTo>
                    <a:cubicBezTo>
                      <a:pt x="102" y="136"/>
                      <a:pt x="101" y="136"/>
                      <a:pt x="100" y="137"/>
                    </a:cubicBezTo>
                    <a:cubicBezTo>
                      <a:pt x="99" y="136"/>
                      <a:pt x="98" y="135"/>
                      <a:pt x="97" y="135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6" y="136"/>
                      <a:pt x="97" y="138"/>
                      <a:pt x="96" y="138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95" y="137"/>
                      <a:pt x="93" y="136"/>
                      <a:pt x="93" y="135"/>
                    </a:cubicBezTo>
                    <a:cubicBezTo>
                      <a:pt x="93" y="135"/>
                      <a:pt x="92" y="135"/>
                      <a:pt x="92" y="135"/>
                    </a:cubicBezTo>
                    <a:cubicBezTo>
                      <a:pt x="91" y="135"/>
                      <a:pt x="90" y="135"/>
                      <a:pt x="89" y="136"/>
                    </a:cubicBezTo>
                    <a:cubicBezTo>
                      <a:pt x="78" y="134"/>
                      <a:pt x="64" y="129"/>
                      <a:pt x="58" y="118"/>
                    </a:cubicBezTo>
                    <a:cubicBezTo>
                      <a:pt x="58" y="118"/>
                      <a:pt x="59" y="118"/>
                      <a:pt x="59" y="118"/>
                    </a:cubicBezTo>
                    <a:cubicBezTo>
                      <a:pt x="60" y="118"/>
                      <a:pt x="61" y="119"/>
                      <a:pt x="62" y="119"/>
                    </a:cubicBezTo>
                    <a:cubicBezTo>
                      <a:pt x="65" y="118"/>
                      <a:pt x="63" y="116"/>
                      <a:pt x="63" y="115"/>
                    </a:cubicBezTo>
                    <a:cubicBezTo>
                      <a:pt x="66" y="118"/>
                      <a:pt x="73" y="124"/>
                      <a:pt x="77" y="124"/>
                    </a:cubicBezTo>
                    <a:cubicBezTo>
                      <a:pt x="80" y="124"/>
                      <a:pt x="82" y="122"/>
                      <a:pt x="82" y="116"/>
                    </a:cubicBezTo>
                    <a:cubicBezTo>
                      <a:pt x="81" y="115"/>
                      <a:pt x="80" y="114"/>
                      <a:pt x="79" y="114"/>
                    </a:cubicBezTo>
                    <a:cubicBezTo>
                      <a:pt x="76" y="114"/>
                      <a:pt x="74" y="116"/>
                      <a:pt x="75" y="119"/>
                    </a:cubicBezTo>
                    <a:cubicBezTo>
                      <a:pt x="75" y="119"/>
                      <a:pt x="75" y="119"/>
                      <a:pt x="75" y="119"/>
                    </a:cubicBezTo>
                    <a:cubicBezTo>
                      <a:pt x="76" y="119"/>
                      <a:pt x="76" y="119"/>
                      <a:pt x="77" y="119"/>
                    </a:cubicBezTo>
                    <a:cubicBezTo>
                      <a:pt x="77" y="120"/>
                      <a:pt x="78" y="120"/>
                      <a:pt x="78" y="120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19"/>
                      <a:pt x="79" y="117"/>
                      <a:pt x="80" y="117"/>
                    </a:cubicBezTo>
                    <a:cubicBezTo>
                      <a:pt x="80" y="117"/>
                      <a:pt x="80" y="117"/>
                      <a:pt x="80" y="117"/>
                    </a:cubicBezTo>
                    <a:cubicBezTo>
                      <a:pt x="80" y="119"/>
                      <a:pt x="81" y="121"/>
                      <a:pt x="79" y="122"/>
                    </a:cubicBezTo>
                    <a:cubicBezTo>
                      <a:pt x="79" y="121"/>
                      <a:pt x="78" y="121"/>
                      <a:pt x="77" y="121"/>
                    </a:cubicBezTo>
                    <a:cubicBezTo>
                      <a:pt x="77" y="121"/>
                      <a:pt x="76" y="121"/>
                      <a:pt x="76" y="121"/>
                    </a:cubicBezTo>
                    <a:cubicBezTo>
                      <a:pt x="76" y="121"/>
                      <a:pt x="75" y="121"/>
                      <a:pt x="75" y="121"/>
                    </a:cubicBezTo>
                    <a:cubicBezTo>
                      <a:pt x="75" y="121"/>
                      <a:pt x="74" y="121"/>
                      <a:pt x="74" y="121"/>
                    </a:cubicBezTo>
                    <a:cubicBezTo>
                      <a:pt x="72" y="117"/>
                      <a:pt x="68" y="115"/>
                      <a:pt x="65" y="111"/>
                    </a:cubicBezTo>
                    <a:cubicBezTo>
                      <a:pt x="64" y="111"/>
                      <a:pt x="64" y="111"/>
                      <a:pt x="63" y="111"/>
                    </a:cubicBezTo>
                    <a:cubicBezTo>
                      <a:pt x="61" y="111"/>
                      <a:pt x="59" y="111"/>
                      <a:pt x="58" y="112"/>
                    </a:cubicBezTo>
                    <a:cubicBezTo>
                      <a:pt x="60" y="113"/>
                      <a:pt x="57" y="116"/>
                      <a:pt x="59" y="118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8" y="118"/>
                      <a:pt x="57" y="118"/>
                      <a:pt x="57" y="118"/>
                    </a:cubicBezTo>
                    <a:cubicBezTo>
                      <a:pt x="54" y="113"/>
                      <a:pt x="50" y="108"/>
                      <a:pt x="51" y="101"/>
                    </a:cubicBezTo>
                    <a:cubicBezTo>
                      <a:pt x="50" y="101"/>
                      <a:pt x="49" y="101"/>
                      <a:pt x="49" y="101"/>
                    </a:cubicBezTo>
                    <a:cubicBezTo>
                      <a:pt x="47" y="101"/>
                      <a:pt x="46" y="101"/>
                      <a:pt x="46" y="102"/>
                    </a:cubicBezTo>
                    <a:cubicBezTo>
                      <a:pt x="50" y="124"/>
                      <a:pt x="72" y="139"/>
                      <a:pt x="95" y="139"/>
                    </a:cubicBezTo>
                    <a:cubicBezTo>
                      <a:pt x="102" y="139"/>
                      <a:pt x="109" y="138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5" y="135"/>
                      <a:pt x="116" y="137"/>
                      <a:pt x="115" y="137"/>
                    </a:cubicBezTo>
                    <a:cubicBezTo>
                      <a:pt x="114" y="137"/>
                      <a:pt x="113" y="137"/>
                      <a:pt x="111" y="137"/>
                    </a:cubicBezTo>
                    <a:cubicBezTo>
                      <a:pt x="111" y="138"/>
                      <a:pt x="110" y="139"/>
                      <a:pt x="110" y="141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12" y="140"/>
                      <a:pt x="112" y="140"/>
                      <a:pt x="113" y="140"/>
                    </a:cubicBezTo>
                    <a:cubicBezTo>
                      <a:pt x="113" y="140"/>
                      <a:pt x="113" y="140"/>
                      <a:pt x="113" y="140"/>
                    </a:cubicBezTo>
                    <a:cubicBezTo>
                      <a:pt x="113" y="142"/>
                      <a:pt x="114" y="142"/>
                      <a:pt x="115" y="143"/>
                    </a:cubicBezTo>
                    <a:cubicBezTo>
                      <a:pt x="114" y="144"/>
                      <a:pt x="114" y="145"/>
                      <a:pt x="113" y="146"/>
                    </a:cubicBezTo>
                    <a:cubicBezTo>
                      <a:pt x="116" y="149"/>
                      <a:pt x="114" y="157"/>
                      <a:pt x="119" y="159"/>
                    </a:cubicBezTo>
                    <a:cubicBezTo>
                      <a:pt x="120" y="158"/>
                      <a:pt x="118" y="155"/>
                      <a:pt x="119" y="154"/>
                    </a:cubicBezTo>
                    <a:cubicBezTo>
                      <a:pt x="121" y="152"/>
                      <a:pt x="122" y="153"/>
                      <a:pt x="123" y="151"/>
                    </a:cubicBezTo>
                    <a:cubicBezTo>
                      <a:pt x="123" y="154"/>
                      <a:pt x="125" y="155"/>
                      <a:pt x="127" y="156"/>
                    </a:cubicBezTo>
                    <a:cubicBezTo>
                      <a:pt x="125" y="149"/>
                      <a:pt x="119" y="145"/>
                      <a:pt x="116" y="139"/>
                    </a:cubicBezTo>
                    <a:cubicBezTo>
                      <a:pt x="116" y="139"/>
                      <a:pt x="116" y="139"/>
                      <a:pt x="116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7" y="139"/>
                      <a:pt x="117" y="139"/>
                      <a:pt x="117" y="139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9" y="136"/>
                      <a:pt x="117" y="136"/>
                      <a:pt x="117" y="134"/>
                    </a:cubicBezTo>
                    <a:cubicBezTo>
                      <a:pt x="117" y="133"/>
                      <a:pt x="118" y="133"/>
                      <a:pt x="118" y="133"/>
                    </a:cubicBezTo>
                    <a:cubicBezTo>
                      <a:pt x="119" y="133"/>
                      <a:pt x="119" y="134"/>
                      <a:pt x="120" y="134"/>
                    </a:cubicBezTo>
                    <a:cubicBezTo>
                      <a:pt x="120" y="134"/>
                      <a:pt x="121" y="134"/>
                      <a:pt x="121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21" y="131"/>
                      <a:pt x="124" y="131"/>
                      <a:pt x="125" y="129"/>
                    </a:cubicBezTo>
                    <a:cubicBezTo>
                      <a:pt x="127" y="126"/>
                      <a:pt x="131" y="125"/>
                      <a:pt x="135" y="125"/>
                    </a:cubicBezTo>
                    <a:cubicBezTo>
                      <a:pt x="141" y="125"/>
                      <a:pt x="147" y="127"/>
                      <a:pt x="154" y="128"/>
                    </a:cubicBezTo>
                    <a:cubicBezTo>
                      <a:pt x="154" y="125"/>
                      <a:pt x="154" y="122"/>
                      <a:pt x="156" y="121"/>
                    </a:cubicBezTo>
                    <a:cubicBezTo>
                      <a:pt x="170" y="121"/>
                      <a:pt x="174" y="96"/>
                      <a:pt x="163" y="88"/>
                    </a:cubicBezTo>
                    <a:cubicBezTo>
                      <a:pt x="164" y="87"/>
                      <a:pt x="164" y="85"/>
                      <a:pt x="164" y="83"/>
                    </a:cubicBezTo>
                    <a:cubicBezTo>
                      <a:pt x="160" y="81"/>
                      <a:pt x="153" y="81"/>
                      <a:pt x="150" y="78"/>
                    </a:cubicBezTo>
                    <a:cubicBezTo>
                      <a:pt x="151" y="77"/>
                      <a:pt x="153" y="78"/>
                      <a:pt x="153" y="76"/>
                    </a:cubicBezTo>
                    <a:cubicBezTo>
                      <a:pt x="152" y="75"/>
                      <a:pt x="151" y="75"/>
                      <a:pt x="151" y="75"/>
                    </a:cubicBezTo>
                    <a:cubicBezTo>
                      <a:pt x="150" y="75"/>
                      <a:pt x="149" y="75"/>
                      <a:pt x="148" y="76"/>
                    </a:cubicBezTo>
                    <a:cubicBezTo>
                      <a:pt x="147" y="76"/>
                      <a:pt x="147" y="76"/>
                      <a:pt x="146" y="76"/>
                    </a:cubicBezTo>
                    <a:cubicBezTo>
                      <a:pt x="145" y="76"/>
                      <a:pt x="145" y="76"/>
                      <a:pt x="144" y="76"/>
                    </a:cubicBezTo>
                    <a:cubicBezTo>
                      <a:pt x="144" y="80"/>
                      <a:pt x="150" y="76"/>
                      <a:pt x="149" y="79"/>
                    </a:cubicBezTo>
                    <a:cubicBezTo>
                      <a:pt x="147" y="79"/>
                      <a:pt x="146" y="78"/>
                      <a:pt x="144" y="78"/>
                    </a:cubicBezTo>
                    <a:cubicBezTo>
                      <a:pt x="144" y="78"/>
                      <a:pt x="144" y="78"/>
                      <a:pt x="143" y="78"/>
                    </a:cubicBezTo>
                    <a:cubicBezTo>
                      <a:pt x="145" y="76"/>
                      <a:pt x="143" y="74"/>
                      <a:pt x="143" y="72"/>
                    </a:cubicBezTo>
                    <a:cubicBezTo>
                      <a:pt x="143" y="72"/>
                      <a:pt x="144" y="73"/>
                      <a:pt x="144" y="73"/>
                    </a:cubicBezTo>
                    <a:cubicBezTo>
                      <a:pt x="144" y="73"/>
                      <a:pt x="145" y="73"/>
                      <a:pt x="145" y="72"/>
                    </a:cubicBezTo>
                    <a:cubicBezTo>
                      <a:pt x="145" y="70"/>
                      <a:pt x="143" y="71"/>
                      <a:pt x="143" y="69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4" y="69"/>
                      <a:pt x="144" y="68"/>
                      <a:pt x="145" y="68"/>
                    </a:cubicBezTo>
                    <a:cubicBezTo>
                      <a:pt x="146" y="69"/>
                      <a:pt x="146" y="70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6" y="71"/>
                      <a:pt x="147" y="73"/>
                      <a:pt x="147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8" y="74"/>
                      <a:pt x="148" y="74"/>
                    </a:cubicBezTo>
                    <a:cubicBezTo>
                      <a:pt x="148" y="74"/>
                      <a:pt x="148" y="74"/>
                      <a:pt x="149" y="74"/>
                    </a:cubicBezTo>
                    <a:cubicBezTo>
                      <a:pt x="149" y="74"/>
                      <a:pt x="150" y="74"/>
                      <a:pt x="151" y="73"/>
                    </a:cubicBezTo>
                    <a:cubicBezTo>
                      <a:pt x="151" y="72"/>
                      <a:pt x="149" y="71"/>
                      <a:pt x="150" y="69"/>
                    </a:cubicBezTo>
                    <a:cubicBezTo>
                      <a:pt x="150" y="69"/>
                      <a:pt x="151" y="69"/>
                      <a:pt x="151" y="69"/>
                    </a:cubicBezTo>
                    <a:cubicBezTo>
                      <a:pt x="152" y="69"/>
                      <a:pt x="151" y="68"/>
                      <a:pt x="151" y="67"/>
                    </a:cubicBezTo>
                    <a:cubicBezTo>
                      <a:pt x="155" y="65"/>
                      <a:pt x="164" y="65"/>
                      <a:pt x="162" y="59"/>
                    </a:cubicBezTo>
                    <a:cubicBezTo>
                      <a:pt x="157" y="61"/>
                      <a:pt x="152" y="65"/>
                      <a:pt x="148" y="65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52" y="62"/>
                      <a:pt x="154" y="58"/>
                      <a:pt x="160" y="56"/>
                    </a:cubicBezTo>
                    <a:cubicBezTo>
                      <a:pt x="160" y="54"/>
                      <a:pt x="159" y="54"/>
                      <a:pt x="159" y="52"/>
                    </a:cubicBezTo>
                    <a:cubicBezTo>
                      <a:pt x="159" y="52"/>
                      <a:pt x="158" y="52"/>
                      <a:pt x="158" y="52"/>
                    </a:cubicBezTo>
                    <a:cubicBezTo>
                      <a:pt x="157" y="52"/>
                      <a:pt x="157" y="52"/>
                      <a:pt x="156" y="52"/>
                    </a:cubicBezTo>
                    <a:cubicBezTo>
                      <a:pt x="156" y="52"/>
                      <a:pt x="155" y="53"/>
                      <a:pt x="155" y="53"/>
                    </a:cubicBezTo>
                    <a:cubicBezTo>
                      <a:pt x="155" y="53"/>
                      <a:pt x="154" y="52"/>
                      <a:pt x="154" y="52"/>
                    </a:cubicBezTo>
                    <a:cubicBezTo>
                      <a:pt x="153" y="54"/>
                      <a:pt x="151" y="56"/>
                      <a:pt x="149" y="57"/>
                    </a:cubicBezTo>
                    <a:cubicBezTo>
                      <a:pt x="149" y="57"/>
                      <a:pt x="150" y="57"/>
                      <a:pt x="150" y="57"/>
                    </a:cubicBezTo>
                    <a:cubicBezTo>
                      <a:pt x="151" y="57"/>
                      <a:pt x="151" y="57"/>
                      <a:pt x="152" y="57"/>
                    </a:cubicBezTo>
                    <a:cubicBezTo>
                      <a:pt x="152" y="56"/>
                      <a:pt x="153" y="56"/>
                      <a:pt x="154" y="56"/>
                    </a:cubicBezTo>
                    <a:cubicBezTo>
                      <a:pt x="154" y="56"/>
                      <a:pt x="154" y="56"/>
                      <a:pt x="154" y="56"/>
                    </a:cubicBezTo>
                    <a:cubicBezTo>
                      <a:pt x="153" y="57"/>
                      <a:pt x="152" y="59"/>
                      <a:pt x="149" y="59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49" y="57"/>
                      <a:pt x="148" y="56"/>
                      <a:pt x="147" y="56"/>
                    </a:cubicBezTo>
                    <a:cubicBezTo>
                      <a:pt x="145" y="56"/>
                      <a:pt x="145" y="58"/>
                      <a:pt x="145" y="59"/>
                    </a:cubicBezTo>
                    <a:cubicBezTo>
                      <a:pt x="144" y="58"/>
                      <a:pt x="144" y="57"/>
                      <a:pt x="143" y="57"/>
                    </a:cubicBezTo>
                    <a:cubicBezTo>
                      <a:pt x="142" y="57"/>
                      <a:pt x="142" y="57"/>
                      <a:pt x="142" y="58"/>
                    </a:cubicBezTo>
                    <a:cubicBezTo>
                      <a:pt x="140" y="54"/>
                      <a:pt x="144" y="52"/>
                      <a:pt x="148" y="52"/>
                    </a:cubicBezTo>
                    <a:cubicBezTo>
                      <a:pt x="154" y="48"/>
                      <a:pt x="155" y="44"/>
                      <a:pt x="150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8" y="38"/>
                      <a:pt x="148" y="37"/>
                      <a:pt x="148" y="37"/>
                    </a:cubicBezTo>
                    <a:cubicBezTo>
                      <a:pt x="147" y="37"/>
                      <a:pt x="147" y="36"/>
                      <a:pt x="146" y="36"/>
                    </a:cubicBezTo>
                    <a:cubicBezTo>
                      <a:pt x="146" y="36"/>
                      <a:pt x="146" y="37"/>
                      <a:pt x="146" y="37"/>
                    </a:cubicBezTo>
                    <a:cubicBezTo>
                      <a:pt x="145" y="33"/>
                      <a:pt x="141" y="32"/>
                      <a:pt x="142" y="29"/>
                    </a:cubicBezTo>
                    <a:moveTo>
                      <a:pt x="95" y="34"/>
                    </a:moveTo>
                    <a:cubicBezTo>
                      <a:pt x="95" y="34"/>
                      <a:pt x="94" y="34"/>
                      <a:pt x="94" y="34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6" y="34"/>
                      <a:pt x="96" y="34"/>
                      <a:pt x="95" y="34"/>
                    </a:cubicBezTo>
                    <a:moveTo>
                      <a:pt x="139" y="35"/>
                    </a:moveTo>
                    <a:cubicBezTo>
                      <a:pt x="138" y="39"/>
                      <a:pt x="134" y="42"/>
                      <a:pt x="134" y="46"/>
                    </a:cubicBezTo>
                    <a:cubicBezTo>
                      <a:pt x="134" y="46"/>
                      <a:pt x="133" y="46"/>
                      <a:pt x="133" y="46"/>
                    </a:cubicBezTo>
                    <a:cubicBezTo>
                      <a:pt x="132" y="46"/>
                      <a:pt x="131" y="47"/>
                      <a:pt x="130" y="48"/>
                    </a:cubicBezTo>
                    <a:cubicBezTo>
                      <a:pt x="130" y="48"/>
                      <a:pt x="131" y="48"/>
                      <a:pt x="131" y="49"/>
                    </a:cubicBezTo>
                    <a:cubicBezTo>
                      <a:pt x="135" y="47"/>
                      <a:pt x="141" y="41"/>
                      <a:pt x="140" y="38"/>
                    </a:cubicBezTo>
                    <a:cubicBezTo>
                      <a:pt x="141" y="38"/>
                      <a:pt x="141" y="39"/>
                      <a:pt x="142" y="39"/>
                    </a:cubicBezTo>
                    <a:cubicBezTo>
                      <a:pt x="142" y="39"/>
                      <a:pt x="142" y="39"/>
                      <a:pt x="143" y="39"/>
                    </a:cubicBezTo>
                    <a:cubicBezTo>
                      <a:pt x="143" y="36"/>
                      <a:pt x="141" y="36"/>
                      <a:pt x="139" y="35"/>
                    </a:cubicBezTo>
                    <a:moveTo>
                      <a:pt x="97" y="35"/>
                    </a:moveTo>
                    <a:cubicBezTo>
                      <a:pt x="97" y="35"/>
                      <a:pt x="97" y="35"/>
                      <a:pt x="97" y="36"/>
                    </a:cubicBezTo>
                    <a:cubicBezTo>
                      <a:pt x="97" y="36"/>
                      <a:pt x="98" y="36"/>
                      <a:pt x="98" y="36"/>
                    </a:cubicBezTo>
                    <a:cubicBezTo>
                      <a:pt x="98" y="36"/>
                      <a:pt x="98" y="35"/>
                      <a:pt x="98" y="35"/>
                    </a:cubicBezTo>
                    <a:cubicBezTo>
                      <a:pt x="98" y="35"/>
                      <a:pt x="98" y="35"/>
                      <a:pt x="97" y="35"/>
                    </a:cubicBezTo>
                    <a:moveTo>
                      <a:pt x="110" y="37"/>
                    </a:moveTo>
                    <a:cubicBezTo>
                      <a:pt x="110" y="37"/>
                      <a:pt x="110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1" y="37"/>
                      <a:pt x="111" y="37"/>
                      <a:pt x="110" y="37"/>
                    </a:cubicBezTo>
                    <a:moveTo>
                      <a:pt x="81" y="38"/>
                    </a:moveTo>
                    <a:cubicBezTo>
                      <a:pt x="81" y="39"/>
                      <a:pt x="81" y="40"/>
                      <a:pt x="79" y="41"/>
                    </a:cubicBezTo>
                    <a:cubicBezTo>
                      <a:pt x="79" y="40"/>
                      <a:pt x="79" y="40"/>
                      <a:pt x="79" y="39"/>
                    </a:cubicBezTo>
                    <a:cubicBezTo>
                      <a:pt x="77" y="39"/>
                      <a:pt x="77" y="42"/>
                      <a:pt x="76" y="43"/>
                    </a:cubicBezTo>
                    <a:cubicBezTo>
                      <a:pt x="72" y="44"/>
                      <a:pt x="65" y="48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70" y="50"/>
                      <a:pt x="76" y="44"/>
                      <a:pt x="84" y="42"/>
                    </a:cubicBezTo>
                    <a:cubicBezTo>
                      <a:pt x="84" y="40"/>
                      <a:pt x="82" y="39"/>
                      <a:pt x="81" y="38"/>
                    </a:cubicBezTo>
                    <a:moveTo>
                      <a:pt x="86" y="41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85" y="41"/>
                      <a:pt x="85" y="41"/>
                      <a:pt x="85" y="42"/>
                    </a:cubicBezTo>
                    <a:cubicBezTo>
                      <a:pt x="86" y="42"/>
                      <a:pt x="87" y="42"/>
                      <a:pt x="86" y="41"/>
                    </a:cubicBezTo>
                    <a:moveTo>
                      <a:pt x="98" y="46"/>
                    </a:moveTo>
                    <a:cubicBezTo>
                      <a:pt x="98" y="46"/>
                      <a:pt x="98" y="46"/>
                      <a:pt x="98" y="46"/>
                    </a:cubicBezTo>
                    <a:cubicBezTo>
                      <a:pt x="98" y="46"/>
                      <a:pt x="98" y="46"/>
                      <a:pt x="98" y="46"/>
                    </a:cubicBezTo>
                    <a:moveTo>
                      <a:pt x="98" y="46"/>
                    </a:moveTo>
                    <a:cubicBezTo>
                      <a:pt x="94" y="48"/>
                      <a:pt x="90" y="48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9" y="51"/>
                      <a:pt x="89" y="52"/>
                      <a:pt x="90" y="52"/>
                    </a:cubicBezTo>
                    <a:cubicBezTo>
                      <a:pt x="90" y="50"/>
                      <a:pt x="92" y="49"/>
                      <a:pt x="94" y="49"/>
                    </a:cubicBezTo>
                    <a:cubicBezTo>
                      <a:pt x="96" y="49"/>
                      <a:pt x="99" y="52"/>
                      <a:pt x="98" y="55"/>
                    </a:cubicBezTo>
                    <a:cubicBezTo>
                      <a:pt x="97" y="56"/>
                      <a:pt x="97" y="57"/>
                      <a:pt x="96" y="57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6" y="55"/>
                      <a:pt x="97" y="52"/>
                      <a:pt x="95" y="5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2" y="53"/>
                      <a:pt x="92" y="57"/>
                      <a:pt x="94" y="59"/>
                    </a:cubicBezTo>
                    <a:cubicBezTo>
                      <a:pt x="94" y="59"/>
                      <a:pt x="95" y="59"/>
                      <a:pt x="95" y="59"/>
                    </a:cubicBezTo>
                    <a:cubicBezTo>
                      <a:pt x="96" y="59"/>
                      <a:pt x="97" y="58"/>
                      <a:pt x="98" y="58"/>
                    </a:cubicBezTo>
                    <a:cubicBezTo>
                      <a:pt x="98" y="57"/>
                      <a:pt x="99" y="57"/>
                      <a:pt x="99" y="57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4"/>
                      <a:pt x="102" y="50"/>
                      <a:pt x="100" y="48"/>
                    </a:cubicBezTo>
                    <a:cubicBezTo>
                      <a:pt x="99" y="48"/>
                      <a:pt x="98" y="48"/>
                      <a:pt x="98" y="48"/>
                    </a:cubicBezTo>
                    <a:cubicBezTo>
                      <a:pt x="98" y="48"/>
                      <a:pt x="97" y="48"/>
                      <a:pt x="98" y="46"/>
                    </a:cubicBezTo>
                    <a:moveTo>
                      <a:pt x="82" y="47"/>
                    </a:moveTo>
                    <a:cubicBezTo>
                      <a:pt x="81" y="47"/>
                      <a:pt x="80" y="47"/>
                      <a:pt x="79" y="47"/>
                    </a:cubicBezTo>
                    <a:cubicBezTo>
                      <a:pt x="76" y="51"/>
                      <a:pt x="80" y="55"/>
                      <a:pt x="84" y="55"/>
                    </a:cubicBezTo>
                    <a:cubicBezTo>
                      <a:pt x="85" y="55"/>
                      <a:pt x="87" y="54"/>
                      <a:pt x="87" y="52"/>
                    </a:cubicBezTo>
                    <a:cubicBezTo>
                      <a:pt x="87" y="52"/>
                      <a:pt x="86" y="52"/>
                      <a:pt x="86" y="52"/>
                    </a:cubicBezTo>
                    <a:cubicBezTo>
                      <a:pt x="85" y="52"/>
                      <a:pt x="85" y="52"/>
                      <a:pt x="84" y="52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82" y="53"/>
                      <a:pt x="82" y="53"/>
                      <a:pt x="81" y="52"/>
                    </a:cubicBezTo>
                    <a:cubicBezTo>
                      <a:pt x="82" y="51"/>
                      <a:pt x="85" y="51"/>
                      <a:pt x="84" y="48"/>
                    </a:cubicBezTo>
                    <a:cubicBezTo>
                      <a:pt x="83" y="47"/>
                      <a:pt x="83" y="47"/>
                      <a:pt x="82" y="47"/>
                    </a:cubicBezTo>
                    <a:moveTo>
                      <a:pt x="35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1"/>
                      <a:pt x="33" y="52"/>
                      <a:pt x="32" y="56"/>
                    </a:cubicBezTo>
                    <a:cubicBezTo>
                      <a:pt x="18" y="58"/>
                      <a:pt x="14" y="78"/>
                      <a:pt x="25" y="87"/>
                    </a:cubicBezTo>
                    <a:cubicBezTo>
                      <a:pt x="25" y="90"/>
                      <a:pt x="22" y="94"/>
                      <a:pt x="27" y="94"/>
                    </a:cubicBezTo>
                    <a:cubicBezTo>
                      <a:pt x="28" y="92"/>
                      <a:pt x="26" y="87"/>
                      <a:pt x="28" y="86"/>
                    </a:cubicBezTo>
                    <a:cubicBezTo>
                      <a:pt x="17" y="81"/>
                      <a:pt x="21" y="57"/>
                      <a:pt x="35" y="57"/>
                    </a:cubicBezTo>
                    <a:cubicBezTo>
                      <a:pt x="34" y="53"/>
                      <a:pt x="40" y="54"/>
                      <a:pt x="39" y="49"/>
                    </a:cubicBezTo>
                    <a:cubicBezTo>
                      <a:pt x="38" y="49"/>
                      <a:pt x="36" y="48"/>
                      <a:pt x="35" y="48"/>
                    </a:cubicBezTo>
                    <a:moveTo>
                      <a:pt x="112" y="51"/>
                    </a:moveTo>
                    <a:cubicBezTo>
                      <a:pt x="107" y="52"/>
                      <a:pt x="104" y="59"/>
                      <a:pt x="109" y="63"/>
                    </a:cubicBezTo>
                    <a:cubicBezTo>
                      <a:pt x="111" y="62"/>
                      <a:pt x="113" y="62"/>
                      <a:pt x="114" y="61"/>
                    </a:cubicBezTo>
                    <a:cubicBezTo>
                      <a:pt x="115" y="59"/>
                      <a:pt x="114" y="58"/>
                      <a:pt x="112" y="58"/>
                    </a:cubicBezTo>
                    <a:cubicBezTo>
                      <a:pt x="112" y="58"/>
                      <a:pt x="111" y="58"/>
                      <a:pt x="110" y="59"/>
                    </a:cubicBezTo>
                    <a:cubicBezTo>
                      <a:pt x="110" y="60"/>
                      <a:pt x="111" y="60"/>
                      <a:pt x="110" y="61"/>
                    </a:cubicBezTo>
                    <a:cubicBezTo>
                      <a:pt x="109" y="60"/>
                      <a:pt x="108" y="59"/>
                      <a:pt x="108" y="58"/>
                    </a:cubicBezTo>
                    <a:cubicBezTo>
                      <a:pt x="109" y="57"/>
                      <a:pt x="108" y="56"/>
                      <a:pt x="109" y="55"/>
                    </a:cubicBezTo>
                    <a:cubicBezTo>
                      <a:pt x="109" y="55"/>
                      <a:pt x="109" y="55"/>
                      <a:pt x="110" y="55"/>
                    </a:cubicBezTo>
                    <a:cubicBezTo>
                      <a:pt x="110" y="55"/>
                      <a:pt x="111" y="55"/>
                      <a:pt x="111" y="55"/>
                    </a:cubicBezTo>
                    <a:cubicBezTo>
                      <a:pt x="112" y="55"/>
                      <a:pt x="112" y="54"/>
                      <a:pt x="113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7" y="57"/>
                      <a:pt x="120" y="66"/>
                      <a:pt x="125" y="66"/>
                    </a:cubicBezTo>
                    <a:cubicBezTo>
                      <a:pt x="126" y="66"/>
                      <a:pt x="128" y="65"/>
                      <a:pt x="129" y="64"/>
                    </a:cubicBezTo>
                    <a:cubicBezTo>
                      <a:pt x="129" y="63"/>
                      <a:pt x="129" y="62"/>
                      <a:pt x="129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7" y="61"/>
                      <a:pt x="127" y="59"/>
                      <a:pt x="125" y="59"/>
                    </a:cubicBezTo>
                    <a:cubicBezTo>
                      <a:pt x="124" y="61"/>
                      <a:pt x="127" y="60"/>
                      <a:pt x="127" y="62"/>
                    </a:cubicBezTo>
                    <a:cubicBezTo>
                      <a:pt x="126" y="63"/>
                      <a:pt x="126" y="63"/>
                      <a:pt x="124" y="63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22" y="61"/>
                      <a:pt x="118" y="59"/>
                      <a:pt x="119" y="5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7" y="55"/>
                      <a:pt x="115" y="52"/>
                      <a:pt x="112" y="51"/>
                    </a:cubicBezTo>
                    <a:moveTo>
                      <a:pt x="104" y="52"/>
                    </a:moveTo>
                    <a:cubicBezTo>
                      <a:pt x="104" y="52"/>
                      <a:pt x="104" y="52"/>
                      <a:pt x="104" y="5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5" y="53"/>
                      <a:pt x="104" y="52"/>
                      <a:pt x="104" y="52"/>
                    </a:cubicBezTo>
                    <a:moveTo>
                      <a:pt x="174" y="53"/>
                    </a:moveTo>
                    <a:cubicBezTo>
                      <a:pt x="174" y="53"/>
                      <a:pt x="174" y="53"/>
                      <a:pt x="174" y="53"/>
                    </a:cubicBezTo>
                    <a:cubicBezTo>
                      <a:pt x="174" y="53"/>
                      <a:pt x="174" y="54"/>
                      <a:pt x="174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75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moveTo>
                      <a:pt x="103" y="54"/>
                    </a:moveTo>
                    <a:cubicBezTo>
                      <a:pt x="103" y="54"/>
                      <a:pt x="103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5"/>
                      <a:pt x="101" y="57"/>
                      <a:pt x="102" y="58"/>
                    </a:cubicBezTo>
                    <a:cubicBezTo>
                      <a:pt x="103" y="58"/>
                      <a:pt x="104" y="58"/>
                      <a:pt x="105" y="58"/>
                    </a:cubicBezTo>
                    <a:cubicBezTo>
                      <a:pt x="104" y="56"/>
                      <a:pt x="105" y="56"/>
                      <a:pt x="105" y="54"/>
                    </a:cubicBezTo>
                    <a:cubicBezTo>
                      <a:pt x="105" y="54"/>
                      <a:pt x="104" y="54"/>
                      <a:pt x="103" y="54"/>
                    </a:cubicBezTo>
                    <a:moveTo>
                      <a:pt x="40" y="62"/>
                    </a:moveTo>
                    <a:cubicBezTo>
                      <a:pt x="35" y="62"/>
                      <a:pt x="31" y="67"/>
                      <a:pt x="30" y="72"/>
                    </a:cubicBezTo>
                    <a:cubicBezTo>
                      <a:pt x="29" y="77"/>
                      <a:pt x="31" y="82"/>
                      <a:pt x="37" y="82"/>
                    </a:cubicBezTo>
                    <a:cubicBezTo>
                      <a:pt x="37" y="82"/>
                      <a:pt x="38" y="82"/>
                      <a:pt x="38" y="82"/>
                    </a:cubicBezTo>
                    <a:cubicBezTo>
                      <a:pt x="39" y="74"/>
                      <a:pt x="44" y="70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moveTo>
                      <a:pt x="144" y="62"/>
                    </a:moveTo>
                    <a:cubicBezTo>
                      <a:pt x="144" y="62"/>
                      <a:pt x="143" y="63"/>
                      <a:pt x="143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3" y="64"/>
                      <a:pt x="143" y="64"/>
                      <a:pt x="143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45" y="63"/>
                      <a:pt x="145" y="62"/>
                      <a:pt x="144" y="62"/>
                    </a:cubicBezTo>
                    <a:moveTo>
                      <a:pt x="131" y="64"/>
                    </a:moveTo>
                    <a:cubicBezTo>
                      <a:pt x="130" y="64"/>
                      <a:pt x="130" y="64"/>
                      <a:pt x="130" y="64"/>
                    </a:cubicBezTo>
                    <a:cubicBezTo>
                      <a:pt x="130" y="65"/>
                      <a:pt x="130" y="65"/>
                      <a:pt x="131" y="65"/>
                    </a:cubicBezTo>
                    <a:cubicBezTo>
                      <a:pt x="131" y="65"/>
                      <a:pt x="131" y="64"/>
                      <a:pt x="131" y="64"/>
                    </a:cubicBezTo>
                    <a:cubicBezTo>
                      <a:pt x="131" y="64"/>
                      <a:pt x="131" y="64"/>
                      <a:pt x="131" y="64"/>
                    </a:cubicBezTo>
                    <a:moveTo>
                      <a:pt x="137" y="69"/>
                    </a:moveTo>
                    <a:cubicBezTo>
                      <a:pt x="137" y="69"/>
                      <a:pt x="137" y="69"/>
                      <a:pt x="136" y="69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37" y="70"/>
                      <a:pt x="137" y="70"/>
                      <a:pt x="137" y="69"/>
                    </a:cubicBezTo>
                    <a:cubicBezTo>
                      <a:pt x="137" y="69"/>
                      <a:pt x="137" y="69"/>
                      <a:pt x="137" y="69"/>
                    </a:cubicBezTo>
                    <a:moveTo>
                      <a:pt x="42" y="71"/>
                    </a:moveTo>
                    <a:cubicBezTo>
                      <a:pt x="41" y="71"/>
                      <a:pt x="41" y="72"/>
                      <a:pt x="41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2" y="73"/>
                      <a:pt x="43" y="73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moveTo>
                      <a:pt x="66" y="71"/>
                    </a:moveTo>
                    <a:cubicBezTo>
                      <a:pt x="66" y="72"/>
                      <a:pt x="66" y="73"/>
                      <a:pt x="66" y="74"/>
                    </a:cubicBezTo>
                    <a:cubicBezTo>
                      <a:pt x="65" y="74"/>
                      <a:pt x="64" y="74"/>
                      <a:pt x="63" y="74"/>
                    </a:cubicBezTo>
                    <a:cubicBezTo>
                      <a:pt x="63" y="77"/>
                      <a:pt x="62" y="78"/>
                      <a:pt x="62" y="81"/>
                    </a:cubicBezTo>
                    <a:cubicBezTo>
                      <a:pt x="65" y="81"/>
                      <a:pt x="65" y="78"/>
                      <a:pt x="66" y="75"/>
                    </a:cubicBezTo>
                    <a:cubicBezTo>
                      <a:pt x="67" y="76"/>
                      <a:pt x="68" y="75"/>
                      <a:pt x="68" y="76"/>
                    </a:cubicBezTo>
                    <a:cubicBezTo>
                      <a:pt x="69" y="79"/>
                      <a:pt x="69" y="82"/>
                      <a:pt x="67" y="83"/>
                    </a:cubicBezTo>
                    <a:cubicBezTo>
                      <a:pt x="67" y="83"/>
                      <a:pt x="66" y="83"/>
                      <a:pt x="66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5" y="83"/>
                      <a:pt x="65" y="83"/>
                      <a:pt x="65" y="83"/>
                    </a:cubicBezTo>
                    <a:cubicBezTo>
                      <a:pt x="65" y="83"/>
                      <a:pt x="64" y="83"/>
                      <a:pt x="64" y="83"/>
                    </a:cubicBezTo>
                    <a:cubicBezTo>
                      <a:pt x="65" y="87"/>
                      <a:pt x="62" y="87"/>
                      <a:pt x="59" y="87"/>
                    </a:cubicBezTo>
                    <a:cubicBezTo>
                      <a:pt x="59" y="90"/>
                      <a:pt x="63" y="92"/>
                      <a:pt x="65" y="92"/>
                    </a:cubicBezTo>
                    <a:cubicBezTo>
                      <a:pt x="67" y="92"/>
                      <a:pt x="68" y="91"/>
                      <a:pt x="69" y="90"/>
                    </a:cubicBezTo>
                    <a:cubicBezTo>
                      <a:pt x="68" y="89"/>
                      <a:pt x="65" y="89"/>
                      <a:pt x="63" y="88"/>
                    </a:cubicBezTo>
                    <a:cubicBezTo>
                      <a:pt x="70" y="88"/>
                      <a:pt x="75" y="74"/>
                      <a:pt x="66" y="71"/>
                    </a:cubicBezTo>
                    <a:moveTo>
                      <a:pt x="59" y="71"/>
                    </a:moveTo>
                    <a:cubicBezTo>
                      <a:pt x="59" y="73"/>
                      <a:pt x="58" y="74"/>
                      <a:pt x="57" y="74"/>
                    </a:cubicBezTo>
                    <a:cubicBezTo>
                      <a:pt x="56" y="74"/>
                      <a:pt x="57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5"/>
                      <a:pt x="55" y="76"/>
                      <a:pt x="56" y="78"/>
                    </a:cubicBezTo>
                    <a:cubicBezTo>
                      <a:pt x="56" y="78"/>
                      <a:pt x="57" y="78"/>
                      <a:pt x="57" y="78"/>
                    </a:cubicBezTo>
                    <a:cubicBezTo>
                      <a:pt x="58" y="78"/>
                      <a:pt x="59" y="78"/>
                      <a:pt x="59" y="79"/>
                    </a:cubicBezTo>
                    <a:cubicBezTo>
                      <a:pt x="56" y="81"/>
                      <a:pt x="57" y="86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9"/>
                      <a:pt x="55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8" y="85"/>
                      <a:pt x="65" y="75"/>
                      <a:pt x="59" y="71"/>
                    </a:cubicBezTo>
                    <a:moveTo>
                      <a:pt x="41" y="74"/>
                    </a:moveTo>
                    <a:cubicBezTo>
                      <a:pt x="41" y="75"/>
                      <a:pt x="41" y="76"/>
                      <a:pt x="41" y="78"/>
                    </a:cubicBezTo>
                    <a:cubicBezTo>
                      <a:pt x="43" y="78"/>
                      <a:pt x="45" y="79"/>
                      <a:pt x="46" y="79"/>
                    </a:cubicBezTo>
                    <a:cubicBezTo>
                      <a:pt x="47" y="79"/>
                      <a:pt x="47" y="79"/>
                      <a:pt x="48" y="79"/>
                    </a:cubicBezTo>
                    <a:cubicBezTo>
                      <a:pt x="48" y="77"/>
                      <a:pt x="46" y="77"/>
                      <a:pt x="47" y="75"/>
                    </a:cubicBezTo>
                    <a:cubicBezTo>
                      <a:pt x="46" y="75"/>
                      <a:pt x="46" y="75"/>
                      <a:pt x="45" y="75"/>
                    </a:cubicBezTo>
                    <a:cubicBezTo>
                      <a:pt x="44" y="75"/>
                      <a:pt x="42" y="75"/>
                      <a:pt x="41" y="74"/>
                    </a:cubicBezTo>
                    <a:moveTo>
                      <a:pt x="83" y="75"/>
                    </a:moveTo>
                    <a:cubicBezTo>
                      <a:pt x="82" y="75"/>
                      <a:pt x="81" y="75"/>
                      <a:pt x="81" y="75"/>
                    </a:cubicBezTo>
                    <a:cubicBezTo>
                      <a:pt x="81" y="78"/>
                      <a:pt x="80" y="80"/>
                      <a:pt x="79" y="80"/>
                    </a:cubicBezTo>
                    <a:cubicBezTo>
                      <a:pt x="78" y="80"/>
                      <a:pt x="78" y="80"/>
                      <a:pt x="78" y="79"/>
                    </a:cubicBezTo>
                    <a:cubicBezTo>
                      <a:pt x="78" y="82"/>
                      <a:pt x="76" y="82"/>
                      <a:pt x="76" y="84"/>
                    </a:cubicBezTo>
                    <a:cubicBezTo>
                      <a:pt x="76" y="84"/>
                      <a:pt x="78" y="84"/>
                      <a:pt x="77" y="85"/>
                    </a:cubicBezTo>
                    <a:cubicBezTo>
                      <a:pt x="77" y="85"/>
                      <a:pt x="76" y="85"/>
                      <a:pt x="76" y="85"/>
                    </a:cubicBezTo>
                    <a:cubicBezTo>
                      <a:pt x="79" y="88"/>
                      <a:pt x="75" y="91"/>
                      <a:pt x="78" y="94"/>
                    </a:cubicBezTo>
                    <a:cubicBezTo>
                      <a:pt x="78" y="94"/>
                      <a:pt x="79" y="94"/>
                      <a:pt x="79" y="94"/>
                    </a:cubicBezTo>
                    <a:cubicBezTo>
                      <a:pt x="87" y="94"/>
                      <a:pt x="87" y="87"/>
                      <a:pt x="87" y="79"/>
                    </a:cubicBezTo>
                    <a:cubicBezTo>
                      <a:pt x="86" y="78"/>
                      <a:pt x="83" y="78"/>
                      <a:pt x="83" y="75"/>
                    </a:cubicBezTo>
                    <a:moveTo>
                      <a:pt x="53" y="77"/>
                    </a:moveTo>
                    <a:cubicBezTo>
                      <a:pt x="52" y="77"/>
                      <a:pt x="51" y="78"/>
                      <a:pt x="51" y="78"/>
                    </a:cubicBezTo>
                    <a:cubicBezTo>
                      <a:pt x="52" y="79"/>
                      <a:pt x="52" y="81"/>
                      <a:pt x="54" y="81"/>
                    </a:cubicBezTo>
                    <a:cubicBezTo>
                      <a:pt x="54" y="80"/>
                      <a:pt x="55" y="80"/>
                      <a:pt x="55" y="80"/>
                    </a:cubicBezTo>
                    <a:cubicBezTo>
                      <a:pt x="55" y="80"/>
                      <a:pt x="56" y="80"/>
                      <a:pt x="56" y="80"/>
                    </a:cubicBezTo>
                    <a:cubicBezTo>
                      <a:pt x="56" y="79"/>
                      <a:pt x="54" y="77"/>
                      <a:pt x="53" y="77"/>
                    </a:cubicBezTo>
                    <a:moveTo>
                      <a:pt x="92" y="80"/>
                    </a:moveTo>
                    <a:cubicBezTo>
                      <a:pt x="92" y="80"/>
                      <a:pt x="91" y="80"/>
                      <a:pt x="91" y="81"/>
                    </a:cubicBezTo>
                    <a:cubicBezTo>
                      <a:pt x="91" y="81"/>
                      <a:pt x="91" y="82"/>
                      <a:pt x="91" y="83"/>
                    </a:cubicBezTo>
                    <a:cubicBezTo>
                      <a:pt x="92" y="83"/>
                      <a:pt x="94" y="83"/>
                      <a:pt x="94" y="84"/>
                    </a:cubicBezTo>
                    <a:cubicBezTo>
                      <a:pt x="92" y="87"/>
                      <a:pt x="90" y="93"/>
                      <a:pt x="87" y="94"/>
                    </a:cubicBezTo>
                    <a:cubicBezTo>
                      <a:pt x="88" y="94"/>
                      <a:pt x="88" y="96"/>
                      <a:pt x="88" y="97"/>
                    </a:cubicBezTo>
                    <a:cubicBezTo>
                      <a:pt x="89" y="97"/>
                      <a:pt x="90" y="97"/>
                      <a:pt x="90" y="97"/>
                    </a:cubicBezTo>
                    <a:cubicBezTo>
                      <a:pt x="91" y="95"/>
                      <a:pt x="92" y="93"/>
                      <a:pt x="91" y="90"/>
                    </a:cubicBezTo>
                    <a:cubicBezTo>
                      <a:pt x="95" y="89"/>
                      <a:pt x="97" y="86"/>
                      <a:pt x="98" y="82"/>
                    </a:cubicBezTo>
                    <a:cubicBezTo>
                      <a:pt x="96" y="82"/>
                      <a:pt x="94" y="80"/>
                      <a:pt x="92" y="80"/>
                    </a:cubicBezTo>
                    <a:moveTo>
                      <a:pt x="6" y="80"/>
                    </a:moveTo>
                    <a:cubicBezTo>
                      <a:pt x="6" y="80"/>
                      <a:pt x="6" y="80"/>
                      <a:pt x="6" y="81"/>
                    </a:cubicBezTo>
                    <a:cubicBezTo>
                      <a:pt x="6" y="81"/>
                      <a:pt x="6" y="82"/>
                      <a:pt x="6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" y="83"/>
                      <a:pt x="7" y="82"/>
                      <a:pt x="7" y="82"/>
                    </a:cubicBezTo>
                    <a:cubicBezTo>
                      <a:pt x="7" y="81"/>
                      <a:pt x="7" y="80"/>
                      <a:pt x="6" y="80"/>
                    </a:cubicBezTo>
                    <a:moveTo>
                      <a:pt x="112" y="83"/>
                    </a:moveTo>
                    <a:cubicBezTo>
                      <a:pt x="111" y="85"/>
                      <a:pt x="110" y="86"/>
                      <a:pt x="108" y="86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8" y="88"/>
                      <a:pt x="109" y="88"/>
                      <a:pt x="110" y="89"/>
                    </a:cubicBezTo>
                    <a:cubicBezTo>
                      <a:pt x="111" y="88"/>
                      <a:pt x="111" y="86"/>
                      <a:pt x="112" y="86"/>
                    </a:cubicBezTo>
                    <a:cubicBezTo>
                      <a:pt x="114" y="87"/>
                      <a:pt x="114" y="88"/>
                      <a:pt x="114" y="90"/>
                    </a:cubicBezTo>
                    <a:cubicBezTo>
                      <a:pt x="112" y="91"/>
                      <a:pt x="111" y="93"/>
                      <a:pt x="109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2" y="94"/>
                      <a:pt x="113" y="96"/>
                      <a:pt x="113" y="97"/>
                    </a:cubicBezTo>
                    <a:cubicBezTo>
                      <a:pt x="112" y="99"/>
                      <a:pt x="111" y="100"/>
                      <a:pt x="109" y="100"/>
                    </a:cubicBezTo>
                    <a:cubicBezTo>
                      <a:pt x="108" y="99"/>
                      <a:pt x="110" y="98"/>
                      <a:pt x="109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8" y="96"/>
                      <a:pt x="107" y="96"/>
                      <a:pt x="107" y="96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05" y="99"/>
                      <a:pt x="108" y="102"/>
                      <a:pt x="111" y="102"/>
                    </a:cubicBezTo>
                    <a:cubicBezTo>
                      <a:pt x="112" y="102"/>
                      <a:pt x="113" y="101"/>
                      <a:pt x="114" y="101"/>
                    </a:cubicBezTo>
                    <a:cubicBezTo>
                      <a:pt x="114" y="94"/>
                      <a:pt x="121" y="85"/>
                      <a:pt x="112" y="83"/>
                    </a:cubicBezTo>
                    <a:moveTo>
                      <a:pt x="73" y="84"/>
                    </a:moveTo>
                    <a:cubicBezTo>
                      <a:pt x="72" y="84"/>
                      <a:pt x="71" y="84"/>
                      <a:pt x="71" y="85"/>
                    </a:cubicBezTo>
                    <a:cubicBezTo>
                      <a:pt x="71" y="85"/>
                      <a:pt x="72" y="85"/>
                      <a:pt x="73" y="85"/>
                    </a:cubicBezTo>
                    <a:cubicBezTo>
                      <a:pt x="74" y="85"/>
                      <a:pt x="75" y="85"/>
                      <a:pt x="75" y="84"/>
                    </a:cubicBezTo>
                    <a:cubicBezTo>
                      <a:pt x="74" y="84"/>
                      <a:pt x="73" y="84"/>
                      <a:pt x="73" y="84"/>
                    </a:cubicBezTo>
                    <a:moveTo>
                      <a:pt x="137" y="85"/>
                    </a:moveTo>
                    <a:cubicBezTo>
                      <a:pt x="137" y="85"/>
                      <a:pt x="137" y="85"/>
                      <a:pt x="136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37" y="85"/>
                      <a:pt x="137" y="85"/>
                      <a:pt x="137" y="85"/>
                    </a:cubicBezTo>
                    <a:moveTo>
                      <a:pt x="104" y="87"/>
                    </a:moveTo>
                    <a:cubicBezTo>
                      <a:pt x="104" y="87"/>
                      <a:pt x="104" y="87"/>
                      <a:pt x="104" y="87"/>
                    </a:cubicBezTo>
                    <a:cubicBezTo>
                      <a:pt x="104" y="88"/>
                      <a:pt x="103" y="88"/>
                      <a:pt x="103" y="88"/>
                    </a:cubicBezTo>
                    <a:cubicBezTo>
                      <a:pt x="103" y="88"/>
                      <a:pt x="102" y="88"/>
                      <a:pt x="102" y="88"/>
                    </a:cubicBezTo>
                    <a:cubicBezTo>
                      <a:pt x="101" y="87"/>
                      <a:pt x="101" y="87"/>
                      <a:pt x="101" y="87"/>
                    </a:cubicBezTo>
                    <a:cubicBezTo>
                      <a:pt x="100" y="87"/>
                      <a:pt x="100" y="87"/>
                      <a:pt x="100" y="88"/>
                    </a:cubicBezTo>
                    <a:cubicBezTo>
                      <a:pt x="100" y="90"/>
                      <a:pt x="104" y="89"/>
                      <a:pt x="106" y="90"/>
                    </a:cubicBezTo>
                    <a:cubicBezTo>
                      <a:pt x="105" y="89"/>
                      <a:pt x="106" y="87"/>
                      <a:pt x="104" y="87"/>
                    </a:cubicBezTo>
                    <a:moveTo>
                      <a:pt x="123" y="88"/>
                    </a:moveTo>
                    <a:cubicBezTo>
                      <a:pt x="123" y="88"/>
                      <a:pt x="123" y="88"/>
                      <a:pt x="123" y="88"/>
                    </a:cubicBezTo>
                    <a:cubicBezTo>
                      <a:pt x="122" y="89"/>
                      <a:pt x="120" y="90"/>
                      <a:pt x="121" y="93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21" y="94"/>
                      <a:pt x="122" y="94"/>
                      <a:pt x="122" y="93"/>
                    </a:cubicBezTo>
                    <a:cubicBezTo>
                      <a:pt x="122" y="93"/>
                      <a:pt x="122" y="93"/>
                      <a:pt x="122" y="93"/>
                    </a:cubicBezTo>
                    <a:cubicBezTo>
                      <a:pt x="122" y="93"/>
                      <a:pt x="123" y="93"/>
                      <a:pt x="123" y="93"/>
                    </a:cubicBezTo>
                    <a:cubicBezTo>
                      <a:pt x="123" y="94"/>
                      <a:pt x="123" y="96"/>
                      <a:pt x="123" y="97"/>
                    </a:cubicBezTo>
                    <a:cubicBezTo>
                      <a:pt x="123" y="97"/>
                      <a:pt x="122" y="97"/>
                      <a:pt x="122" y="97"/>
                    </a:cubicBezTo>
                    <a:cubicBezTo>
                      <a:pt x="122" y="97"/>
                      <a:pt x="122" y="97"/>
                      <a:pt x="122" y="97"/>
                    </a:cubicBezTo>
                    <a:cubicBezTo>
                      <a:pt x="121" y="97"/>
                      <a:pt x="121" y="96"/>
                      <a:pt x="121" y="96"/>
                    </a:cubicBezTo>
                    <a:cubicBezTo>
                      <a:pt x="121" y="96"/>
                      <a:pt x="121" y="97"/>
                      <a:pt x="121" y="97"/>
                    </a:cubicBezTo>
                    <a:cubicBezTo>
                      <a:pt x="122" y="99"/>
                      <a:pt x="123" y="100"/>
                      <a:pt x="123" y="101"/>
                    </a:cubicBezTo>
                    <a:cubicBezTo>
                      <a:pt x="127" y="99"/>
                      <a:pt x="125" y="92"/>
                      <a:pt x="126" y="89"/>
                    </a:cubicBezTo>
                    <a:cubicBezTo>
                      <a:pt x="125" y="89"/>
                      <a:pt x="125" y="88"/>
                      <a:pt x="123" y="88"/>
                    </a:cubicBezTo>
                    <a:moveTo>
                      <a:pt x="134" y="90"/>
                    </a:moveTo>
                    <a:cubicBezTo>
                      <a:pt x="134" y="92"/>
                      <a:pt x="134" y="95"/>
                      <a:pt x="132" y="95"/>
                    </a:cubicBezTo>
                    <a:cubicBezTo>
                      <a:pt x="134" y="100"/>
                      <a:pt x="129" y="103"/>
                      <a:pt x="130" y="109"/>
                    </a:cubicBezTo>
                    <a:cubicBezTo>
                      <a:pt x="130" y="109"/>
                      <a:pt x="130" y="109"/>
                      <a:pt x="131" y="109"/>
                    </a:cubicBezTo>
                    <a:cubicBezTo>
                      <a:pt x="131" y="109"/>
                      <a:pt x="132" y="109"/>
                      <a:pt x="133" y="109"/>
                    </a:cubicBezTo>
                    <a:cubicBezTo>
                      <a:pt x="134" y="109"/>
                      <a:pt x="135" y="110"/>
                      <a:pt x="136" y="110"/>
                    </a:cubicBezTo>
                    <a:cubicBezTo>
                      <a:pt x="136" y="110"/>
                      <a:pt x="137" y="109"/>
                      <a:pt x="137" y="109"/>
                    </a:cubicBezTo>
                    <a:cubicBezTo>
                      <a:pt x="136" y="108"/>
                      <a:pt x="134" y="108"/>
                      <a:pt x="133" y="106"/>
                    </a:cubicBezTo>
                    <a:cubicBezTo>
                      <a:pt x="134" y="104"/>
                      <a:pt x="133" y="101"/>
                      <a:pt x="135" y="100"/>
                    </a:cubicBezTo>
                    <a:cubicBezTo>
                      <a:pt x="136" y="101"/>
                      <a:pt x="136" y="102"/>
                      <a:pt x="138" y="102"/>
                    </a:cubicBezTo>
                    <a:cubicBezTo>
                      <a:pt x="138" y="102"/>
                      <a:pt x="138" y="102"/>
                      <a:pt x="138" y="102"/>
                    </a:cubicBezTo>
                    <a:cubicBezTo>
                      <a:pt x="139" y="100"/>
                      <a:pt x="138" y="99"/>
                      <a:pt x="136" y="98"/>
                    </a:cubicBezTo>
                    <a:cubicBezTo>
                      <a:pt x="136" y="98"/>
                      <a:pt x="136" y="99"/>
                      <a:pt x="136" y="99"/>
                    </a:cubicBezTo>
                    <a:cubicBezTo>
                      <a:pt x="135" y="99"/>
                      <a:pt x="135" y="99"/>
                      <a:pt x="135" y="99"/>
                    </a:cubicBezTo>
                    <a:cubicBezTo>
                      <a:pt x="136" y="97"/>
                      <a:pt x="135" y="94"/>
                      <a:pt x="137" y="93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8" y="93"/>
                      <a:pt x="138" y="94"/>
                      <a:pt x="138" y="94"/>
                    </a:cubicBezTo>
                    <a:cubicBezTo>
                      <a:pt x="139" y="94"/>
                      <a:pt x="139" y="94"/>
                      <a:pt x="140" y="94"/>
                    </a:cubicBezTo>
                    <a:cubicBezTo>
                      <a:pt x="140" y="94"/>
                      <a:pt x="140" y="94"/>
                      <a:pt x="140" y="94"/>
                    </a:cubicBezTo>
                    <a:cubicBezTo>
                      <a:pt x="141" y="93"/>
                      <a:pt x="142" y="93"/>
                      <a:pt x="142" y="92"/>
                    </a:cubicBezTo>
                    <a:cubicBezTo>
                      <a:pt x="139" y="90"/>
                      <a:pt x="137" y="91"/>
                      <a:pt x="134" y="90"/>
                    </a:cubicBezTo>
                    <a:moveTo>
                      <a:pt x="99" y="91"/>
                    </a:moveTo>
                    <a:cubicBezTo>
                      <a:pt x="99" y="91"/>
                      <a:pt x="99" y="91"/>
                      <a:pt x="99" y="91"/>
                    </a:cubicBezTo>
                    <a:cubicBezTo>
                      <a:pt x="98" y="91"/>
                      <a:pt x="98" y="92"/>
                      <a:pt x="98" y="93"/>
                    </a:cubicBezTo>
                    <a:cubicBezTo>
                      <a:pt x="99" y="93"/>
                      <a:pt x="100" y="93"/>
                      <a:pt x="101" y="93"/>
                    </a:cubicBezTo>
                    <a:cubicBezTo>
                      <a:pt x="101" y="92"/>
                      <a:pt x="101" y="91"/>
                      <a:pt x="99" y="91"/>
                    </a:cubicBezTo>
                    <a:moveTo>
                      <a:pt x="102" y="92"/>
                    </a:moveTo>
                    <a:cubicBezTo>
                      <a:pt x="102" y="92"/>
                      <a:pt x="102" y="92"/>
                      <a:pt x="101" y="92"/>
                    </a:cubicBezTo>
                    <a:cubicBezTo>
                      <a:pt x="101" y="94"/>
                      <a:pt x="102" y="94"/>
                      <a:pt x="103" y="94"/>
                    </a:cubicBezTo>
                    <a:cubicBezTo>
                      <a:pt x="104" y="94"/>
                      <a:pt x="104" y="94"/>
                      <a:pt x="105" y="94"/>
                    </a:cubicBezTo>
                    <a:cubicBezTo>
                      <a:pt x="105" y="93"/>
                      <a:pt x="104" y="92"/>
                      <a:pt x="102" y="92"/>
                    </a:cubicBezTo>
                    <a:moveTo>
                      <a:pt x="146" y="93"/>
                    </a:moveTo>
                    <a:cubicBezTo>
                      <a:pt x="142" y="93"/>
                      <a:pt x="145" y="100"/>
                      <a:pt x="146" y="101"/>
                    </a:cubicBezTo>
                    <a:cubicBezTo>
                      <a:pt x="144" y="104"/>
                      <a:pt x="138" y="109"/>
                      <a:pt x="142" y="112"/>
                    </a:cubicBezTo>
                    <a:cubicBezTo>
                      <a:pt x="143" y="110"/>
                      <a:pt x="143" y="106"/>
                      <a:pt x="146" y="106"/>
                    </a:cubicBezTo>
                    <a:cubicBezTo>
                      <a:pt x="146" y="108"/>
                      <a:pt x="145" y="110"/>
                      <a:pt x="146" y="113"/>
                    </a:cubicBezTo>
                    <a:cubicBezTo>
                      <a:pt x="146" y="113"/>
                      <a:pt x="147" y="113"/>
                      <a:pt x="148" y="113"/>
                    </a:cubicBezTo>
                    <a:cubicBezTo>
                      <a:pt x="148" y="107"/>
                      <a:pt x="148" y="104"/>
                      <a:pt x="148" y="99"/>
                    </a:cubicBezTo>
                    <a:cubicBezTo>
                      <a:pt x="148" y="99"/>
                      <a:pt x="148" y="99"/>
                      <a:pt x="149" y="99"/>
                    </a:cubicBezTo>
                    <a:cubicBezTo>
                      <a:pt x="151" y="99"/>
                      <a:pt x="150" y="96"/>
                      <a:pt x="152" y="95"/>
                    </a:cubicBezTo>
                    <a:cubicBezTo>
                      <a:pt x="152" y="95"/>
                      <a:pt x="152" y="95"/>
                      <a:pt x="151" y="95"/>
                    </a:cubicBezTo>
                    <a:cubicBezTo>
                      <a:pt x="151" y="95"/>
                      <a:pt x="150" y="96"/>
                      <a:pt x="149" y="96"/>
                    </a:cubicBezTo>
                    <a:cubicBezTo>
                      <a:pt x="149" y="97"/>
                      <a:pt x="148" y="98"/>
                      <a:pt x="148" y="98"/>
                    </a:cubicBezTo>
                    <a:cubicBezTo>
                      <a:pt x="148" y="98"/>
                      <a:pt x="148" y="97"/>
                      <a:pt x="148" y="97"/>
                    </a:cubicBezTo>
                    <a:cubicBezTo>
                      <a:pt x="148" y="95"/>
                      <a:pt x="147" y="94"/>
                      <a:pt x="146" y="93"/>
                    </a:cubicBezTo>
                    <a:moveTo>
                      <a:pt x="120" y="96"/>
                    </a:moveTo>
                    <a:cubicBezTo>
                      <a:pt x="119" y="96"/>
                      <a:pt x="118" y="96"/>
                      <a:pt x="118" y="96"/>
                    </a:cubicBezTo>
                    <a:cubicBezTo>
                      <a:pt x="117" y="98"/>
                      <a:pt x="118" y="98"/>
                      <a:pt x="119" y="98"/>
                    </a:cubicBezTo>
                    <a:cubicBezTo>
                      <a:pt x="119" y="98"/>
                      <a:pt x="120" y="98"/>
                      <a:pt x="120" y="98"/>
                    </a:cubicBezTo>
                    <a:cubicBezTo>
                      <a:pt x="120" y="98"/>
                      <a:pt x="120" y="97"/>
                      <a:pt x="120" y="96"/>
                    </a:cubicBezTo>
                    <a:moveTo>
                      <a:pt x="157" y="96"/>
                    </a:moveTo>
                    <a:cubicBezTo>
                      <a:pt x="151" y="96"/>
                      <a:pt x="151" y="109"/>
                      <a:pt x="150" y="114"/>
                    </a:cubicBezTo>
                    <a:cubicBezTo>
                      <a:pt x="150" y="114"/>
                      <a:pt x="151" y="114"/>
                      <a:pt x="151" y="114"/>
                    </a:cubicBezTo>
                    <a:cubicBezTo>
                      <a:pt x="151" y="114"/>
                      <a:pt x="151" y="114"/>
                      <a:pt x="152" y="11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153" y="114"/>
                      <a:pt x="153" y="114"/>
                      <a:pt x="153" y="114"/>
                    </a:cubicBezTo>
                    <a:cubicBezTo>
                      <a:pt x="152" y="110"/>
                      <a:pt x="154" y="107"/>
                      <a:pt x="156" y="106"/>
                    </a:cubicBezTo>
                    <a:cubicBezTo>
                      <a:pt x="153" y="105"/>
                      <a:pt x="154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9" y="101"/>
                      <a:pt x="154" y="105"/>
                      <a:pt x="158" y="107"/>
                    </a:cubicBezTo>
                    <a:cubicBezTo>
                      <a:pt x="161" y="105"/>
                      <a:pt x="161" y="101"/>
                      <a:pt x="161" y="97"/>
                    </a:cubicBezTo>
                    <a:cubicBezTo>
                      <a:pt x="160" y="97"/>
                      <a:pt x="158" y="96"/>
                      <a:pt x="157" y="96"/>
                    </a:cubicBezTo>
                    <a:moveTo>
                      <a:pt x="118" y="102"/>
                    </a:moveTo>
                    <a:cubicBezTo>
                      <a:pt x="117" y="102"/>
                      <a:pt x="116" y="103"/>
                      <a:pt x="115" y="103"/>
                    </a:cubicBezTo>
                    <a:cubicBezTo>
                      <a:pt x="117" y="103"/>
                      <a:pt x="120" y="106"/>
                      <a:pt x="122" y="106"/>
                    </a:cubicBezTo>
                    <a:cubicBezTo>
                      <a:pt x="123" y="106"/>
                      <a:pt x="124" y="106"/>
                      <a:pt x="124" y="105"/>
                    </a:cubicBezTo>
                    <a:cubicBezTo>
                      <a:pt x="123" y="103"/>
                      <a:pt x="120" y="102"/>
                      <a:pt x="118" y="102"/>
                    </a:cubicBezTo>
                    <a:moveTo>
                      <a:pt x="41" y="109"/>
                    </a:moveTo>
                    <a:cubicBezTo>
                      <a:pt x="40" y="110"/>
                      <a:pt x="42" y="110"/>
                      <a:pt x="41" y="111"/>
                    </a:cubicBezTo>
                    <a:cubicBezTo>
                      <a:pt x="41" y="111"/>
                      <a:pt x="41" y="111"/>
                      <a:pt x="40" y="111"/>
                    </a:cubicBezTo>
                    <a:cubicBezTo>
                      <a:pt x="39" y="111"/>
                      <a:pt x="38" y="112"/>
                      <a:pt x="36" y="112"/>
                    </a:cubicBezTo>
                    <a:cubicBezTo>
                      <a:pt x="36" y="114"/>
                      <a:pt x="37" y="114"/>
                      <a:pt x="37" y="115"/>
                    </a:cubicBezTo>
                    <a:cubicBezTo>
                      <a:pt x="38" y="115"/>
                      <a:pt x="38" y="115"/>
                      <a:pt x="38" y="115"/>
                    </a:cubicBezTo>
                    <a:cubicBezTo>
                      <a:pt x="40" y="115"/>
                      <a:pt x="40" y="114"/>
                      <a:pt x="41" y="114"/>
                    </a:cubicBezTo>
                    <a:cubicBezTo>
                      <a:pt x="42" y="114"/>
                      <a:pt x="43" y="114"/>
                      <a:pt x="43" y="116"/>
                    </a:cubicBezTo>
                    <a:cubicBezTo>
                      <a:pt x="43" y="117"/>
                      <a:pt x="41" y="117"/>
                      <a:pt x="40" y="118"/>
                    </a:cubicBezTo>
                    <a:cubicBezTo>
                      <a:pt x="37" y="118"/>
                      <a:pt x="37" y="114"/>
                      <a:pt x="34" y="113"/>
                    </a:cubicBezTo>
                    <a:cubicBezTo>
                      <a:pt x="33" y="114"/>
                      <a:pt x="35" y="115"/>
                      <a:pt x="34" y="116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32" y="116"/>
                      <a:pt x="32" y="115"/>
                      <a:pt x="31" y="115"/>
                    </a:cubicBezTo>
                    <a:cubicBezTo>
                      <a:pt x="29" y="115"/>
                      <a:pt x="28" y="116"/>
                      <a:pt x="27" y="117"/>
                    </a:cubicBezTo>
                    <a:cubicBezTo>
                      <a:pt x="28" y="120"/>
                      <a:pt x="30" y="127"/>
                      <a:pt x="33" y="127"/>
                    </a:cubicBezTo>
                    <a:cubicBezTo>
                      <a:pt x="33" y="127"/>
                      <a:pt x="33" y="127"/>
                      <a:pt x="34" y="126"/>
                    </a:cubicBezTo>
                    <a:cubicBezTo>
                      <a:pt x="35" y="133"/>
                      <a:pt x="38" y="138"/>
                      <a:pt x="43" y="141"/>
                    </a:cubicBezTo>
                    <a:cubicBezTo>
                      <a:pt x="45" y="136"/>
                      <a:pt x="39" y="132"/>
                      <a:pt x="36" y="129"/>
                    </a:cubicBezTo>
                    <a:cubicBezTo>
                      <a:pt x="38" y="128"/>
                      <a:pt x="37" y="126"/>
                      <a:pt x="37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6" y="124"/>
                      <a:pt x="36" y="125"/>
                      <a:pt x="36" y="125"/>
                    </a:cubicBezTo>
                    <a:cubicBezTo>
                      <a:pt x="36" y="126"/>
                      <a:pt x="36" y="126"/>
                      <a:pt x="35" y="126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3" y="124"/>
                      <a:pt x="32" y="122"/>
                      <a:pt x="32" y="119"/>
                    </a:cubicBezTo>
                    <a:cubicBezTo>
                      <a:pt x="33" y="120"/>
                      <a:pt x="36" y="119"/>
                      <a:pt x="36" y="121"/>
                    </a:cubicBezTo>
                    <a:cubicBezTo>
                      <a:pt x="37" y="121"/>
                      <a:pt x="37" y="121"/>
                      <a:pt x="38" y="121"/>
                    </a:cubicBezTo>
                    <a:cubicBezTo>
                      <a:pt x="39" y="121"/>
                      <a:pt x="39" y="121"/>
                      <a:pt x="40" y="122"/>
                    </a:cubicBezTo>
                    <a:cubicBezTo>
                      <a:pt x="43" y="120"/>
                      <a:pt x="46" y="119"/>
                      <a:pt x="47" y="116"/>
                    </a:cubicBezTo>
                    <a:cubicBezTo>
                      <a:pt x="45" y="113"/>
                      <a:pt x="44" y="110"/>
                      <a:pt x="41" y="109"/>
                    </a:cubicBezTo>
                    <a:moveTo>
                      <a:pt x="156" y="114"/>
                    </a:moveTo>
                    <a:cubicBezTo>
                      <a:pt x="155" y="114"/>
                      <a:pt x="155" y="114"/>
                      <a:pt x="154" y="114"/>
                    </a:cubicBezTo>
                    <a:cubicBezTo>
                      <a:pt x="154" y="115"/>
                      <a:pt x="154" y="115"/>
                      <a:pt x="154" y="116"/>
                    </a:cubicBezTo>
                    <a:cubicBezTo>
                      <a:pt x="155" y="116"/>
                      <a:pt x="155" y="116"/>
                      <a:pt x="156" y="116"/>
                    </a:cubicBezTo>
                    <a:cubicBezTo>
                      <a:pt x="156" y="115"/>
                      <a:pt x="156" y="115"/>
                      <a:pt x="156" y="114"/>
                    </a:cubicBezTo>
                    <a:moveTo>
                      <a:pt x="94" y="115"/>
                    </a:moveTo>
                    <a:cubicBezTo>
                      <a:pt x="94" y="115"/>
                      <a:pt x="94" y="115"/>
                      <a:pt x="94" y="115"/>
                    </a:cubicBezTo>
                    <a:cubicBezTo>
                      <a:pt x="93" y="116"/>
                      <a:pt x="94" y="116"/>
                      <a:pt x="94" y="116"/>
                    </a:cubicBezTo>
                    <a:cubicBezTo>
                      <a:pt x="95" y="116"/>
                      <a:pt x="96" y="116"/>
                      <a:pt x="96" y="116"/>
                    </a:cubicBezTo>
                    <a:cubicBezTo>
                      <a:pt x="95" y="116"/>
                      <a:pt x="95" y="115"/>
                      <a:pt x="94" y="115"/>
                    </a:cubicBezTo>
                    <a:moveTo>
                      <a:pt x="93" y="118"/>
                    </a:moveTo>
                    <a:cubicBezTo>
                      <a:pt x="90" y="118"/>
                      <a:pt x="87" y="121"/>
                      <a:pt x="88" y="126"/>
                    </a:cubicBezTo>
                    <a:cubicBezTo>
                      <a:pt x="90" y="128"/>
                      <a:pt x="92" y="129"/>
                      <a:pt x="94" y="129"/>
                    </a:cubicBezTo>
                    <a:cubicBezTo>
                      <a:pt x="96" y="129"/>
                      <a:pt x="99" y="128"/>
                      <a:pt x="101" y="127"/>
                    </a:cubicBezTo>
                    <a:cubicBezTo>
                      <a:pt x="103" y="126"/>
                      <a:pt x="106" y="125"/>
                      <a:pt x="108" y="125"/>
                    </a:cubicBezTo>
                    <a:cubicBezTo>
                      <a:pt x="108" y="125"/>
                      <a:pt x="109" y="125"/>
                      <a:pt x="109" y="125"/>
                    </a:cubicBezTo>
                    <a:cubicBezTo>
                      <a:pt x="109" y="125"/>
                      <a:pt x="109" y="125"/>
                      <a:pt x="109" y="125"/>
                    </a:cubicBezTo>
                    <a:cubicBezTo>
                      <a:pt x="107" y="125"/>
                      <a:pt x="106" y="126"/>
                      <a:pt x="106" y="128"/>
                    </a:cubicBezTo>
                    <a:cubicBezTo>
                      <a:pt x="107" y="129"/>
                      <a:pt x="108" y="129"/>
                      <a:pt x="108" y="131"/>
                    </a:cubicBezTo>
                    <a:cubicBezTo>
                      <a:pt x="108" y="131"/>
                      <a:pt x="108" y="131"/>
                      <a:pt x="109" y="131"/>
                    </a:cubicBezTo>
                    <a:cubicBezTo>
                      <a:pt x="110" y="131"/>
                      <a:pt x="111" y="130"/>
                      <a:pt x="112" y="130"/>
                    </a:cubicBezTo>
                    <a:cubicBezTo>
                      <a:pt x="112" y="128"/>
                      <a:pt x="112" y="126"/>
                      <a:pt x="112" y="124"/>
                    </a:cubicBezTo>
                    <a:cubicBezTo>
                      <a:pt x="110" y="124"/>
                      <a:pt x="109" y="122"/>
                      <a:pt x="107" y="121"/>
                    </a:cubicBezTo>
                    <a:cubicBezTo>
                      <a:pt x="103" y="124"/>
                      <a:pt x="96" y="126"/>
                      <a:pt x="92" y="126"/>
                    </a:cubicBezTo>
                    <a:cubicBezTo>
                      <a:pt x="91" y="126"/>
                      <a:pt x="89" y="121"/>
                      <a:pt x="92" y="120"/>
                    </a:cubicBezTo>
                    <a:cubicBezTo>
                      <a:pt x="92" y="121"/>
                      <a:pt x="92" y="123"/>
                      <a:pt x="92" y="124"/>
                    </a:cubicBezTo>
                    <a:cubicBezTo>
                      <a:pt x="93" y="124"/>
                      <a:pt x="94" y="124"/>
                      <a:pt x="95" y="124"/>
                    </a:cubicBezTo>
                    <a:cubicBezTo>
                      <a:pt x="95" y="124"/>
                      <a:pt x="96" y="124"/>
                      <a:pt x="97" y="124"/>
                    </a:cubicBezTo>
                    <a:cubicBezTo>
                      <a:pt x="97" y="121"/>
                      <a:pt x="97" y="121"/>
                      <a:pt x="97" y="119"/>
                    </a:cubicBezTo>
                    <a:cubicBezTo>
                      <a:pt x="95" y="118"/>
                      <a:pt x="94" y="118"/>
                      <a:pt x="93" y="118"/>
                    </a:cubicBezTo>
                    <a:moveTo>
                      <a:pt x="85" y="118"/>
                    </a:moveTo>
                    <a:cubicBezTo>
                      <a:pt x="83" y="118"/>
                      <a:pt x="82" y="123"/>
                      <a:pt x="85" y="124"/>
                    </a:cubicBezTo>
                    <a:cubicBezTo>
                      <a:pt x="86" y="123"/>
                      <a:pt x="87" y="121"/>
                      <a:pt x="87" y="120"/>
                    </a:cubicBezTo>
                    <a:cubicBezTo>
                      <a:pt x="87" y="119"/>
                      <a:pt x="86" y="118"/>
                      <a:pt x="85" y="118"/>
                    </a:cubicBezTo>
                    <a:moveTo>
                      <a:pt x="49" y="122"/>
                    </a:moveTo>
                    <a:cubicBezTo>
                      <a:pt x="49" y="122"/>
                      <a:pt x="49" y="122"/>
                      <a:pt x="49" y="122"/>
                    </a:cubicBezTo>
                    <a:cubicBezTo>
                      <a:pt x="49" y="123"/>
                      <a:pt x="49" y="123"/>
                      <a:pt x="48" y="123"/>
                    </a:cubicBezTo>
                    <a:cubicBezTo>
                      <a:pt x="48" y="123"/>
                      <a:pt x="48" y="123"/>
                      <a:pt x="48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6" y="124"/>
                      <a:pt x="46" y="125"/>
                      <a:pt x="46" y="125"/>
                    </a:cubicBezTo>
                    <a:cubicBezTo>
                      <a:pt x="45" y="125"/>
                      <a:pt x="45" y="125"/>
                      <a:pt x="44" y="125"/>
                    </a:cubicBezTo>
                    <a:cubicBezTo>
                      <a:pt x="42" y="125"/>
                      <a:pt x="40" y="128"/>
                      <a:pt x="38" y="129"/>
                    </a:cubicBezTo>
                    <a:cubicBezTo>
                      <a:pt x="39" y="129"/>
                      <a:pt x="39" y="130"/>
                      <a:pt x="39" y="131"/>
                    </a:cubicBezTo>
                    <a:cubicBezTo>
                      <a:pt x="41" y="131"/>
                      <a:pt x="42" y="130"/>
                      <a:pt x="43" y="130"/>
                    </a:cubicBezTo>
                    <a:cubicBezTo>
                      <a:pt x="45" y="132"/>
                      <a:pt x="43" y="133"/>
                      <a:pt x="44" y="136"/>
                    </a:cubicBezTo>
                    <a:cubicBezTo>
                      <a:pt x="50" y="135"/>
                      <a:pt x="50" y="129"/>
                      <a:pt x="54" y="126"/>
                    </a:cubicBezTo>
                    <a:cubicBezTo>
                      <a:pt x="53" y="124"/>
                      <a:pt x="52" y="122"/>
                      <a:pt x="49" y="122"/>
                    </a:cubicBezTo>
                    <a:moveTo>
                      <a:pt x="135" y="125"/>
                    </a:move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6"/>
                      <a:pt x="135" y="126"/>
                      <a:pt x="135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moveTo>
                      <a:pt x="33" y="128"/>
                    </a:moveTo>
                    <a:cubicBezTo>
                      <a:pt x="33" y="128"/>
                      <a:pt x="32" y="129"/>
                      <a:pt x="33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129"/>
                      <a:pt x="34" y="129"/>
                      <a:pt x="34" y="129"/>
                    </a:cubicBezTo>
                    <a:cubicBezTo>
                      <a:pt x="33" y="129"/>
                      <a:pt x="33" y="128"/>
                      <a:pt x="33" y="128"/>
                    </a:cubicBezTo>
                    <a:moveTo>
                      <a:pt x="101" y="132"/>
                    </a:moveTo>
                    <a:cubicBezTo>
                      <a:pt x="100" y="133"/>
                      <a:pt x="100" y="133"/>
                      <a:pt x="101" y="133"/>
                    </a:cubicBezTo>
                    <a:cubicBezTo>
                      <a:pt x="101" y="133"/>
                      <a:pt x="102" y="133"/>
                      <a:pt x="101" y="132"/>
                    </a:cubicBezTo>
                    <a:moveTo>
                      <a:pt x="126" y="134"/>
                    </a:moveTo>
                    <a:cubicBezTo>
                      <a:pt x="126" y="134"/>
                      <a:pt x="125" y="134"/>
                      <a:pt x="125" y="134"/>
                    </a:cubicBezTo>
                    <a:cubicBezTo>
                      <a:pt x="125" y="135"/>
                      <a:pt x="126" y="136"/>
                      <a:pt x="125" y="136"/>
                    </a:cubicBezTo>
                    <a:cubicBezTo>
                      <a:pt x="124" y="136"/>
                      <a:pt x="124" y="136"/>
                      <a:pt x="124" y="136"/>
                    </a:cubicBezTo>
                    <a:cubicBezTo>
                      <a:pt x="124" y="142"/>
                      <a:pt x="128" y="149"/>
                      <a:pt x="133" y="151"/>
                    </a:cubicBezTo>
                    <a:cubicBezTo>
                      <a:pt x="135" y="151"/>
                      <a:pt x="137" y="150"/>
                      <a:pt x="138" y="148"/>
                    </a:cubicBezTo>
                    <a:cubicBezTo>
                      <a:pt x="137" y="142"/>
                      <a:pt x="135" y="134"/>
                      <a:pt x="126" y="134"/>
                    </a:cubicBezTo>
                    <a:moveTo>
                      <a:pt x="56" y="134"/>
                    </a:moveTo>
                    <a:cubicBezTo>
                      <a:pt x="56" y="134"/>
                      <a:pt x="56" y="134"/>
                      <a:pt x="56" y="134"/>
                    </a:cubicBezTo>
                    <a:cubicBezTo>
                      <a:pt x="56" y="134"/>
                      <a:pt x="56" y="135"/>
                      <a:pt x="56" y="135"/>
                    </a:cubicBezTo>
                    <a:cubicBezTo>
                      <a:pt x="56" y="135"/>
                      <a:pt x="57" y="135"/>
                      <a:pt x="57" y="135"/>
                    </a:cubicBezTo>
                    <a:cubicBezTo>
                      <a:pt x="58" y="135"/>
                      <a:pt x="58" y="135"/>
                      <a:pt x="58" y="134"/>
                    </a:cubicBezTo>
                    <a:cubicBezTo>
                      <a:pt x="58" y="134"/>
                      <a:pt x="58" y="134"/>
                      <a:pt x="58" y="134"/>
                    </a:cubicBezTo>
                    <a:cubicBezTo>
                      <a:pt x="58" y="134"/>
                      <a:pt x="57" y="134"/>
                      <a:pt x="57" y="134"/>
                    </a:cubicBezTo>
                    <a:cubicBezTo>
                      <a:pt x="57" y="134"/>
                      <a:pt x="57" y="134"/>
                      <a:pt x="56" y="134"/>
                    </a:cubicBezTo>
                    <a:moveTo>
                      <a:pt x="69" y="134"/>
                    </a:moveTo>
                    <a:cubicBezTo>
                      <a:pt x="69" y="134"/>
                      <a:pt x="69" y="134"/>
                      <a:pt x="68" y="135"/>
                    </a:cubicBezTo>
                    <a:cubicBezTo>
                      <a:pt x="68" y="135"/>
                      <a:pt x="68" y="135"/>
                      <a:pt x="68" y="135"/>
                    </a:cubicBezTo>
                    <a:cubicBezTo>
                      <a:pt x="69" y="135"/>
                      <a:pt x="69" y="135"/>
                      <a:pt x="70" y="135"/>
                    </a:cubicBezTo>
                    <a:cubicBezTo>
                      <a:pt x="70" y="135"/>
                      <a:pt x="70" y="135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69" y="134"/>
                      <a:pt x="69" y="134"/>
                    </a:cubicBezTo>
                    <a:moveTo>
                      <a:pt x="62" y="135"/>
                    </a:moveTo>
                    <a:cubicBezTo>
                      <a:pt x="60" y="135"/>
                      <a:pt x="57" y="135"/>
                      <a:pt x="56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57" y="137"/>
                      <a:pt x="57" y="137"/>
                      <a:pt x="57" y="137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9" y="137"/>
                      <a:pt x="57" y="136"/>
                      <a:pt x="58" y="136"/>
                    </a:cubicBezTo>
                    <a:cubicBezTo>
                      <a:pt x="58" y="136"/>
                      <a:pt x="58" y="136"/>
                      <a:pt x="58" y="136"/>
                    </a:cubicBezTo>
                    <a:cubicBezTo>
                      <a:pt x="60" y="136"/>
                      <a:pt x="60" y="138"/>
                      <a:pt x="59" y="139"/>
                    </a:cubicBezTo>
                    <a:cubicBezTo>
                      <a:pt x="58" y="139"/>
                      <a:pt x="57" y="139"/>
                      <a:pt x="57" y="139"/>
                    </a:cubicBezTo>
                    <a:cubicBezTo>
                      <a:pt x="56" y="140"/>
                      <a:pt x="57" y="141"/>
                      <a:pt x="56" y="142"/>
                    </a:cubicBezTo>
                    <a:cubicBezTo>
                      <a:pt x="57" y="142"/>
                      <a:pt x="57" y="142"/>
                      <a:pt x="57" y="142"/>
                    </a:cubicBezTo>
                    <a:cubicBezTo>
                      <a:pt x="57" y="142"/>
                      <a:pt x="57" y="142"/>
                      <a:pt x="58" y="142"/>
                    </a:cubicBezTo>
                    <a:cubicBezTo>
                      <a:pt x="58" y="141"/>
                      <a:pt x="58" y="141"/>
                      <a:pt x="59" y="141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4"/>
                      <a:pt x="59" y="146"/>
                      <a:pt x="61" y="147"/>
                    </a:cubicBezTo>
                    <a:cubicBezTo>
                      <a:pt x="60" y="148"/>
                      <a:pt x="59" y="149"/>
                      <a:pt x="58" y="150"/>
                    </a:cubicBezTo>
                    <a:cubicBezTo>
                      <a:pt x="59" y="147"/>
                      <a:pt x="58" y="145"/>
                      <a:pt x="56" y="143"/>
                    </a:cubicBezTo>
                    <a:cubicBezTo>
                      <a:pt x="54" y="145"/>
                      <a:pt x="53" y="147"/>
                      <a:pt x="53" y="150"/>
                    </a:cubicBezTo>
                    <a:cubicBezTo>
                      <a:pt x="55" y="152"/>
                      <a:pt x="58" y="153"/>
                      <a:pt x="60" y="155"/>
                    </a:cubicBezTo>
                    <a:cubicBezTo>
                      <a:pt x="64" y="153"/>
                      <a:pt x="67" y="144"/>
                      <a:pt x="62" y="141"/>
                    </a:cubicBezTo>
                    <a:cubicBezTo>
                      <a:pt x="62" y="139"/>
                      <a:pt x="62" y="138"/>
                      <a:pt x="64" y="137"/>
                    </a:cubicBezTo>
                    <a:cubicBezTo>
                      <a:pt x="65" y="138"/>
                      <a:pt x="65" y="138"/>
                      <a:pt x="66" y="139"/>
                    </a:cubicBezTo>
                    <a:cubicBezTo>
                      <a:pt x="65" y="140"/>
                      <a:pt x="66" y="142"/>
                      <a:pt x="65" y="143"/>
                    </a:cubicBezTo>
                    <a:cubicBezTo>
                      <a:pt x="66" y="144"/>
                      <a:pt x="66" y="144"/>
                      <a:pt x="67" y="144"/>
                    </a:cubicBezTo>
                    <a:cubicBezTo>
                      <a:pt x="67" y="144"/>
                      <a:pt x="67" y="143"/>
                      <a:pt x="68" y="143"/>
                    </a:cubicBezTo>
                    <a:cubicBezTo>
                      <a:pt x="69" y="141"/>
                      <a:pt x="70" y="140"/>
                      <a:pt x="70" y="138"/>
                    </a:cubicBezTo>
                    <a:cubicBezTo>
                      <a:pt x="68" y="136"/>
                      <a:pt x="65" y="135"/>
                      <a:pt x="62" y="135"/>
                    </a:cubicBezTo>
                    <a:moveTo>
                      <a:pt x="74" y="140"/>
                    </a:moveTo>
                    <a:cubicBezTo>
                      <a:pt x="72" y="146"/>
                      <a:pt x="68" y="150"/>
                      <a:pt x="68" y="158"/>
                    </a:cubicBezTo>
                    <a:cubicBezTo>
                      <a:pt x="69" y="159"/>
                      <a:pt x="71" y="159"/>
                      <a:pt x="73" y="159"/>
                    </a:cubicBezTo>
                    <a:cubicBezTo>
                      <a:pt x="73" y="158"/>
                      <a:pt x="73" y="157"/>
                      <a:pt x="74" y="157"/>
                    </a:cubicBezTo>
                    <a:cubicBezTo>
                      <a:pt x="74" y="157"/>
                      <a:pt x="74" y="157"/>
                      <a:pt x="75" y="157"/>
                    </a:cubicBezTo>
                    <a:cubicBezTo>
                      <a:pt x="73" y="158"/>
                      <a:pt x="75" y="160"/>
                      <a:pt x="75" y="161"/>
                    </a:cubicBezTo>
                    <a:cubicBezTo>
                      <a:pt x="76" y="161"/>
                      <a:pt x="77" y="161"/>
                      <a:pt x="78" y="161"/>
                    </a:cubicBezTo>
                    <a:cubicBezTo>
                      <a:pt x="78" y="160"/>
                      <a:pt x="78" y="159"/>
                      <a:pt x="78" y="158"/>
                    </a:cubicBezTo>
                    <a:cubicBezTo>
                      <a:pt x="77" y="158"/>
                      <a:pt x="76" y="157"/>
                      <a:pt x="76" y="155"/>
                    </a:cubicBezTo>
                    <a:cubicBezTo>
                      <a:pt x="76" y="155"/>
                      <a:pt x="76" y="155"/>
                      <a:pt x="75" y="155"/>
                    </a:cubicBezTo>
                    <a:cubicBezTo>
                      <a:pt x="75" y="155"/>
                      <a:pt x="74" y="155"/>
                      <a:pt x="74" y="156"/>
                    </a:cubicBezTo>
                    <a:cubicBezTo>
                      <a:pt x="74" y="156"/>
                      <a:pt x="73" y="156"/>
                      <a:pt x="73" y="156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73" y="156"/>
                      <a:pt x="72" y="155"/>
                      <a:pt x="72" y="155"/>
                    </a:cubicBezTo>
                    <a:cubicBezTo>
                      <a:pt x="73" y="155"/>
                      <a:pt x="73" y="152"/>
                      <a:pt x="74" y="151"/>
                    </a:cubicBezTo>
                    <a:cubicBezTo>
                      <a:pt x="75" y="152"/>
                      <a:pt x="77" y="152"/>
                      <a:pt x="79" y="153"/>
                    </a:cubicBezTo>
                    <a:cubicBezTo>
                      <a:pt x="81" y="149"/>
                      <a:pt x="76" y="149"/>
                      <a:pt x="75" y="147"/>
                    </a:cubicBezTo>
                    <a:cubicBezTo>
                      <a:pt x="75" y="146"/>
                      <a:pt x="75" y="145"/>
                      <a:pt x="76" y="143"/>
                    </a:cubicBezTo>
                    <a:cubicBezTo>
                      <a:pt x="76" y="144"/>
                      <a:pt x="76" y="144"/>
                      <a:pt x="77" y="144"/>
                    </a:cubicBezTo>
                    <a:cubicBezTo>
                      <a:pt x="77" y="144"/>
                      <a:pt x="77" y="143"/>
                      <a:pt x="78" y="143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3"/>
                      <a:pt x="79" y="143"/>
                      <a:pt x="79" y="143"/>
                    </a:cubicBezTo>
                    <a:cubicBezTo>
                      <a:pt x="79" y="145"/>
                      <a:pt x="80" y="146"/>
                      <a:pt x="81" y="146"/>
                    </a:cubicBezTo>
                    <a:cubicBezTo>
                      <a:pt x="81" y="145"/>
                      <a:pt x="82" y="144"/>
                      <a:pt x="82" y="142"/>
                    </a:cubicBezTo>
                    <a:cubicBezTo>
                      <a:pt x="81" y="142"/>
                      <a:pt x="81" y="141"/>
                      <a:pt x="80" y="141"/>
                    </a:cubicBezTo>
                    <a:cubicBezTo>
                      <a:pt x="80" y="142"/>
                      <a:pt x="79" y="142"/>
                      <a:pt x="78" y="142"/>
                    </a:cubicBezTo>
                    <a:cubicBezTo>
                      <a:pt x="78" y="140"/>
                      <a:pt x="75" y="141"/>
                      <a:pt x="74" y="140"/>
                    </a:cubicBezTo>
                    <a:moveTo>
                      <a:pt x="99" y="142"/>
                    </a:move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5"/>
                      <a:pt x="100" y="153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9" y="156"/>
                      <a:pt x="100" y="159"/>
                      <a:pt x="103" y="161"/>
                    </a:cubicBezTo>
                    <a:cubicBezTo>
                      <a:pt x="103" y="160"/>
                      <a:pt x="104" y="158"/>
                      <a:pt x="105" y="158"/>
                    </a:cubicBezTo>
                    <a:cubicBezTo>
                      <a:pt x="101" y="154"/>
                      <a:pt x="101" y="146"/>
                      <a:pt x="104" y="146"/>
                    </a:cubicBezTo>
                    <a:cubicBezTo>
                      <a:pt x="106" y="146"/>
                      <a:pt x="107" y="147"/>
                      <a:pt x="109" y="148"/>
                    </a:cubicBezTo>
                    <a:cubicBezTo>
                      <a:pt x="109" y="145"/>
                      <a:pt x="107" y="144"/>
                      <a:pt x="106" y="142"/>
                    </a:cubicBezTo>
                    <a:cubicBezTo>
                      <a:pt x="106" y="142"/>
                      <a:pt x="106" y="142"/>
                      <a:pt x="106" y="142"/>
                    </a:cubicBezTo>
                    <a:cubicBezTo>
                      <a:pt x="104" y="142"/>
                      <a:pt x="103" y="143"/>
                      <a:pt x="102" y="144"/>
                    </a:cubicBezTo>
                    <a:cubicBezTo>
                      <a:pt x="102" y="143"/>
                      <a:pt x="101" y="142"/>
                      <a:pt x="99" y="142"/>
                    </a:cubicBezTo>
                    <a:moveTo>
                      <a:pt x="89" y="144"/>
                    </a:moveTo>
                    <a:cubicBezTo>
                      <a:pt x="88" y="144"/>
                      <a:pt x="87" y="144"/>
                      <a:pt x="86" y="144"/>
                    </a:cubicBezTo>
                    <a:cubicBezTo>
                      <a:pt x="87" y="146"/>
                      <a:pt x="84" y="146"/>
                      <a:pt x="85" y="149"/>
                    </a:cubicBezTo>
                    <a:cubicBezTo>
                      <a:pt x="85" y="149"/>
                      <a:pt x="85" y="149"/>
                      <a:pt x="85" y="149"/>
                    </a:cubicBezTo>
                    <a:cubicBezTo>
                      <a:pt x="85" y="149"/>
                      <a:pt x="84" y="149"/>
                      <a:pt x="84" y="149"/>
                    </a:cubicBezTo>
                    <a:cubicBezTo>
                      <a:pt x="84" y="149"/>
                      <a:pt x="84" y="149"/>
                      <a:pt x="84" y="149"/>
                    </a:cubicBezTo>
                    <a:cubicBezTo>
                      <a:pt x="83" y="149"/>
                      <a:pt x="82" y="149"/>
                      <a:pt x="82" y="150"/>
                    </a:cubicBezTo>
                    <a:cubicBezTo>
                      <a:pt x="82" y="151"/>
                      <a:pt x="84" y="150"/>
                      <a:pt x="84" y="151"/>
                    </a:cubicBezTo>
                    <a:cubicBezTo>
                      <a:pt x="82" y="159"/>
                      <a:pt x="85" y="163"/>
                      <a:pt x="92" y="163"/>
                    </a:cubicBezTo>
                    <a:cubicBezTo>
                      <a:pt x="93" y="163"/>
                      <a:pt x="94" y="163"/>
                      <a:pt x="96" y="163"/>
                    </a:cubicBezTo>
                    <a:cubicBezTo>
                      <a:pt x="95" y="161"/>
                      <a:pt x="94" y="158"/>
                      <a:pt x="94" y="155"/>
                    </a:cubicBezTo>
                    <a:cubicBezTo>
                      <a:pt x="92" y="155"/>
                      <a:pt x="92" y="156"/>
                      <a:pt x="91" y="156"/>
                    </a:cubicBezTo>
                    <a:cubicBezTo>
                      <a:pt x="91" y="156"/>
                      <a:pt x="91" y="156"/>
                      <a:pt x="90" y="156"/>
                    </a:cubicBezTo>
                    <a:cubicBezTo>
                      <a:pt x="89" y="158"/>
                      <a:pt x="91" y="158"/>
                      <a:pt x="91" y="160"/>
                    </a:cubicBezTo>
                    <a:cubicBezTo>
                      <a:pt x="91" y="160"/>
                      <a:pt x="90" y="160"/>
                      <a:pt x="90" y="160"/>
                    </a:cubicBezTo>
                    <a:cubicBezTo>
                      <a:pt x="90" y="160"/>
                      <a:pt x="89" y="160"/>
                      <a:pt x="89" y="160"/>
                    </a:cubicBezTo>
                    <a:cubicBezTo>
                      <a:pt x="89" y="160"/>
                      <a:pt x="88" y="160"/>
                      <a:pt x="88" y="160"/>
                    </a:cubicBezTo>
                    <a:cubicBezTo>
                      <a:pt x="88" y="160"/>
                      <a:pt x="88" y="160"/>
                      <a:pt x="87" y="160"/>
                    </a:cubicBezTo>
                    <a:cubicBezTo>
                      <a:pt x="87" y="154"/>
                      <a:pt x="86" y="151"/>
                      <a:pt x="88" y="146"/>
                    </a:cubicBezTo>
                    <a:cubicBezTo>
                      <a:pt x="89" y="146"/>
                      <a:pt x="89" y="146"/>
                      <a:pt x="89" y="146"/>
                    </a:cubicBezTo>
                    <a:cubicBezTo>
                      <a:pt x="90" y="146"/>
                      <a:pt x="92" y="147"/>
                      <a:pt x="92" y="148"/>
                    </a:cubicBezTo>
                    <a:cubicBezTo>
                      <a:pt x="92" y="149"/>
                      <a:pt x="92" y="151"/>
                      <a:pt x="92" y="151"/>
                    </a:cubicBezTo>
                    <a:cubicBezTo>
                      <a:pt x="93" y="151"/>
                      <a:pt x="94" y="151"/>
                      <a:pt x="95" y="151"/>
                    </a:cubicBezTo>
                    <a:cubicBezTo>
                      <a:pt x="97" y="147"/>
                      <a:pt x="94" y="144"/>
                      <a:pt x="89" y="144"/>
                    </a:cubicBezTo>
                    <a:moveTo>
                      <a:pt x="71" y="146"/>
                    </a:moveTo>
                    <a:cubicBezTo>
                      <a:pt x="70" y="146"/>
                      <a:pt x="69" y="146"/>
                      <a:pt x="68" y="146"/>
                    </a:cubicBezTo>
                    <a:cubicBezTo>
                      <a:pt x="68" y="147"/>
                      <a:pt x="69" y="148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70" y="147"/>
                      <a:pt x="71" y="147"/>
                      <a:pt x="71" y="146"/>
                    </a:cubicBezTo>
                    <a:moveTo>
                      <a:pt x="108" y="151"/>
                    </a:moveTo>
                    <a:cubicBezTo>
                      <a:pt x="108" y="151"/>
                      <a:pt x="107" y="152"/>
                      <a:pt x="107" y="152"/>
                    </a:cubicBezTo>
                    <a:cubicBezTo>
                      <a:pt x="109" y="154"/>
                      <a:pt x="107" y="156"/>
                      <a:pt x="108" y="160"/>
                    </a:cubicBezTo>
                    <a:cubicBezTo>
                      <a:pt x="109" y="160"/>
                      <a:pt x="110" y="160"/>
                      <a:pt x="110" y="160"/>
                    </a:cubicBezTo>
                    <a:cubicBezTo>
                      <a:pt x="110" y="156"/>
                      <a:pt x="111" y="151"/>
                      <a:pt x="108" y="151"/>
                    </a:cubicBezTo>
                    <a:moveTo>
                      <a:pt x="76" y="153"/>
                    </a:moveTo>
                    <a:cubicBezTo>
                      <a:pt x="76" y="153"/>
                      <a:pt x="76" y="153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4"/>
                      <a:pt x="76" y="154"/>
                      <a:pt x="76" y="154"/>
                    </a:cubicBezTo>
                    <a:cubicBezTo>
                      <a:pt x="76" y="153"/>
                      <a:pt x="76" y="153"/>
                      <a:pt x="76" y="153"/>
                    </a:cubicBezTo>
                    <a:moveTo>
                      <a:pt x="57" y="155"/>
                    </a:moveTo>
                    <a:cubicBezTo>
                      <a:pt x="57" y="155"/>
                      <a:pt x="57" y="155"/>
                      <a:pt x="57" y="156"/>
                    </a:cubicBezTo>
                    <a:cubicBezTo>
                      <a:pt x="57" y="156"/>
                      <a:pt x="57" y="156"/>
                      <a:pt x="57" y="156"/>
                    </a:cubicBezTo>
                    <a:cubicBezTo>
                      <a:pt x="58" y="156"/>
                      <a:pt x="58" y="156"/>
                      <a:pt x="58" y="156"/>
                    </a:cubicBezTo>
                    <a:cubicBezTo>
                      <a:pt x="58" y="155"/>
                      <a:pt x="57" y="155"/>
                      <a:pt x="57" y="155"/>
                    </a:cubicBezTo>
                    <a:moveTo>
                      <a:pt x="89" y="157"/>
                    </a:moveTo>
                    <a:cubicBezTo>
                      <a:pt x="89" y="157"/>
                      <a:pt x="89" y="158"/>
                      <a:pt x="88" y="158"/>
                    </a:cubicBezTo>
                    <a:cubicBezTo>
                      <a:pt x="88" y="159"/>
                      <a:pt x="88" y="159"/>
                      <a:pt x="88" y="159"/>
                    </a:cubicBezTo>
                    <a:cubicBezTo>
                      <a:pt x="88" y="159"/>
                      <a:pt x="88" y="158"/>
                      <a:pt x="88" y="158"/>
                    </a:cubicBezTo>
                    <a:cubicBezTo>
                      <a:pt x="89" y="158"/>
                      <a:pt x="89" y="157"/>
                      <a:pt x="89" y="157"/>
                    </a:cubicBezTo>
                    <a:moveTo>
                      <a:pt x="108" y="164"/>
                    </a:move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8" y="164"/>
                      <a:pt x="108" y="164"/>
                    </a:cubicBezTo>
                    <a:cubicBezTo>
                      <a:pt x="108" y="164"/>
                      <a:pt x="109" y="164"/>
                      <a:pt x="109" y="164"/>
                    </a:cubicBezTo>
                    <a:cubicBezTo>
                      <a:pt x="109" y="164"/>
                      <a:pt x="109" y="164"/>
                      <a:pt x="108" y="164"/>
                    </a:cubicBezTo>
                    <a:moveTo>
                      <a:pt x="61" y="163"/>
                    </a:moveTo>
                    <a:cubicBezTo>
                      <a:pt x="61" y="163"/>
                      <a:pt x="60" y="163"/>
                      <a:pt x="60" y="163"/>
                    </a:cubicBezTo>
                    <a:cubicBezTo>
                      <a:pt x="61" y="163"/>
                      <a:pt x="62" y="162"/>
                      <a:pt x="63" y="162"/>
                    </a:cubicBezTo>
                    <a:cubicBezTo>
                      <a:pt x="63" y="162"/>
                      <a:pt x="62" y="163"/>
                      <a:pt x="61" y="163"/>
                    </a:cubicBezTo>
                    <a:moveTo>
                      <a:pt x="135" y="160"/>
                    </a:moveTo>
                    <a:cubicBezTo>
                      <a:pt x="135" y="159"/>
                      <a:pt x="135" y="159"/>
                      <a:pt x="135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5" y="160"/>
                      <a:pt x="135" y="160"/>
                      <a:pt x="135" y="160"/>
                    </a:cubicBezTo>
                    <a:moveTo>
                      <a:pt x="118" y="153"/>
                    </a:move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8" y="153"/>
                      <a:pt x="118" y="152"/>
                      <a:pt x="118" y="152"/>
                    </a:cubicBezTo>
                    <a:cubicBezTo>
                      <a:pt x="118" y="152"/>
                      <a:pt x="118" y="153"/>
                      <a:pt x="118" y="153"/>
                    </a:cubicBezTo>
                    <a:cubicBezTo>
                      <a:pt x="119" y="153"/>
                      <a:pt x="118" y="153"/>
                      <a:pt x="118" y="153"/>
                    </a:cubicBezTo>
                    <a:moveTo>
                      <a:pt x="118" y="149"/>
                    </a:move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7"/>
                      <a:pt x="116" y="146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8" y="145"/>
                      <a:pt x="118" y="147"/>
                      <a:pt x="120" y="147"/>
                    </a:cubicBezTo>
                    <a:cubicBezTo>
                      <a:pt x="119" y="148"/>
                      <a:pt x="119" y="149"/>
                      <a:pt x="118" y="149"/>
                    </a:cubicBezTo>
                    <a:moveTo>
                      <a:pt x="116" y="144"/>
                    </a:move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6" y="143"/>
                      <a:pt x="116" y="144"/>
                      <a:pt x="116" y="144"/>
                    </a:cubicBezTo>
                    <a:cubicBezTo>
                      <a:pt x="116" y="144"/>
                      <a:pt x="116" y="144"/>
                      <a:pt x="116" y="144"/>
                    </a:cubicBezTo>
                    <a:moveTo>
                      <a:pt x="134" y="148"/>
                    </a:moveTo>
                    <a:cubicBezTo>
                      <a:pt x="130" y="148"/>
                      <a:pt x="127" y="142"/>
                      <a:pt x="126" y="139"/>
                    </a:cubicBezTo>
                    <a:cubicBezTo>
                      <a:pt x="126" y="137"/>
                      <a:pt x="128" y="137"/>
                      <a:pt x="128" y="136"/>
                    </a:cubicBezTo>
                    <a:cubicBezTo>
                      <a:pt x="133" y="137"/>
                      <a:pt x="133" y="143"/>
                      <a:pt x="137" y="145"/>
                    </a:cubicBezTo>
                    <a:cubicBezTo>
                      <a:pt x="136" y="146"/>
                      <a:pt x="133" y="146"/>
                      <a:pt x="135" y="147"/>
                    </a:cubicBezTo>
                    <a:cubicBezTo>
                      <a:pt x="135" y="148"/>
                      <a:pt x="134" y="148"/>
                      <a:pt x="134" y="148"/>
                    </a:cubicBezTo>
                    <a:moveTo>
                      <a:pt x="46" y="133"/>
                    </a:moveTo>
                    <a:cubicBezTo>
                      <a:pt x="46" y="133"/>
                      <a:pt x="45" y="133"/>
                      <a:pt x="45" y="133"/>
                    </a:cubicBezTo>
                    <a:cubicBezTo>
                      <a:pt x="45" y="132"/>
                      <a:pt x="45" y="132"/>
                      <a:pt x="46" y="132"/>
                    </a:cubicBezTo>
                    <a:cubicBezTo>
                      <a:pt x="46" y="132"/>
                      <a:pt x="46" y="132"/>
                      <a:pt x="46" y="133"/>
                    </a:cubicBezTo>
                    <a:cubicBezTo>
                      <a:pt x="46" y="133"/>
                      <a:pt x="46" y="133"/>
                      <a:pt x="46" y="133"/>
                    </a:cubicBezTo>
                    <a:moveTo>
                      <a:pt x="47" y="129"/>
                    </a:moveTo>
                    <a:cubicBezTo>
                      <a:pt x="46" y="129"/>
                      <a:pt x="46" y="129"/>
                      <a:pt x="46" y="129"/>
                    </a:cubicBezTo>
                    <a:cubicBezTo>
                      <a:pt x="46" y="127"/>
                      <a:pt x="48" y="127"/>
                      <a:pt x="49" y="126"/>
                    </a:cubicBezTo>
                    <a:cubicBezTo>
                      <a:pt x="50" y="128"/>
                      <a:pt x="48" y="129"/>
                      <a:pt x="47" y="129"/>
                    </a:cubicBezTo>
                    <a:moveTo>
                      <a:pt x="79" y="91"/>
                    </a:moveTo>
                    <a:cubicBezTo>
                      <a:pt x="79" y="90"/>
                      <a:pt x="79" y="90"/>
                      <a:pt x="79" y="90"/>
                    </a:cubicBezTo>
                    <a:cubicBezTo>
                      <a:pt x="80" y="90"/>
                      <a:pt x="80" y="90"/>
                      <a:pt x="80" y="91"/>
                    </a:cubicBezTo>
                    <a:cubicBezTo>
                      <a:pt x="80" y="91"/>
                      <a:pt x="80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2"/>
                      <a:pt x="80" y="92"/>
                      <a:pt x="80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moveTo>
                      <a:pt x="81" y="90"/>
                    </a:moveTo>
                    <a:cubicBezTo>
                      <a:pt x="78" y="88"/>
                      <a:pt x="80" y="80"/>
                      <a:pt x="84" y="79"/>
                    </a:cubicBezTo>
                    <a:cubicBezTo>
                      <a:pt x="85" y="81"/>
                      <a:pt x="83" y="85"/>
                      <a:pt x="86" y="85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5" y="86"/>
                      <a:pt x="84" y="85"/>
                      <a:pt x="84" y="85"/>
                    </a:cubicBezTo>
                    <a:cubicBezTo>
                      <a:pt x="83" y="85"/>
                      <a:pt x="83" y="87"/>
                      <a:pt x="83" y="88"/>
                    </a:cubicBezTo>
                    <a:cubicBezTo>
                      <a:pt x="83" y="88"/>
                      <a:pt x="82" y="88"/>
                      <a:pt x="82" y="88"/>
                    </a:cubicBezTo>
                    <a:cubicBezTo>
                      <a:pt x="81" y="88"/>
                      <a:pt x="81" y="89"/>
                      <a:pt x="81" y="90"/>
                    </a:cubicBezTo>
                    <a:moveTo>
                      <a:pt x="37" y="65"/>
                    </a:moveTo>
                    <a:cubicBezTo>
                      <a:pt x="37" y="65"/>
                      <a:pt x="37" y="65"/>
                      <a:pt x="38" y="64"/>
                    </a:cubicBezTo>
                    <a:cubicBezTo>
                      <a:pt x="38" y="64"/>
                      <a:pt x="38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7" y="66"/>
                      <a:pt x="39" y="67"/>
                      <a:pt x="40" y="69"/>
                    </a:cubicBezTo>
                    <a:cubicBezTo>
                      <a:pt x="40" y="71"/>
                      <a:pt x="39" y="69"/>
                      <a:pt x="3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1"/>
                      <a:pt x="38" y="71"/>
                      <a:pt x="37" y="71"/>
                    </a:cubicBezTo>
                    <a:cubicBezTo>
                      <a:pt x="36" y="74"/>
                      <a:pt x="37" y="77"/>
                      <a:pt x="37" y="80"/>
                    </a:cubicBezTo>
                    <a:cubicBezTo>
                      <a:pt x="36" y="80"/>
                      <a:pt x="36" y="80"/>
                      <a:pt x="35" y="80"/>
                    </a:cubicBezTo>
                    <a:cubicBezTo>
                      <a:pt x="35" y="80"/>
                      <a:pt x="34" y="80"/>
                      <a:pt x="33" y="80"/>
                    </a:cubicBezTo>
                    <a:cubicBezTo>
                      <a:pt x="33" y="77"/>
                      <a:pt x="33" y="73"/>
                      <a:pt x="36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5" y="71"/>
                      <a:pt x="34" y="71"/>
                      <a:pt x="35" y="68"/>
                    </a:cubicBezTo>
                    <a:cubicBezTo>
                      <a:pt x="35" y="68"/>
                      <a:pt x="36" y="68"/>
                      <a:pt x="36" y="68"/>
                    </a:cubicBezTo>
                    <a:cubicBezTo>
                      <a:pt x="36" y="68"/>
                      <a:pt x="37" y="67"/>
                      <a:pt x="37" y="67"/>
                    </a:cubicBezTo>
                    <a:cubicBezTo>
                      <a:pt x="37" y="66"/>
                      <a:pt x="36" y="66"/>
                      <a:pt x="36" y="65"/>
                    </a:cubicBezTo>
                    <a:cubicBezTo>
                      <a:pt x="36" y="65"/>
                      <a:pt x="36" y="65"/>
                      <a:pt x="37" y="65"/>
                    </a:cubicBezTo>
                    <a:moveTo>
                      <a:pt x="140" y="60"/>
                    </a:moveTo>
                    <a:cubicBezTo>
                      <a:pt x="140" y="60"/>
                      <a:pt x="140" y="60"/>
                      <a:pt x="139" y="60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0" y="59"/>
                      <a:pt x="140" y="59"/>
                      <a:pt x="140" y="59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60"/>
                      <a:pt x="140" y="60"/>
                      <a:pt x="140" y="60"/>
                    </a:cubicBezTo>
                    <a:moveTo>
                      <a:pt x="167" y="51"/>
                    </a:move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2"/>
                      <a:pt x="167" y="52"/>
                      <a:pt x="167" y="52"/>
                    </a:cubicBezTo>
                    <a:cubicBezTo>
                      <a:pt x="167" y="52"/>
                      <a:pt x="167" y="52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moveTo>
                      <a:pt x="80" y="50"/>
                    </a:moveTo>
                    <a:cubicBezTo>
                      <a:pt x="80" y="50"/>
                      <a:pt x="80" y="50"/>
                      <a:pt x="80" y="49"/>
                    </a:cubicBezTo>
                    <a:cubicBezTo>
                      <a:pt x="80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50"/>
                    </a:cubicBezTo>
                    <a:cubicBezTo>
                      <a:pt x="81" y="50"/>
                      <a:pt x="81" y="50"/>
                      <a:pt x="80" y="50"/>
                    </a:cubicBezTo>
                    <a:moveTo>
                      <a:pt x="149" y="44"/>
                    </a:moveTo>
                    <a:cubicBezTo>
                      <a:pt x="149" y="44"/>
                      <a:pt x="150" y="43"/>
                      <a:pt x="150" y="42"/>
                    </a:cubicBezTo>
                    <a:cubicBezTo>
                      <a:pt x="152" y="42"/>
                      <a:pt x="149" y="45"/>
                      <a:pt x="151" y="45"/>
                    </a:cubicBezTo>
                    <a:cubicBezTo>
                      <a:pt x="150" y="47"/>
                      <a:pt x="147" y="48"/>
                      <a:pt x="145" y="49"/>
                    </a:cubicBezTo>
                    <a:cubicBezTo>
                      <a:pt x="144" y="47"/>
                      <a:pt x="145" y="47"/>
                      <a:pt x="144" y="45"/>
                    </a:cubicBezTo>
                    <a:cubicBezTo>
                      <a:pt x="145" y="45"/>
                      <a:pt x="146" y="46"/>
                      <a:pt x="146" y="46"/>
                    </a:cubicBezTo>
                    <a:cubicBezTo>
                      <a:pt x="147" y="46"/>
                      <a:pt x="148" y="45"/>
                      <a:pt x="148" y="44"/>
                    </a:cubicBezTo>
                    <a:cubicBezTo>
                      <a:pt x="148" y="44"/>
                      <a:pt x="148" y="44"/>
                      <a:pt x="149" y="44"/>
                    </a:cubicBezTo>
                    <a:moveTo>
                      <a:pt x="158" y="38"/>
                    </a:moveTo>
                    <a:cubicBezTo>
                      <a:pt x="158" y="37"/>
                      <a:pt x="158" y="37"/>
                      <a:pt x="158" y="37"/>
                    </a:cubicBezTo>
                    <a:cubicBezTo>
                      <a:pt x="158" y="37"/>
                      <a:pt x="159" y="37"/>
                      <a:pt x="159" y="37"/>
                    </a:cubicBezTo>
                    <a:cubicBezTo>
                      <a:pt x="159" y="38"/>
                      <a:pt x="159" y="38"/>
                      <a:pt x="159" y="38"/>
                    </a:cubicBezTo>
                    <a:cubicBezTo>
                      <a:pt x="159" y="38"/>
                      <a:pt x="158" y="38"/>
                      <a:pt x="158" y="38"/>
                    </a:cubicBezTo>
                    <a:moveTo>
                      <a:pt x="130" y="38"/>
                    </a:moveTo>
                    <a:cubicBezTo>
                      <a:pt x="130" y="38"/>
                      <a:pt x="129" y="38"/>
                      <a:pt x="129" y="38"/>
                    </a:cubicBezTo>
                    <a:cubicBezTo>
                      <a:pt x="129" y="37"/>
                      <a:pt x="129" y="37"/>
                      <a:pt x="128" y="37"/>
                    </a:cubicBezTo>
                    <a:cubicBezTo>
                      <a:pt x="128" y="36"/>
                      <a:pt x="128" y="35"/>
                      <a:pt x="128" y="35"/>
                    </a:cubicBezTo>
                    <a:cubicBezTo>
                      <a:pt x="129" y="35"/>
                      <a:pt x="129" y="35"/>
                      <a:pt x="130" y="35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1" y="36"/>
                      <a:pt x="131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7"/>
                      <a:pt x="131" y="38"/>
                      <a:pt x="130" y="38"/>
                    </a:cubicBezTo>
                    <a:moveTo>
                      <a:pt x="153" y="34"/>
                    </a:move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33"/>
                      <a:pt x="153" y="32"/>
                      <a:pt x="153" y="31"/>
                    </a:cubicBezTo>
                    <a:cubicBezTo>
                      <a:pt x="154" y="31"/>
                      <a:pt x="155" y="34"/>
                      <a:pt x="153" y="34"/>
                    </a:cubicBezTo>
                    <a:moveTo>
                      <a:pt x="36" y="30"/>
                    </a:move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7" y="29"/>
                      <a:pt x="37" y="29"/>
                    </a:cubicBezTo>
                    <a:cubicBezTo>
                      <a:pt x="37" y="29"/>
                      <a:pt x="37" y="30"/>
                      <a:pt x="36" y="30"/>
                    </a:cubicBezTo>
                    <a:moveTo>
                      <a:pt x="62" y="25"/>
                    </a:moveTo>
                    <a:cubicBezTo>
                      <a:pt x="62" y="25"/>
                      <a:pt x="61" y="25"/>
                      <a:pt x="61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5"/>
                      <a:pt x="62" y="25"/>
                    </a:cubicBezTo>
                    <a:moveTo>
                      <a:pt x="72" y="28"/>
                    </a:moveTo>
                    <a:cubicBezTo>
                      <a:pt x="74" y="26"/>
                      <a:pt x="70" y="21"/>
                      <a:pt x="74" y="20"/>
                    </a:cubicBezTo>
                    <a:cubicBezTo>
                      <a:pt x="74" y="21"/>
                      <a:pt x="75" y="28"/>
                      <a:pt x="72" y="28"/>
                    </a:cubicBezTo>
                    <a:moveTo>
                      <a:pt x="138" y="21"/>
                    </a:moveTo>
                    <a:cubicBezTo>
                      <a:pt x="137" y="21"/>
                      <a:pt x="137" y="20"/>
                      <a:pt x="137" y="19"/>
                    </a:cubicBezTo>
                    <a:cubicBezTo>
                      <a:pt x="138" y="19"/>
                      <a:pt x="138" y="20"/>
                      <a:pt x="138" y="21"/>
                    </a:cubicBezTo>
                    <a:cubicBezTo>
                      <a:pt x="138" y="21"/>
                      <a:pt x="138" y="21"/>
                      <a:pt x="138" y="21"/>
                    </a:cubicBezTo>
                    <a:moveTo>
                      <a:pt x="54" y="19"/>
                    </a:moveTo>
                    <a:cubicBezTo>
                      <a:pt x="53" y="19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7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9"/>
                    </a:cubicBezTo>
                    <a:moveTo>
                      <a:pt x="60" y="15"/>
                    </a:moveTo>
                    <a:cubicBezTo>
                      <a:pt x="60" y="15"/>
                      <a:pt x="60" y="15"/>
                      <a:pt x="60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4"/>
                      <a:pt x="60" y="14"/>
                    </a:cubicBezTo>
                    <a:cubicBezTo>
                      <a:pt x="60" y="15"/>
                      <a:pt x="60" y="15"/>
                      <a:pt x="60" y="15"/>
                    </a:cubicBezTo>
                    <a:moveTo>
                      <a:pt x="122" y="13"/>
                    </a:moveTo>
                    <a:cubicBezTo>
                      <a:pt x="122" y="13"/>
                      <a:pt x="123" y="13"/>
                      <a:pt x="123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3"/>
                      <a:pt x="124" y="13"/>
                      <a:pt x="124" y="14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2" y="13"/>
                      <a:pt x="122" y="13"/>
                      <a:pt x="122" y="13"/>
                    </a:cubicBezTo>
                    <a:moveTo>
                      <a:pt x="108" y="9"/>
                    </a:moveTo>
                    <a:cubicBezTo>
                      <a:pt x="107" y="9"/>
                      <a:pt x="106" y="9"/>
                      <a:pt x="106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7"/>
                      <a:pt x="108" y="8"/>
                      <a:pt x="108" y="8"/>
                    </a:cubicBezTo>
                    <a:cubicBezTo>
                      <a:pt x="108" y="8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8" y="9"/>
                    </a:cubicBezTo>
                    <a:moveTo>
                      <a:pt x="112" y="7"/>
                    </a:move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2" y="6"/>
                      <a:pt x="112" y="6"/>
                    </a:cubicBezTo>
                    <a:cubicBezTo>
                      <a:pt x="113" y="6"/>
                      <a:pt x="113" y="7"/>
                      <a:pt x="113" y="7"/>
                    </a:cubicBezTo>
                    <a:cubicBezTo>
                      <a:pt x="113" y="7"/>
                      <a:pt x="112" y="7"/>
                      <a:pt x="112" y="7"/>
                    </a:cubicBezTo>
                    <a:moveTo>
                      <a:pt x="102" y="10"/>
                    </a:moveTo>
                    <a:cubicBezTo>
                      <a:pt x="103" y="9"/>
                      <a:pt x="103" y="7"/>
                      <a:pt x="103" y="5"/>
                    </a:cubicBezTo>
                    <a:cubicBezTo>
                      <a:pt x="104" y="7"/>
                      <a:pt x="106" y="11"/>
                      <a:pt x="109" y="11"/>
                    </a:cubicBezTo>
                    <a:cubicBezTo>
                      <a:pt x="110" y="11"/>
                      <a:pt x="111" y="10"/>
                      <a:pt x="112" y="9"/>
                    </a:cubicBezTo>
                    <a:cubicBezTo>
                      <a:pt x="113" y="10"/>
                      <a:pt x="112" y="12"/>
                      <a:pt x="114" y="12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5" y="12"/>
                      <a:pt x="116" y="12"/>
                      <a:pt x="116" y="11"/>
                    </a:cubicBezTo>
                    <a:cubicBezTo>
                      <a:pt x="116" y="11"/>
                      <a:pt x="117" y="11"/>
                      <a:pt x="117" y="11"/>
                    </a:cubicBezTo>
                    <a:cubicBezTo>
                      <a:pt x="117" y="11"/>
                      <a:pt x="117" y="11"/>
                      <a:pt x="118" y="11"/>
                    </a:cubicBezTo>
                    <a:cubicBezTo>
                      <a:pt x="117" y="15"/>
                      <a:pt x="125" y="14"/>
                      <a:pt x="128" y="17"/>
                    </a:cubicBezTo>
                    <a:cubicBezTo>
                      <a:pt x="130" y="17"/>
                      <a:pt x="129" y="14"/>
                      <a:pt x="130" y="14"/>
                    </a:cubicBezTo>
                    <a:cubicBezTo>
                      <a:pt x="131" y="14"/>
                      <a:pt x="131" y="14"/>
                      <a:pt x="131" y="15"/>
                    </a:cubicBezTo>
                    <a:cubicBezTo>
                      <a:pt x="132" y="22"/>
                      <a:pt x="141" y="22"/>
                      <a:pt x="146" y="26"/>
                    </a:cubicBezTo>
                    <a:cubicBezTo>
                      <a:pt x="150" y="34"/>
                      <a:pt x="161" y="40"/>
                      <a:pt x="163" y="49"/>
                    </a:cubicBezTo>
                    <a:cubicBezTo>
                      <a:pt x="163" y="49"/>
                      <a:pt x="163" y="49"/>
                      <a:pt x="163" y="49"/>
                    </a:cubicBezTo>
                    <a:cubicBezTo>
                      <a:pt x="164" y="49"/>
                      <a:pt x="164" y="48"/>
                      <a:pt x="164" y="48"/>
                    </a:cubicBezTo>
                    <a:cubicBezTo>
                      <a:pt x="163" y="47"/>
                      <a:pt x="163" y="46"/>
                      <a:pt x="164" y="46"/>
                    </a:cubicBezTo>
                    <a:cubicBezTo>
                      <a:pt x="164" y="46"/>
                      <a:pt x="164" y="46"/>
                      <a:pt x="164" y="46"/>
                    </a:cubicBezTo>
                    <a:cubicBezTo>
                      <a:pt x="176" y="75"/>
                      <a:pt x="176" y="106"/>
                      <a:pt x="161" y="134"/>
                    </a:cubicBezTo>
                    <a:cubicBezTo>
                      <a:pt x="161" y="133"/>
                      <a:pt x="160" y="133"/>
                      <a:pt x="160" y="133"/>
                    </a:cubicBezTo>
                    <a:cubicBezTo>
                      <a:pt x="159" y="133"/>
                      <a:pt x="158" y="134"/>
                      <a:pt x="158" y="136"/>
                    </a:cubicBezTo>
                    <a:cubicBezTo>
                      <a:pt x="157" y="137"/>
                      <a:pt x="156" y="138"/>
                      <a:pt x="154" y="138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54" y="140"/>
                      <a:pt x="154" y="140"/>
                      <a:pt x="154" y="142"/>
                    </a:cubicBezTo>
                    <a:cubicBezTo>
                      <a:pt x="152" y="142"/>
                      <a:pt x="150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5"/>
                      <a:pt x="148" y="147"/>
                      <a:pt x="149" y="147"/>
                    </a:cubicBezTo>
                    <a:cubicBezTo>
                      <a:pt x="149" y="148"/>
                      <a:pt x="145" y="148"/>
                      <a:pt x="144" y="148"/>
                    </a:cubicBezTo>
                    <a:cubicBezTo>
                      <a:pt x="144" y="150"/>
                      <a:pt x="145" y="151"/>
                      <a:pt x="144" y="151"/>
                    </a:cubicBezTo>
                    <a:cubicBezTo>
                      <a:pt x="144" y="151"/>
                      <a:pt x="143" y="151"/>
                      <a:pt x="143" y="151"/>
                    </a:cubicBezTo>
                    <a:cubicBezTo>
                      <a:pt x="140" y="151"/>
                      <a:pt x="138" y="154"/>
                      <a:pt x="137" y="156"/>
                    </a:cubicBezTo>
                    <a:cubicBezTo>
                      <a:pt x="132" y="157"/>
                      <a:pt x="128" y="159"/>
                      <a:pt x="124" y="162"/>
                    </a:cubicBezTo>
                    <a:cubicBezTo>
                      <a:pt x="121" y="162"/>
                      <a:pt x="118" y="162"/>
                      <a:pt x="119" y="165"/>
                    </a:cubicBezTo>
                    <a:cubicBezTo>
                      <a:pt x="119" y="165"/>
                      <a:pt x="118" y="165"/>
                      <a:pt x="118" y="165"/>
                    </a:cubicBezTo>
                    <a:cubicBezTo>
                      <a:pt x="117" y="165"/>
                      <a:pt x="116" y="164"/>
                      <a:pt x="115" y="163"/>
                    </a:cubicBezTo>
                    <a:cubicBezTo>
                      <a:pt x="115" y="164"/>
                      <a:pt x="114" y="164"/>
                      <a:pt x="114" y="164"/>
                    </a:cubicBezTo>
                    <a:cubicBezTo>
                      <a:pt x="114" y="164"/>
                      <a:pt x="114" y="164"/>
                      <a:pt x="112" y="163"/>
                    </a:cubicBezTo>
                    <a:cubicBezTo>
                      <a:pt x="111" y="164"/>
                      <a:pt x="113" y="164"/>
                      <a:pt x="112" y="165"/>
                    </a:cubicBezTo>
                    <a:cubicBezTo>
                      <a:pt x="109" y="165"/>
                      <a:pt x="109" y="159"/>
                      <a:pt x="106" y="158"/>
                    </a:cubicBezTo>
                    <a:cubicBezTo>
                      <a:pt x="105" y="158"/>
                      <a:pt x="105" y="159"/>
                      <a:pt x="104" y="159"/>
                    </a:cubicBezTo>
                    <a:cubicBezTo>
                      <a:pt x="104" y="162"/>
                      <a:pt x="105" y="162"/>
                      <a:pt x="105" y="165"/>
                    </a:cubicBezTo>
                    <a:cubicBezTo>
                      <a:pt x="105" y="166"/>
                      <a:pt x="102" y="165"/>
                      <a:pt x="102" y="166"/>
                    </a:cubicBezTo>
                    <a:cubicBezTo>
                      <a:pt x="101" y="165"/>
                      <a:pt x="101" y="163"/>
                      <a:pt x="100" y="162"/>
                    </a:cubicBezTo>
                    <a:cubicBezTo>
                      <a:pt x="99" y="163"/>
                      <a:pt x="99" y="165"/>
                      <a:pt x="100" y="166"/>
                    </a:cubicBezTo>
                    <a:cubicBezTo>
                      <a:pt x="99" y="166"/>
                      <a:pt x="98" y="166"/>
                      <a:pt x="97" y="166"/>
                    </a:cubicBezTo>
                    <a:cubicBezTo>
                      <a:pt x="95" y="166"/>
                      <a:pt x="93" y="166"/>
                      <a:pt x="92" y="166"/>
                    </a:cubicBezTo>
                    <a:cubicBezTo>
                      <a:pt x="90" y="166"/>
                      <a:pt x="88" y="166"/>
                      <a:pt x="87" y="166"/>
                    </a:cubicBezTo>
                    <a:cubicBezTo>
                      <a:pt x="85" y="166"/>
                      <a:pt x="84" y="166"/>
                      <a:pt x="83" y="166"/>
                    </a:cubicBezTo>
                    <a:cubicBezTo>
                      <a:pt x="79" y="165"/>
                      <a:pt x="72" y="163"/>
                      <a:pt x="68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0"/>
                      <a:pt x="65" y="161"/>
                      <a:pt x="64" y="159"/>
                    </a:cubicBezTo>
                    <a:cubicBezTo>
                      <a:pt x="64" y="160"/>
                      <a:pt x="63" y="160"/>
                      <a:pt x="63" y="160"/>
                    </a:cubicBezTo>
                    <a:cubicBezTo>
                      <a:pt x="62" y="160"/>
                      <a:pt x="61" y="159"/>
                      <a:pt x="60" y="159"/>
                    </a:cubicBezTo>
                    <a:cubicBezTo>
                      <a:pt x="59" y="158"/>
                      <a:pt x="58" y="157"/>
                      <a:pt x="57" y="157"/>
                    </a:cubicBezTo>
                    <a:cubicBezTo>
                      <a:pt x="56" y="157"/>
                      <a:pt x="56" y="157"/>
                      <a:pt x="56" y="157"/>
                    </a:cubicBezTo>
                    <a:cubicBezTo>
                      <a:pt x="56" y="156"/>
                      <a:pt x="56" y="155"/>
                      <a:pt x="55" y="155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4" y="154"/>
                      <a:pt x="54" y="155"/>
                      <a:pt x="54" y="155"/>
                    </a:cubicBezTo>
                    <a:cubicBezTo>
                      <a:pt x="54" y="155"/>
                      <a:pt x="53" y="155"/>
                      <a:pt x="53" y="155"/>
                    </a:cubicBezTo>
                    <a:cubicBezTo>
                      <a:pt x="53" y="155"/>
                      <a:pt x="53" y="155"/>
                      <a:pt x="53" y="155"/>
                    </a:cubicBezTo>
                    <a:cubicBezTo>
                      <a:pt x="54" y="153"/>
                      <a:pt x="53" y="154"/>
                      <a:pt x="52" y="152"/>
                    </a:cubicBezTo>
                    <a:cubicBezTo>
                      <a:pt x="51" y="152"/>
                      <a:pt x="53" y="153"/>
                      <a:pt x="52" y="154"/>
                    </a:cubicBezTo>
                    <a:cubicBezTo>
                      <a:pt x="40" y="149"/>
                      <a:pt x="32" y="136"/>
                      <a:pt x="26" y="130"/>
                    </a:cubicBezTo>
                    <a:cubicBezTo>
                      <a:pt x="14" y="111"/>
                      <a:pt x="12" y="78"/>
                      <a:pt x="20" y="55"/>
                    </a:cubicBezTo>
                    <a:cubicBezTo>
                      <a:pt x="24" y="53"/>
                      <a:pt x="28" y="46"/>
                      <a:pt x="28" y="43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2"/>
                      <a:pt x="29" y="42"/>
                      <a:pt x="30" y="43"/>
                    </a:cubicBezTo>
                    <a:cubicBezTo>
                      <a:pt x="35" y="35"/>
                      <a:pt x="42" y="30"/>
                      <a:pt x="48" y="23"/>
                    </a:cubicBezTo>
                    <a:cubicBezTo>
                      <a:pt x="48" y="23"/>
                      <a:pt x="48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50" y="21"/>
                      <a:pt x="50" y="19"/>
                    </a:cubicBezTo>
                    <a:cubicBezTo>
                      <a:pt x="50" y="19"/>
                      <a:pt x="51" y="20"/>
                      <a:pt x="52" y="20"/>
                    </a:cubicBezTo>
                    <a:cubicBezTo>
                      <a:pt x="57" y="20"/>
                      <a:pt x="61" y="17"/>
                      <a:pt x="63" y="14"/>
                    </a:cubicBezTo>
                    <a:cubicBezTo>
                      <a:pt x="64" y="14"/>
                      <a:pt x="64" y="14"/>
                      <a:pt x="65" y="14"/>
                    </a:cubicBezTo>
                    <a:cubicBezTo>
                      <a:pt x="66" y="14"/>
                      <a:pt x="66" y="14"/>
                      <a:pt x="68" y="14"/>
                    </a:cubicBezTo>
                    <a:cubicBezTo>
                      <a:pt x="68" y="12"/>
                      <a:pt x="68" y="11"/>
                      <a:pt x="68" y="11"/>
                    </a:cubicBezTo>
                    <a:cubicBezTo>
                      <a:pt x="70" y="11"/>
                      <a:pt x="72" y="11"/>
                      <a:pt x="75" y="11"/>
                    </a:cubicBezTo>
                    <a:cubicBezTo>
                      <a:pt x="78" y="11"/>
                      <a:pt x="81" y="11"/>
                      <a:pt x="81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3" y="8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4" y="8"/>
                      <a:pt x="84" y="8"/>
                      <a:pt x="85" y="7"/>
                    </a:cubicBezTo>
                    <a:cubicBezTo>
                      <a:pt x="85" y="8"/>
                      <a:pt x="84" y="8"/>
                      <a:pt x="84" y="9"/>
                    </a:cubicBezTo>
                    <a:cubicBezTo>
                      <a:pt x="85" y="9"/>
                      <a:pt x="86" y="9"/>
                      <a:pt x="87" y="9"/>
                    </a:cubicBezTo>
                    <a:cubicBezTo>
                      <a:pt x="86" y="8"/>
                      <a:pt x="88" y="6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89" y="6"/>
                      <a:pt x="89" y="7"/>
                      <a:pt x="90" y="7"/>
                    </a:cubicBezTo>
                    <a:cubicBezTo>
                      <a:pt x="90" y="7"/>
                      <a:pt x="91" y="7"/>
                      <a:pt x="91" y="7"/>
                    </a:cubicBezTo>
                    <a:cubicBezTo>
                      <a:pt x="91" y="7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7"/>
                      <a:pt x="92" y="8"/>
                      <a:pt x="92" y="9"/>
                    </a:cubicBezTo>
                    <a:cubicBezTo>
                      <a:pt x="93" y="9"/>
                      <a:pt x="94" y="9"/>
                      <a:pt x="96" y="10"/>
                    </a:cubicBezTo>
                    <a:cubicBezTo>
                      <a:pt x="97" y="10"/>
                      <a:pt x="96" y="6"/>
                      <a:pt x="98" y="6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8"/>
                      <a:pt x="97" y="8"/>
                      <a:pt x="98" y="10"/>
                    </a:cubicBezTo>
                    <a:cubicBezTo>
                      <a:pt x="98" y="9"/>
                      <a:pt x="100" y="9"/>
                      <a:pt x="100" y="7"/>
                    </a:cubicBezTo>
                    <a:cubicBezTo>
                      <a:pt x="100" y="8"/>
                      <a:pt x="100" y="10"/>
                      <a:pt x="102" y="10"/>
                    </a:cubicBezTo>
                    <a:moveTo>
                      <a:pt x="93" y="6"/>
                    </a:moveTo>
                    <a:cubicBezTo>
                      <a:pt x="93" y="6"/>
                      <a:pt x="93" y="6"/>
                      <a:pt x="92" y="6"/>
                    </a:cubicBezTo>
                    <a:cubicBezTo>
                      <a:pt x="92" y="6"/>
                      <a:pt x="93" y="5"/>
                      <a:pt x="93" y="5"/>
                    </a:cubicBezTo>
                    <a:cubicBezTo>
                      <a:pt x="94" y="5"/>
                      <a:pt x="94" y="6"/>
                      <a:pt x="94" y="6"/>
                    </a:cubicBezTo>
                    <a:cubicBezTo>
                      <a:pt x="93" y="6"/>
                      <a:pt x="93" y="6"/>
                      <a:pt x="93" y="6"/>
                    </a:cubicBezTo>
                    <a:moveTo>
                      <a:pt x="82" y="0"/>
                    </a:moveTo>
                    <a:cubicBezTo>
                      <a:pt x="82" y="1"/>
                      <a:pt x="82" y="2"/>
                      <a:pt x="83" y="2"/>
                    </a:cubicBezTo>
                    <a:cubicBezTo>
                      <a:pt x="83" y="1"/>
                      <a:pt x="83" y="0"/>
                      <a:pt x="82" y="0"/>
                    </a:cubicBezTo>
                  </a:path>
                </a:pathLst>
              </a:custGeom>
              <a:solidFill>
                <a:schemeClr val="tx1">
                  <a:alpha val="21176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51564B6-EB63-4066-AC58-810493AD0CE3}"/>
                </a:ext>
              </a:extLst>
            </p:cNvPr>
            <p:cNvSpPr txBox="1"/>
            <p:nvPr/>
          </p:nvSpPr>
          <p:spPr>
            <a:xfrm>
              <a:off x="7705225" y="1603720"/>
              <a:ext cx="3678149" cy="468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性质：</a:t>
              </a:r>
              <a:endPara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>
                <a:lnSpc>
                  <a:spcPts val="36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</a:t>
              </a: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____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世纪到</a:t>
              </a: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____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世纪初发生在欧洲的宣扬新思想的</a:t>
              </a: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________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运动。</a:t>
              </a:r>
              <a:endPara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>
                <a:lnSpc>
                  <a:spcPts val="3600"/>
                </a:lnSpc>
              </a:pP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文艺复兴运动以学习和恢复</a:t>
              </a: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______________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文化为号召，实质上却是创立符合</a:t>
              </a: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_______________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需要的新文化。</a:t>
              </a:r>
              <a:endParaRPr lang="zh-CN" altLang="en-US" sz="2800" dirty="0"/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F60DBE17-C20D-4190-A5D3-2870F2B5A474}"/>
              </a:ext>
            </a:extLst>
          </p:cNvPr>
          <p:cNvSpPr txBox="1"/>
          <p:nvPr/>
        </p:nvSpPr>
        <p:spPr>
          <a:xfrm>
            <a:off x="8003063" y="1912635"/>
            <a:ext cx="723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E4AF0B5-D02C-473A-A3F4-CC9CBAD622C9}"/>
              </a:ext>
            </a:extLst>
          </p:cNvPr>
          <p:cNvSpPr txBox="1"/>
          <p:nvPr/>
        </p:nvSpPr>
        <p:spPr>
          <a:xfrm>
            <a:off x="9755663" y="1899931"/>
            <a:ext cx="723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3D057AF-71C0-4F8A-9489-E6A0CB226E85}"/>
              </a:ext>
            </a:extLst>
          </p:cNvPr>
          <p:cNvSpPr txBox="1"/>
          <p:nvPr/>
        </p:nvSpPr>
        <p:spPr>
          <a:xfrm>
            <a:off x="9163081" y="2812306"/>
            <a:ext cx="1474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新文化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1DFCE90-A617-482A-A4DF-A3BA8591AEC7}"/>
              </a:ext>
            </a:extLst>
          </p:cNvPr>
          <p:cNvSpPr txBox="1"/>
          <p:nvPr/>
        </p:nvSpPr>
        <p:spPr>
          <a:xfrm>
            <a:off x="8736488" y="3722288"/>
            <a:ext cx="2421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希腊罗马古典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6849133-FBD8-4FDB-94CE-9DDBE48BDD83}"/>
              </a:ext>
            </a:extLst>
          </p:cNvPr>
          <p:cNvSpPr txBox="1"/>
          <p:nvPr/>
        </p:nvSpPr>
        <p:spPr>
          <a:xfrm>
            <a:off x="7743460" y="5089968"/>
            <a:ext cx="2421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新兴资产阶级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38" name="图片 30">
            <a:extLst>
              <a:ext uri="{FF2B5EF4-FFF2-40B4-BE49-F238E27FC236}">
                <a16:creationId xmlns:a16="http://schemas.microsoft.com/office/drawing/2014/main" id="{4D30111E-07A5-4857-95BD-13EAC7E9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8713688" y="43698"/>
            <a:ext cx="3171825" cy="19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90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5" grpId="2" animBg="1"/>
      <p:bldP spid="24" grpId="1" animBg="1"/>
      <p:bldP spid="23" grpId="0" animBg="1"/>
      <p:bldP spid="23" grpId="1" animBg="1"/>
      <p:bldP spid="29" grpId="0" animBg="1"/>
      <p:bldP spid="34" grpId="0" animBg="1"/>
      <p:bldP spid="39" grpId="0" animBg="1"/>
      <p:bldP spid="39" grpId="1" animBg="1"/>
      <p:bldP spid="51" grpId="0"/>
      <p:bldP spid="52" grpId="0"/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1592DDB-E372-46D9-ABFD-C1B9C88CC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694">
            <a:off x="10159017" y="-78854"/>
            <a:ext cx="2022402" cy="2454372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5123F589-A30D-4395-979F-EEF66AA53010}"/>
              </a:ext>
            </a:extLst>
          </p:cNvPr>
          <p:cNvGrpSpPr/>
          <p:nvPr/>
        </p:nvGrpSpPr>
        <p:grpSpPr>
          <a:xfrm>
            <a:off x="316012" y="271230"/>
            <a:ext cx="4128353" cy="553998"/>
            <a:chOff x="325537" y="307142"/>
            <a:chExt cx="4128353" cy="5539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347087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6D66206-1CE0-4154-9F25-80B9E9E90CB2}"/>
                </a:ext>
              </a:extLst>
            </p:cNvPr>
            <p:cNvSpPr txBox="1"/>
            <p:nvPr/>
          </p:nvSpPr>
          <p:spPr>
            <a:xfrm>
              <a:off x="639862" y="307142"/>
              <a:ext cx="38140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文艺复兴：</a:t>
              </a:r>
              <a:r>
                <a:rPr lang="zh-CN" altLang="en-US" sz="30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原因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5E1B05A-9D95-43C8-9ACB-EBE77AB5D475}"/>
              </a:ext>
            </a:extLst>
          </p:cNvPr>
          <p:cNvSpPr/>
          <p:nvPr/>
        </p:nvSpPr>
        <p:spPr>
          <a:xfrm>
            <a:off x="485557" y="896117"/>
            <a:ext cx="10992068" cy="140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随着西欧商品经济的发展以及城市的兴起，资本主义萌芽在西欧特别是意大利北部开始出现。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财富新贵不在容忍封建社会和虚伪的神学教义，他们需要新的生活与思维方式。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——《</a:t>
            </a: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人性的回归：文艺复兴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zh-CN" altLang="en-US" sz="26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F8A84F-05C9-49D2-94AF-BE3B20AEFA7D}"/>
              </a:ext>
            </a:extLst>
          </p:cNvPr>
          <p:cNvSpPr/>
          <p:nvPr/>
        </p:nvSpPr>
        <p:spPr>
          <a:xfrm>
            <a:off x="485557" y="2385356"/>
            <a:ext cx="4533900" cy="2028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意大利是古罗马文化的中心和继承者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它那优越的地理位置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又有利于直接吸收、或通过拜占庭和阿拉伯人吸收希腊文化。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孔祥民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081611-3542-4EB2-BE08-3CB4064E2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7598" y="2406013"/>
            <a:ext cx="6340027" cy="2008079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3D3B81-BAC6-4A9F-8E54-B21A1ED36D19}"/>
              </a:ext>
            </a:extLst>
          </p:cNvPr>
          <p:cNvSpPr/>
          <p:nvPr/>
        </p:nvSpPr>
        <p:spPr>
          <a:xfrm>
            <a:off x="658912" y="4551019"/>
            <a:ext cx="592673" cy="19351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产生原因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7745E65-7AB7-4694-B3DA-E0D04483C411}"/>
              </a:ext>
            </a:extLst>
          </p:cNvPr>
          <p:cNvSpPr txBox="1"/>
          <p:nvPr/>
        </p:nvSpPr>
        <p:spPr>
          <a:xfrm>
            <a:off x="1321594" y="4516134"/>
            <a:ext cx="172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根本原因：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271D55C-8A82-420D-B9D5-BF82EFCC8650}"/>
              </a:ext>
            </a:extLst>
          </p:cNvPr>
          <p:cNvSpPr txBox="1"/>
          <p:nvPr/>
        </p:nvSpPr>
        <p:spPr>
          <a:xfrm>
            <a:off x="2636411" y="4504763"/>
            <a:ext cx="8750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（经济原因）西欧中世纪晚期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资本主义生产关系的萌芽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7002F10-C1AF-40E3-BEAF-EE690AC2C6F3}"/>
              </a:ext>
            </a:extLst>
          </p:cNvPr>
          <p:cNvSpPr txBox="1"/>
          <p:nvPr/>
        </p:nvSpPr>
        <p:spPr>
          <a:xfrm>
            <a:off x="1321594" y="4947378"/>
            <a:ext cx="172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文化基础：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A713A86-F639-4B66-B309-0D50217EE261}"/>
              </a:ext>
            </a:extLst>
          </p:cNvPr>
          <p:cNvSpPr txBox="1"/>
          <p:nvPr/>
        </p:nvSpPr>
        <p:spPr>
          <a:xfrm>
            <a:off x="2797969" y="4947378"/>
            <a:ext cx="9184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西欧文化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的传承与发展，奠定了文艺复兴的基础：意大利拥有丰厚的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古希腊罗马文化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积淀，又从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汲取了大量文化养料。</a:t>
            </a:r>
            <a:r>
              <a:rPr lang="zh-CN" altLang="en-US" sz="23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（如造纸术、印刷术、指南针等）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3D847C2-BD19-4E00-8FC1-EB1E95881C6D}"/>
              </a:ext>
            </a:extLst>
          </p:cNvPr>
          <p:cNvSpPr txBox="1"/>
          <p:nvPr/>
        </p:nvSpPr>
        <p:spPr>
          <a:xfrm>
            <a:off x="1321594" y="6043567"/>
            <a:ext cx="172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人才因素：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EE8D89C-B883-4E08-A035-2B3EABCBF764}"/>
              </a:ext>
            </a:extLst>
          </p:cNvPr>
          <p:cNvSpPr txBox="1"/>
          <p:nvPr/>
        </p:nvSpPr>
        <p:spPr>
          <a:xfrm>
            <a:off x="2853472" y="6043567"/>
            <a:ext cx="8750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聚集了一批具有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新思想的学者文人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，成为文艺复兴的中坚力量。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08471AD-167E-459F-98C9-50598F25E694}"/>
              </a:ext>
            </a:extLst>
          </p:cNvPr>
          <p:cNvCxnSpPr/>
          <p:nvPr/>
        </p:nvCxnSpPr>
        <p:spPr>
          <a:xfrm>
            <a:off x="1428750" y="1358514"/>
            <a:ext cx="301561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2BE523A-035F-433D-883F-ADE22BEB7B04}"/>
              </a:ext>
            </a:extLst>
          </p:cNvPr>
          <p:cNvCxnSpPr>
            <a:cxnSpLocks/>
          </p:cNvCxnSpPr>
          <p:nvPr/>
        </p:nvCxnSpPr>
        <p:spPr>
          <a:xfrm>
            <a:off x="7011481" y="1358514"/>
            <a:ext cx="2113469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E164550-11C8-4CB2-9480-D06D4E3A78A7}"/>
              </a:ext>
            </a:extLst>
          </p:cNvPr>
          <p:cNvCxnSpPr>
            <a:cxnSpLocks/>
          </p:cNvCxnSpPr>
          <p:nvPr/>
        </p:nvCxnSpPr>
        <p:spPr>
          <a:xfrm>
            <a:off x="2003842" y="2749164"/>
            <a:ext cx="1910933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A96AD9C-FE6D-4F0D-9BB2-F806BB36847C}"/>
              </a:ext>
            </a:extLst>
          </p:cNvPr>
          <p:cNvCxnSpPr>
            <a:cxnSpLocks/>
          </p:cNvCxnSpPr>
          <p:nvPr/>
        </p:nvCxnSpPr>
        <p:spPr>
          <a:xfrm>
            <a:off x="559852" y="4349364"/>
            <a:ext cx="1443990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5A21A6B4-9858-4607-9295-384CB1D0C880}"/>
              </a:ext>
            </a:extLst>
          </p:cNvPr>
          <p:cNvSpPr/>
          <p:nvPr/>
        </p:nvSpPr>
        <p:spPr>
          <a:xfrm>
            <a:off x="5201656" y="2626635"/>
            <a:ext cx="952500" cy="167903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51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5" grpId="0" animBg="1"/>
      <p:bldP spid="53" grpId="0"/>
      <p:bldP spid="54" grpId="0"/>
      <p:bldP spid="55" grpId="0"/>
      <p:bldP spid="56" grpId="0"/>
      <p:bldP spid="57" grpId="0"/>
      <p:bldP spid="58" grpId="0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1592DDB-E372-46D9-ABFD-C1B9C88CC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694">
            <a:off x="10159017" y="-78854"/>
            <a:ext cx="2022402" cy="2454372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5123F589-A30D-4395-979F-EEF66AA53010}"/>
              </a:ext>
            </a:extLst>
          </p:cNvPr>
          <p:cNvGrpSpPr/>
          <p:nvPr/>
        </p:nvGrpSpPr>
        <p:grpSpPr>
          <a:xfrm>
            <a:off x="335676" y="290895"/>
            <a:ext cx="6625563" cy="584775"/>
            <a:chOff x="325537" y="287478"/>
            <a:chExt cx="6625563" cy="5847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B8C3BB-95D8-4780-82DE-5D70AE6845CC}"/>
                </a:ext>
              </a:extLst>
            </p:cNvPr>
            <p:cNvGrpSpPr/>
            <p:nvPr/>
          </p:nvGrpSpPr>
          <p:grpSpPr>
            <a:xfrm>
              <a:off x="325537" y="347087"/>
              <a:ext cx="304800" cy="487680"/>
              <a:chOff x="2164080" y="345440"/>
              <a:chExt cx="304800" cy="4876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53CDA3-A4A5-4A2B-B275-4778CC89B40F}"/>
                  </a:ext>
                </a:extLst>
              </p:cNvPr>
              <p:cNvSpPr/>
              <p:nvPr/>
            </p:nvSpPr>
            <p:spPr>
              <a:xfrm>
                <a:off x="216408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46D6A11-B250-45A1-B023-2801DB0C9515}"/>
                  </a:ext>
                </a:extLst>
              </p:cNvPr>
              <p:cNvSpPr/>
              <p:nvPr/>
            </p:nvSpPr>
            <p:spPr>
              <a:xfrm>
                <a:off x="228600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5CE14C6-A324-4FA9-9090-5FAB04B9D4D7}"/>
                  </a:ext>
                </a:extLst>
              </p:cNvPr>
              <p:cNvSpPr/>
              <p:nvPr/>
            </p:nvSpPr>
            <p:spPr>
              <a:xfrm>
                <a:off x="2407920" y="345440"/>
                <a:ext cx="60960" cy="487680"/>
              </a:xfrm>
              <a:prstGeom prst="rect">
                <a:avLst/>
              </a:prstGeom>
              <a:grp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solidFill>
                    <a:schemeClr val="tx1"/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6D66206-1CE0-4154-9F25-80B9E9E90CB2}"/>
                </a:ext>
              </a:extLst>
            </p:cNvPr>
            <p:cNvSpPr txBox="1"/>
            <p:nvPr/>
          </p:nvSpPr>
          <p:spPr>
            <a:xfrm>
              <a:off x="639862" y="287478"/>
              <a:ext cx="6311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文艺复兴：</a:t>
              </a:r>
              <a:r>
                <a:rPr lang="zh-CN" altLang="en-US" sz="3200" b="1" spc="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rPr>
                <a:t>原因（拓展）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5EDF089-37F1-455F-BF13-ABE5BE220E43}"/>
              </a:ext>
            </a:extLst>
          </p:cNvPr>
          <p:cNvGrpSpPr/>
          <p:nvPr/>
        </p:nvGrpSpPr>
        <p:grpSpPr>
          <a:xfrm>
            <a:off x="5938937" y="962658"/>
            <a:ext cx="5328831" cy="3263297"/>
            <a:chOff x="620812" y="1081405"/>
            <a:chExt cx="5475188" cy="353835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66678E8-CAC1-4A1F-B525-DEDB43E7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395" y="1081405"/>
              <a:ext cx="5348605" cy="29476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4998E7E-571E-4CC5-84EB-7C92B4DDBC67}"/>
                </a:ext>
              </a:extLst>
            </p:cNvPr>
            <p:cNvSpPr txBox="1"/>
            <p:nvPr/>
          </p:nvSpPr>
          <p:spPr>
            <a:xfrm>
              <a:off x="620812" y="4085809"/>
              <a:ext cx="5475188" cy="533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△西欧城市街道上挤满惨烈的尸体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75A20FB-89C8-4002-9FD5-A4B9A5747969}"/>
              </a:ext>
            </a:extLst>
          </p:cNvPr>
          <p:cNvGrpSpPr/>
          <p:nvPr/>
        </p:nvGrpSpPr>
        <p:grpSpPr>
          <a:xfrm>
            <a:off x="579517" y="962658"/>
            <a:ext cx="5516484" cy="3171743"/>
            <a:chOff x="685398" y="1542167"/>
            <a:chExt cx="6026603" cy="379946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EA7DCC9-EEAA-4E38-AD88-0BC36365A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56" b="17500"/>
            <a:stretch/>
          </p:blipFill>
          <p:spPr>
            <a:xfrm>
              <a:off x="954474" y="1542167"/>
              <a:ext cx="5421663" cy="32236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13A6516-675D-4A4B-9E33-AB326725462F}"/>
                </a:ext>
              </a:extLst>
            </p:cNvPr>
            <p:cNvSpPr txBox="1"/>
            <p:nvPr/>
          </p:nvSpPr>
          <p:spPr>
            <a:xfrm>
              <a:off x="685398" y="4803079"/>
              <a:ext cx="6026603" cy="538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△中古时期西欧城市的复兴和自治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B256B01A-8B52-4A47-81EF-B719E3F2BFC9}"/>
              </a:ext>
            </a:extLst>
          </p:cNvPr>
          <p:cNvSpPr/>
          <p:nvPr/>
        </p:nvSpPr>
        <p:spPr>
          <a:xfrm>
            <a:off x="756244" y="4297349"/>
            <a:ext cx="592673" cy="2116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产生原因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257926-43A2-49CF-B416-B5A9D98DF099}"/>
              </a:ext>
            </a:extLst>
          </p:cNvPr>
          <p:cNvSpPr txBox="1"/>
          <p:nvPr/>
        </p:nvSpPr>
        <p:spPr>
          <a:xfrm>
            <a:off x="1490368" y="4236869"/>
            <a:ext cx="172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政治环境：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0EB851E-AF17-4ED9-9094-19879FC9009B}"/>
              </a:ext>
            </a:extLst>
          </p:cNvPr>
          <p:cNvSpPr txBox="1"/>
          <p:nvPr/>
        </p:nvSpPr>
        <p:spPr>
          <a:xfrm>
            <a:off x="2989789" y="4233787"/>
            <a:ext cx="911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城市自治，兴办大学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，推动文教事业发展。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8D40FCC-9ED9-4ECD-9DBC-D4A6C207E5AF}"/>
              </a:ext>
            </a:extLst>
          </p:cNvPr>
          <p:cNvSpPr txBox="1"/>
          <p:nvPr/>
        </p:nvSpPr>
        <p:spPr>
          <a:xfrm>
            <a:off x="1490368" y="4668103"/>
            <a:ext cx="172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阶级条件：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C270B9E-C28D-4B22-8933-BE183925495D}"/>
              </a:ext>
            </a:extLst>
          </p:cNvPr>
          <p:cNvSpPr txBox="1"/>
          <p:nvPr/>
        </p:nvSpPr>
        <p:spPr>
          <a:xfrm>
            <a:off x="2989790" y="4654622"/>
            <a:ext cx="6116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城市市民阶层壮大，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新兴资产阶级推动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8AC46A-4939-4AD8-8875-610110FAA1C6}"/>
              </a:ext>
            </a:extLst>
          </p:cNvPr>
          <p:cNvSpPr txBox="1"/>
          <p:nvPr/>
        </p:nvSpPr>
        <p:spPr>
          <a:xfrm>
            <a:off x="1466904" y="5564440"/>
            <a:ext cx="172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地理条件：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0663403-39A4-40CC-9B15-0ABA0A03FDD1}"/>
              </a:ext>
            </a:extLst>
          </p:cNvPr>
          <p:cNvSpPr txBox="1"/>
          <p:nvPr/>
        </p:nvSpPr>
        <p:spPr>
          <a:xfrm>
            <a:off x="2966326" y="5547182"/>
            <a:ext cx="8301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地中海地区优越的地理位置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和地中海贸易中的特殊地位。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988C593-36E0-4E1D-8671-3112A2B20698}"/>
              </a:ext>
            </a:extLst>
          </p:cNvPr>
          <p:cNvSpPr txBox="1"/>
          <p:nvPr/>
        </p:nvSpPr>
        <p:spPr>
          <a:xfrm>
            <a:off x="1466903" y="5113496"/>
            <a:ext cx="172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思想环境：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EFB815D-36A6-46A7-8BA5-B1261DB36F9F}"/>
              </a:ext>
            </a:extLst>
          </p:cNvPr>
          <p:cNvSpPr txBox="1"/>
          <p:nvPr/>
        </p:nvSpPr>
        <p:spPr>
          <a:xfrm>
            <a:off x="2966326" y="5109719"/>
            <a:ext cx="911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教会神学禁锢思想，人们对信仰与生活方式产生怀疑。 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73AF0F-2229-4730-8360-4C1127EE93D0}"/>
              </a:ext>
            </a:extLst>
          </p:cNvPr>
          <p:cNvSpPr txBox="1"/>
          <p:nvPr/>
        </p:nvSpPr>
        <p:spPr>
          <a:xfrm>
            <a:off x="1480879" y="6000084"/>
            <a:ext cx="1720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导火索：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CDF68A-1EB0-4E74-A4A7-93ECF464E064}"/>
              </a:ext>
            </a:extLst>
          </p:cNvPr>
          <p:cNvSpPr txBox="1"/>
          <p:nvPr/>
        </p:nvSpPr>
        <p:spPr>
          <a:xfrm>
            <a:off x="2618785" y="5993624"/>
            <a:ext cx="911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黑死病流行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，动摇神学权威，促使人们产生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及时行乐心态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508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6" grpId="0"/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28">
            <a:extLst>
              <a:ext uri="{FF2B5EF4-FFF2-40B4-BE49-F238E27FC236}">
                <a16:creationId xmlns:a16="http://schemas.microsoft.com/office/drawing/2014/main" id="{A3869997-51C7-4D21-A790-815A9A0B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94584">
            <a:off x="58742" y="4387731"/>
            <a:ext cx="2280753" cy="209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14">
            <a:extLst>
              <a:ext uri="{FF2B5EF4-FFF2-40B4-BE49-F238E27FC236}">
                <a16:creationId xmlns:a16="http://schemas.microsoft.com/office/drawing/2014/main" id="{4670B99A-B2A4-4102-A455-39E20818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79989">
            <a:off x="9974546" y="451729"/>
            <a:ext cx="2333747" cy="366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20">
            <a:extLst>
              <a:ext uri="{FF2B5EF4-FFF2-40B4-BE49-F238E27FC236}">
                <a16:creationId xmlns:a16="http://schemas.microsoft.com/office/drawing/2014/main" id="{775E0825-3421-4E4A-9792-DC587D74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58309">
            <a:off x="105851" y="1821007"/>
            <a:ext cx="1115532" cy="205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372681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9862" y="332736"/>
            <a:ext cx="381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文艺复兴：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内核</a:t>
            </a:r>
          </a:p>
        </p:txBody>
      </p:sp>
      <p:grpSp>
        <p:nvGrpSpPr>
          <p:cNvPr id="29" name="淘宝店chenying0907 32">
            <a:extLst>
              <a:ext uri="{FF2B5EF4-FFF2-40B4-BE49-F238E27FC236}">
                <a16:creationId xmlns:a16="http://schemas.microsoft.com/office/drawing/2014/main" id="{E53C2C89-F4AC-4B8C-BDC0-F08243E4D479}"/>
              </a:ext>
            </a:extLst>
          </p:cNvPr>
          <p:cNvGrpSpPr>
            <a:grpSpLocks/>
          </p:cNvGrpSpPr>
          <p:nvPr/>
        </p:nvGrpSpPr>
        <p:grpSpPr bwMode="auto">
          <a:xfrm>
            <a:off x="743000" y="1138721"/>
            <a:ext cx="5208932" cy="4893867"/>
            <a:chOff x="1158946" y="617645"/>
            <a:chExt cx="7564899" cy="31609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图片 19">
              <a:extLst>
                <a:ext uri="{FF2B5EF4-FFF2-40B4-BE49-F238E27FC236}">
                  <a16:creationId xmlns:a16="http://schemas.microsoft.com/office/drawing/2014/main" id="{8F5214F5-3502-419A-B287-326290094E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22" b="35516"/>
            <a:stretch>
              <a:fillRect/>
            </a:stretch>
          </p:blipFill>
          <p:spPr bwMode="auto">
            <a:xfrm rot="3973013" flipH="1">
              <a:off x="1974964" y="1599924"/>
              <a:ext cx="1290102" cy="1109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" name="淘宝店chenying0907 8">
              <a:extLst>
                <a:ext uri="{FF2B5EF4-FFF2-40B4-BE49-F238E27FC236}">
                  <a16:creationId xmlns:a16="http://schemas.microsoft.com/office/drawing/2014/main" id="{7B2888FE-803E-423F-BD02-C9072B618E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8946" y="617645"/>
              <a:ext cx="7564899" cy="3160983"/>
              <a:chOff x="402" y="-807835"/>
              <a:chExt cx="8816458" cy="3683946"/>
            </a:xfrm>
          </p:grpSpPr>
          <p:sp>
            <p:nvSpPr>
              <p:cNvPr id="32" name="淘宝店chenying0907 9">
                <a:extLst>
                  <a:ext uri="{FF2B5EF4-FFF2-40B4-BE49-F238E27FC236}">
                    <a16:creationId xmlns:a16="http://schemas.microsoft.com/office/drawing/2014/main" id="{8FED6532-9042-4341-B358-3101AE219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" y="-807835"/>
                <a:ext cx="8816458" cy="3683946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rgbClr val="F6EEE2"/>
              </a:solidFill>
              <a:ln>
                <a:noFill/>
              </a:ln>
              <a:effectLst>
                <a:outerShdw algn="ctr" rotWithShape="0">
                  <a:schemeClr val="tx1">
                    <a:alpha val="3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  <p:sp>
            <p:nvSpPr>
              <p:cNvPr id="33" name="淘宝店chenying0907 10">
                <a:extLst>
                  <a:ext uri="{FF2B5EF4-FFF2-40B4-BE49-F238E27FC236}">
                    <a16:creationId xmlns:a16="http://schemas.microsoft.com/office/drawing/2014/main" id="{00A9C36B-4C45-4F1F-B0B3-D672A372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375" y="-594760"/>
                <a:ext cx="8494513" cy="3315443"/>
              </a:xfrm>
              <a:custGeom>
                <a:avLst/>
                <a:gdLst>
                  <a:gd name="T0" fmla="*/ 394567 w 8817618"/>
                  <a:gd name="T1" fmla="*/ 0 h 2876550"/>
                  <a:gd name="T2" fmla="*/ 8099946 w 8817618"/>
                  <a:gd name="T3" fmla="*/ 0 h 2876550"/>
                  <a:gd name="T4" fmla="*/ 8130953 w 8817618"/>
                  <a:gd name="T5" fmla="*/ 142133 h 2876550"/>
                  <a:gd name="T6" fmla="*/ 8494513 w 8817618"/>
                  <a:gd name="T7" fmla="*/ 365151 h 2876550"/>
                  <a:gd name="T8" fmla="*/ 8494513 w 8817618"/>
                  <a:gd name="T9" fmla="*/ 2164442 h 2876550"/>
                  <a:gd name="T10" fmla="*/ 8099946 w 8817618"/>
                  <a:gd name="T11" fmla="*/ 2529593 h 2876550"/>
                  <a:gd name="T12" fmla="*/ 8107572 w 8817618"/>
                  <a:gd name="T13" fmla="*/ 2564552 h 2876550"/>
                  <a:gd name="T14" fmla="*/ 386940 w 8817618"/>
                  <a:gd name="T15" fmla="*/ 2564552 h 2876550"/>
                  <a:gd name="T16" fmla="*/ 394566 w 8817618"/>
                  <a:gd name="T17" fmla="*/ 2529593 h 2876550"/>
                  <a:gd name="T18" fmla="*/ 79518 w 8817618"/>
                  <a:gd name="T19" fmla="*/ 2171860 h 2876550"/>
                  <a:gd name="T20" fmla="*/ 0 w 8817618"/>
                  <a:gd name="T21" fmla="*/ 2164442 h 2876550"/>
                  <a:gd name="T22" fmla="*/ 0 w 8817618"/>
                  <a:gd name="T23" fmla="*/ 365151 h 2876550"/>
                  <a:gd name="T24" fmla="*/ 394567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淘宝店chenying0907 32">
            <a:extLst>
              <a:ext uri="{FF2B5EF4-FFF2-40B4-BE49-F238E27FC236}">
                <a16:creationId xmlns:a16="http://schemas.microsoft.com/office/drawing/2014/main" id="{7FD73AFB-994E-4569-B719-68780FBD0B8C}"/>
              </a:ext>
            </a:extLst>
          </p:cNvPr>
          <p:cNvGrpSpPr>
            <a:grpSpLocks/>
          </p:cNvGrpSpPr>
          <p:nvPr/>
        </p:nvGrpSpPr>
        <p:grpSpPr bwMode="auto">
          <a:xfrm>
            <a:off x="6126516" y="1138721"/>
            <a:ext cx="5208932" cy="4855578"/>
            <a:chOff x="1158946" y="642376"/>
            <a:chExt cx="7564899" cy="31362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图片 19">
              <a:extLst>
                <a:ext uri="{FF2B5EF4-FFF2-40B4-BE49-F238E27FC236}">
                  <a16:creationId xmlns:a16="http://schemas.microsoft.com/office/drawing/2014/main" id="{3F1CA368-DC88-497F-A240-1BFE037DF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22" b="35516"/>
            <a:stretch>
              <a:fillRect/>
            </a:stretch>
          </p:blipFill>
          <p:spPr bwMode="auto">
            <a:xfrm rot="3973013" flipH="1">
              <a:off x="1974964" y="1599924"/>
              <a:ext cx="1290102" cy="1109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" name="淘宝店chenying0907 8">
              <a:extLst>
                <a:ext uri="{FF2B5EF4-FFF2-40B4-BE49-F238E27FC236}">
                  <a16:creationId xmlns:a16="http://schemas.microsoft.com/office/drawing/2014/main" id="{0F719D18-88B8-4711-97D3-2BAE874548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8946" y="642376"/>
              <a:ext cx="7564899" cy="3136252"/>
              <a:chOff x="402" y="-779012"/>
              <a:chExt cx="8816458" cy="3655123"/>
            </a:xfrm>
          </p:grpSpPr>
          <p:sp>
            <p:nvSpPr>
              <p:cNvPr id="37" name="淘宝店chenying0907 9">
                <a:extLst>
                  <a:ext uri="{FF2B5EF4-FFF2-40B4-BE49-F238E27FC236}">
                    <a16:creationId xmlns:a16="http://schemas.microsoft.com/office/drawing/2014/main" id="{9F55CF9F-7697-446A-90F6-7FAEFF206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" y="-779012"/>
                <a:ext cx="8816458" cy="3655123"/>
              </a:xfrm>
              <a:custGeom>
                <a:avLst/>
                <a:gdLst>
                  <a:gd name="T0" fmla="*/ 409521 w 8817618"/>
                  <a:gd name="T1" fmla="*/ 0 h 2876550"/>
                  <a:gd name="T2" fmla="*/ 8406937 w 8817618"/>
                  <a:gd name="T3" fmla="*/ 0 h 2876550"/>
                  <a:gd name="T4" fmla="*/ 8439119 w 8817618"/>
                  <a:gd name="T5" fmla="*/ 159362 h 2876550"/>
                  <a:gd name="T6" fmla="*/ 8816458 w 8817618"/>
                  <a:gd name="T7" fmla="*/ 409412 h 2876550"/>
                  <a:gd name="T8" fmla="*/ 8816458 w 8817618"/>
                  <a:gd name="T9" fmla="*/ 2426798 h 2876550"/>
                  <a:gd name="T10" fmla="*/ 8406937 w 8817618"/>
                  <a:gd name="T11" fmla="*/ 2836211 h 2876550"/>
                  <a:gd name="T12" fmla="*/ 8414852 w 8817618"/>
                  <a:gd name="T13" fmla="*/ 2875407 h 2876550"/>
                  <a:gd name="T14" fmla="*/ 401605 w 8817618"/>
                  <a:gd name="T15" fmla="*/ 2875407 h 2876550"/>
                  <a:gd name="T16" fmla="*/ 409520 w 8817618"/>
                  <a:gd name="T17" fmla="*/ 2836211 h 2876550"/>
                  <a:gd name="T18" fmla="*/ 82532 w 8817618"/>
                  <a:gd name="T19" fmla="*/ 2435116 h 2876550"/>
                  <a:gd name="T20" fmla="*/ 0 w 8817618"/>
                  <a:gd name="T21" fmla="*/ 2426798 h 2876550"/>
                  <a:gd name="T22" fmla="*/ 0 w 8817618"/>
                  <a:gd name="T23" fmla="*/ 409412 h 2876550"/>
                  <a:gd name="T24" fmla="*/ 409521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solidFill>
                <a:srgbClr val="F6EEE2"/>
              </a:solidFill>
              <a:ln>
                <a:noFill/>
              </a:ln>
              <a:effectLst>
                <a:outerShdw algn="ctr" rotWithShape="0">
                  <a:schemeClr val="tx1">
                    <a:alpha val="3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/>
              </a:p>
            </p:txBody>
          </p:sp>
          <p:sp>
            <p:nvSpPr>
              <p:cNvPr id="38" name="淘宝店chenying0907 10">
                <a:extLst>
                  <a:ext uri="{FF2B5EF4-FFF2-40B4-BE49-F238E27FC236}">
                    <a16:creationId xmlns:a16="http://schemas.microsoft.com/office/drawing/2014/main" id="{998EC55E-8A62-438D-AA98-608B4EC73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375" y="-594760"/>
                <a:ext cx="8494513" cy="3315443"/>
              </a:xfrm>
              <a:custGeom>
                <a:avLst/>
                <a:gdLst>
                  <a:gd name="T0" fmla="*/ 394567 w 8817618"/>
                  <a:gd name="T1" fmla="*/ 0 h 2876550"/>
                  <a:gd name="T2" fmla="*/ 8099946 w 8817618"/>
                  <a:gd name="T3" fmla="*/ 0 h 2876550"/>
                  <a:gd name="T4" fmla="*/ 8130953 w 8817618"/>
                  <a:gd name="T5" fmla="*/ 142133 h 2876550"/>
                  <a:gd name="T6" fmla="*/ 8494513 w 8817618"/>
                  <a:gd name="T7" fmla="*/ 365151 h 2876550"/>
                  <a:gd name="T8" fmla="*/ 8494513 w 8817618"/>
                  <a:gd name="T9" fmla="*/ 2164442 h 2876550"/>
                  <a:gd name="T10" fmla="*/ 8099946 w 8817618"/>
                  <a:gd name="T11" fmla="*/ 2529593 h 2876550"/>
                  <a:gd name="T12" fmla="*/ 8107572 w 8817618"/>
                  <a:gd name="T13" fmla="*/ 2564552 h 2876550"/>
                  <a:gd name="T14" fmla="*/ 386940 w 8817618"/>
                  <a:gd name="T15" fmla="*/ 2564552 h 2876550"/>
                  <a:gd name="T16" fmla="*/ 394566 w 8817618"/>
                  <a:gd name="T17" fmla="*/ 2529593 h 2876550"/>
                  <a:gd name="T18" fmla="*/ 79518 w 8817618"/>
                  <a:gd name="T19" fmla="*/ 2171860 h 2876550"/>
                  <a:gd name="T20" fmla="*/ 0 w 8817618"/>
                  <a:gd name="T21" fmla="*/ 2164442 h 2876550"/>
                  <a:gd name="T22" fmla="*/ 0 w 8817618"/>
                  <a:gd name="T23" fmla="*/ 365151 h 2876550"/>
                  <a:gd name="T24" fmla="*/ 394567 w 8817618"/>
                  <a:gd name="T25" fmla="*/ 0 h 2876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17618" h="2876550">
                    <a:moveTo>
                      <a:pt x="409575" y="0"/>
                    </a:moveTo>
                    <a:lnTo>
                      <a:pt x="8408043" y="0"/>
                    </a:lnTo>
                    <a:lnTo>
                      <a:pt x="8440229" y="159425"/>
                    </a:lnTo>
                    <a:cubicBezTo>
                      <a:pt x="8502407" y="306428"/>
                      <a:pt x="8647967" y="409575"/>
                      <a:pt x="8817618" y="409575"/>
                    </a:cubicBezTo>
                    <a:lnTo>
                      <a:pt x="8817618" y="2427763"/>
                    </a:lnTo>
                    <a:cubicBezTo>
                      <a:pt x="8591416" y="2427763"/>
                      <a:pt x="8408043" y="2611136"/>
                      <a:pt x="8408043" y="2837338"/>
                    </a:cubicBezTo>
                    <a:lnTo>
                      <a:pt x="8415959" y="2876550"/>
                    </a:lnTo>
                    <a:lnTo>
                      <a:pt x="401658" y="2876550"/>
                    </a:lnTo>
                    <a:lnTo>
                      <a:pt x="409574" y="2837338"/>
                    </a:lnTo>
                    <a:cubicBezTo>
                      <a:pt x="409574" y="2639411"/>
                      <a:pt x="269180" y="2474276"/>
                      <a:pt x="82543" y="2436084"/>
                    </a:cubicBezTo>
                    <a:lnTo>
                      <a:pt x="0" y="2427763"/>
                    </a:lnTo>
                    <a:lnTo>
                      <a:pt x="0" y="409575"/>
                    </a:lnTo>
                    <a:cubicBezTo>
                      <a:pt x="226202" y="409575"/>
                      <a:pt x="409575" y="226202"/>
                      <a:pt x="40957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45" name="图片 30">
            <a:extLst>
              <a:ext uri="{FF2B5EF4-FFF2-40B4-BE49-F238E27FC236}">
                <a16:creationId xmlns:a16="http://schemas.microsoft.com/office/drawing/2014/main" id="{A3F740E1-7B90-4F1D-B3FF-C3A28B2E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931" y="917511"/>
            <a:ext cx="2018548" cy="176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23DC8766-B921-47FA-900E-07C3CBE75A84}"/>
              </a:ext>
            </a:extLst>
          </p:cNvPr>
          <p:cNvSpPr txBox="1"/>
          <p:nvPr/>
        </p:nvSpPr>
        <p:spPr>
          <a:xfrm>
            <a:off x="6539375" y="1405266"/>
            <a:ext cx="47960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文艺复兴精神内核：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人文主义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D1A2411-ACE8-4722-B78F-C573EDFE34D0}"/>
              </a:ext>
            </a:extLst>
          </p:cNvPr>
          <p:cNvSpPr txBox="1"/>
          <p:nvPr/>
        </p:nvSpPr>
        <p:spPr>
          <a:xfrm>
            <a:off x="2167034" y="1443555"/>
            <a:ext cx="255563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基督教神学思想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D0A94-706C-4E8B-BD65-167FE91AE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3427" b="97343" l="19815" r="76019">
                        <a14:foregroundMark x1="51574" y1="16923" x2="51574" y2="16923"/>
                        <a14:foregroundMark x1="52407" y1="13986" x2="52407" y2="13986"/>
                        <a14:foregroundMark x1="22500" y1="83217" x2="22500" y2="83217"/>
                        <a14:foregroundMark x1="19815" y1="83916" x2="19815" y2="83916"/>
                        <a14:foregroundMark x1="37315" y1="91888" x2="37315" y2="91888"/>
                        <a14:foregroundMark x1="43981" y1="96224" x2="43981" y2="96224"/>
                        <a14:foregroundMark x1="73796" y1="76364" x2="73796" y2="76364"/>
                        <a14:foregroundMark x1="76111" y1="79301" x2="76111" y2="79301"/>
                        <a14:foregroundMark x1="69815" y1="59720" x2="69815" y2="59720"/>
                        <a14:foregroundMark x1="31759" y1="93427" x2="31759" y2="93427"/>
                        <a14:foregroundMark x1="22500" y1="90210" x2="29537" y2="93007"/>
                        <a14:foregroundMark x1="29537" y1="93007" x2="30000" y2="92727"/>
                        <a14:foregroundMark x1="32778" y1="97343" x2="35556" y2="96923"/>
                        <a14:foregroundMark x1="19907" y1="95245" x2="19907" y2="95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52" t="11770" r="21296"/>
          <a:stretch/>
        </p:blipFill>
        <p:spPr bwMode="auto">
          <a:xfrm>
            <a:off x="6897411" y="1935998"/>
            <a:ext cx="4118108" cy="38827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6BA536-B20A-4F16-AE3F-98A721FA9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t="7654" r="21263" b="39132"/>
          <a:stretch/>
        </p:blipFill>
        <p:spPr bwMode="auto">
          <a:xfrm>
            <a:off x="6344329" y="3085151"/>
            <a:ext cx="2328775" cy="1619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354">
            <a:extLst>
              <a:ext uri="{FF2B5EF4-FFF2-40B4-BE49-F238E27FC236}">
                <a16:creationId xmlns:a16="http://schemas.microsoft.com/office/drawing/2014/main" id="{AC090AC7-BEC6-44DF-816A-70BE358E5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120289" flipH="1">
            <a:off x="9975514" y="5045937"/>
            <a:ext cx="2719868" cy="19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3">
            <a:extLst>
              <a:ext uri="{FF2B5EF4-FFF2-40B4-BE49-F238E27FC236}">
                <a16:creationId xmlns:a16="http://schemas.microsoft.com/office/drawing/2014/main" id="{15527D40-4FCA-4F4F-BC8F-A4876F21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327" b="99359" l="9742" r="89861">
                        <a14:foregroundMark x1="41352" y1="6250" x2="41352" y2="6250"/>
                        <a14:foregroundMark x1="50895" y1="13141" x2="50895" y2="13141"/>
                        <a14:foregroundMark x1="57654" y1="22596" x2="57654" y2="22596"/>
                        <a14:foregroundMark x1="60040" y1="22596" x2="54473" y2="25000"/>
                        <a14:foregroundMark x1="55268" y1="18269" x2="55268" y2="18269"/>
                        <a14:foregroundMark x1="47714" y1="7853" x2="51093" y2="12019"/>
                        <a14:foregroundMark x1="42346" y1="5128" x2="42346" y2="5128"/>
                        <a14:foregroundMark x1="42346" y1="5449" x2="46123" y2="6250"/>
                        <a14:foregroundMark x1="40358" y1="4647" x2="40358" y2="4647"/>
                        <a14:foregroundMark x1="42346" y1="4647" x2="41352" y2="4968"/>
                        <a14:foregroundMark x1="59245" y1="38622" x2="63022" y2="40224"/>
                        <a14:foregroundMark x1="74553" y1="39103" x2="73161" y2="42468"/>
                        <a14:foregroundMark x1="46521" y1="16026" x2="49901" y2="15545"/>
                        <a14:foregroundMark x1="41153" y1="18750" x2="41948" y2="18750"/>
                        <a14:foregroundMark x1="38966" y1="14904" x2="38966" y2="14904"/>
                        <a14:foregroundMark x1="54274" y1="18750" x2="54274" y2="18750"/>
                        <a14:foregroundMark x1="55268" y1="13462" x2="55268" y2="13462"/>
                        <a14:foregroundMark x1="53082" y1="11218" x2="53082" y2="11218"/>
                        <a14:foregroundMark x1="73559" y1="36538" x2="73559" y2="36538"/>
                        <a14:foregroundMark x1="66004" y1="31250" x2="66004" y2="31250"/>
                        <a14:foregroundMark x1="61233" y1="57692" x2="61233" y2="57692"/>
                        <a14:foregroundMark x1="60636" y1="54968" x2="61034" y2="59776"/>
                        <a14:foregroundMark x1="41352" y1="49519" x2="64811" y2="68910"/>
                        <a14:foregroundMark x1="64811" y1="68910" x2="64811" y2="69071"/>
                        <a14:foregroundMark x1="70577" y1="63622" x2="69384" y2="82372"/>
                        <a14:foregroundMark x1="73559" y1="65385" x2="73559" y2="85737"/>
                        <a14:foregroundMark x1="71769" y1="46795" x2="74553" y2="75962"/>
                        <a14:foregroundMark x1="74751" y1="48077" x2="77535" y2="71795"/>
                        <a14:foregroundMark x1="77535" y1="71795" x2="77535" y2="71795"/>
                        <a14:foregroundMark x1="76740" y1="76122" x2="76740" y2="89904"/>
                        <a14:foregroundMark x1="45924" y1="91026" x2="67396" y2="92628"/>
                        <a14:foregroundMark x1="27038" y1="93910" x2="52485" y2="97756"/>
                        <a14:foregroundMark x1="72366" y1="96795" x2="79324" y2="96154"/>
                        <a14:foregroundMark x1="55666" y1="20513" x2="59841" y2="22115"/>
                        <a14:foregroundMark x1="55268" y1="17628" x2="59841" y2="21314"/>
                        <a14:foregroundMark x1="49901" y1="7532" x2="51690" y2="8654"/>
                        <a14:foregroundMark x1="58052" y1="18590" x2="60835" y2="19872"/>
                        <a14:foregroundMark x1="55268" y1="15064" x2="56461" y2="17788"/>
                        <a14:foregroundMark x1="51491" y1="8814" x2="60040" y2="22436"/>
                        <a14:foregroundMark x1="72962" y1="28045" x2="74950" y2="49038"/>
                        <a14:foregroundMark x1="74950" y1="39904" x2="75348" y2="52564"/>
                        <a14:foregroundMark x1="75944" y1="92147" x2="80119" y2="95353"/>
                        <a14:foregroundMark x1="83499" y1="98718" x2="71769" y2="98558"/>
                        <a14:foregroundMark x1="18887" y1="97917" x2="37972" y2="99359"/>
                        <a14:foregroundMark x1="24254" y1="89583" x2="18489" y2="97436"/>
                        <a14:foregroundMark x1="18489" y1="97436" x2="16700" y2="98237"/>
                        <a14:foregroundMark x1="48907" y1="77724" x2="56859" y2="70994"/>
                        <a14:foregroundMark x1="22863" y1="75000" x2="23658" y2="78205"/>
                        <a14:foregroundMark x1="26044" y1="61218" x2="30020" y2="60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89" y="1706695"/>
            <a:ext cx="3325371" cy="4125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">
            <a:extLst>
              <a:ext uri="{FF2B5EF4-FFF2-40B4-BE49-F238E27FC236}">
                <a16:creationId xmlns:a16="http://schemas.microsoft.com/office/drawing/2014/main" id="{A97234F3-4BCF-4561-B724-73F74E8AF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3392" r="20954" b="67813"/>
          <a:stretch/>
        </p:blipFill>
        <p:spPr bwMode="auto">
          <a:xfrm>
            <a:off x="3156054" y="2953949"/>
            <a:ext cx="2600832" cy="18468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图片 20">
            <a:extLst>
              <a:ext uri="{FF2B5EF4-FFF2-40B4-BE49-F238E27FC236}">
                <a16:creationId xmlns:a16="http://schemas.microsoft.com/office/drawing/2014/main" id="{7C669220-923C-40B3-8289-E5AFEF4A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58309">
            <a:off x="105851" y="1821007"/>
            <a:ext cx="1115532" cy="205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9B51CA62-30E1-4428-8EBC-49E61BB8DEE2}"/>
              </a:ext>
            </a:extLst>
          </p:cNvPr>
          <p:cNvSpPr txBox="1"/>
          <p:nvPr/>
        </p:nvSpPr>
        <p:spPr>
          <a:xfrm>
            <a:off x="1112822" y="1976476"/>
            <a:ext cx="47805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“人是上帝的奴仆和羔羊，只能服从上帝的旨意和安排。”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046C563-25B4-4E32-8D82-8C4EC90BB195}"/>
              </a:ext>
            </a:extLst>
          </p:cNvPr>
          <p:cNvSpPr txBox="1"/>
          <p:nvPr/>
        </p:nvSpPr>
        <p:spPr>
          <a:xfrm>
            <a:off x="6387750" y="1894356"/>
            <a:ext cx="4862300" cy="973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以人为中心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而不是以神为中心，提升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人的地位，肯定人的价值尊严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410DC21-161F-49B1-B59F-3F70C55BCB05}"/>
              </a:ext>
            </a:extLst>
          </p:cNvPr>
          <p:cNvSpPr txBox="1"/>
          <p:nvPr/>
        </p:nvSpPr>
        <p:spPr>
          <a:xfrm>
            <a:off x="1145752" y="2881881"/>
            <a:ext cx="46619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倡导苦修苦行，绝对禁欲。</a:t>
            </a:r>
            <a:endParaRPr lang="en-US" altLang="zh-CN" sz="26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主张以出身决定人的社会地位。</a:t>
            </a:r>
            <a:endParaRPr lang="zh-CN" altLang="en-US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CBD97D1-CBEB-4DC2-9DC1-1DAB6E4ED654}"/>
              </a:ext>
            </a:extLst>
          </p:cNvPr>
          <p:cNvSpPr txBox="1"/>
          <p:nvPr/>
        </p:nvSpPr>
        <p:spPr>
          <a:xfrm>
            <a:off x="6372167" y="2887025"/>
            <a:ext cx="4862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反对禁欲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主义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抨击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腐败和守旧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思想。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339E312-6179-44FB-ADAF-AE17BB3BAEDA}"/>
              </a:ext>
            </a:extLst>
          </p:cNvPr>
          <p:cNvSpPr txBox="1"/>
          <p:nvPr/>
        </p:nvSpPr>
        <p:spPr>
          <a:xfrm>
            <a:off x="1151098" y="4234554"/>
            <a:ext cx="44877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愚民政策，否定人的思维能力。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9CFCC98-81AC-447C-990F-1DFDC9CC271D}"/>
              </a:ext>
            </a:extLst>
          </p:cNvPr>
          <p:cNvSpPr txBox="1"/>
          <p:nvPr/>
        </p:nvSpPr>
        <p:spPr>
          <a:xfrm>
            <a:off x="6432153" y="3714366"/>
            <a:ext cx="2915948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崇尚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理性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和科学。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635DE65-6AD7-4683-B707-445E388157A6}"/>
              </a:ext>
            </a:extLst>
          </p:cNvPr>
          <p:cNvSpPr txBox="1"/>
          <p:nvPr/>
        </p:nvSpPr>
        <p:spPr>
          <a:xfrm>
            <a:off x="1300756" y="3755044"/>
            <a:ext cx="410463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宣传蒙昧主义，否定科学。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2B846E9-BC28-4979-9FE0-37A9FFF4D1F4}"/>
              </a:ext>
            </a:extLst>
          </p:cNvPr>
          <p:cNvSpPr txBox="1"/>
          <p:nvPr/>
        </p:nvSpPr>
        <p:spPr>
          <a:xfrm>
            <a:off x="6598919" y="4249942"/>
            <a:ext cx="413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重视发挥人的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才智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和创造力。</a:t>
            </a:r>
            <a:endParaRPr lang="zh-CN" altLang="en-US" sz="2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E9E6539-FA73-4610-B57F-17C0341E85D6}"/>
              </a:ext>
            </a:extLst>
          </p:cNvPr>
          <p:cNvSpPr txBox="1"/>
          <p:nvPr/>
        </p:nvSpPr>
        <p:spPr>
          <a:xfrm>
            <a:off x="1646421" y="4726596"/>
            <a:ext cx="33778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倡导追求来世的幸福。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1EDD26E-64DE-4675-A019-EA8B44F863B9}"/>
              </a:ext>
            </a:extLst>
          </p:cNvPr>
          <p:cNvSpPr txBox="1"/>
          <p:nvPr/>
        </p:nvSpPr>
        <p:spPr>
          <a:xfrm>
            <a:off x="6608444" y="4724106"/>
            <a:ext cx="3819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追求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现世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幸福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生活。</a:t>
            </a:r>
            <a:endParaRPr lang="zh-CN" altLang="en-US" sz="24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BCBF3DC-7617-4A88-9D8A-BF08C56A5F80}"/>
              </a:ext>
            </a:extLst>
          </p:cNvPr>
          <p:cNvSpPr txBox="1"/>
          <p:nvPr/>
        </p:nvSpPr>
        <p:spPr>
          <a:xfrm>
            <a:off x="1646421" y="5239255"/>
            <a:ext cx="33778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安于现状，随波逐流。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A77B816-7EBC-4317-AA42-ADE4A8259302}"/>
              </a:ext>
            </a:extLst>
          </p:cNvPr>
          <p:cNvSpPr txBox="1"/>
          <p:nvPr/>
        </p:nvSpPr>
        <p:spPr>
          <a:xfrm>
            <a:off x="6631876" y="5232884"/>
            <a:ext cx="3819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提倡探索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人与自然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的奥秘。</a:t>
            </a:r>
            <a:endParaRPr lang="zh-CN" altLang="en-US" sz="2400" dirty="0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603C6B89-FEF6-4DE4-99AF-6006D6EE1973}"/>
              </a:ext>
            </a:extLst>
          </p:cNvPr>
          <p:cNvCxnSpPr>
            <a:cxnSpLocks/>
          </p:cNvCxnSpPr>
          <p:nvPr/>
        </p:nvCxnSpPr>
        <p:spPr>
          <a:xfrm>
            <a:off x="849320" y="2857097"/>
            <a:ext cx="5007507" cy="0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ABC437CC-3B41-4544-9ADE-C650E1C33125}"/>
              </a:ext>
            </a:extLst>
          </p:cNvPr>
          <p:cNvCxnSpPr>
            <a:cxnSpLocks/>
          </p:cNvCxnSpPr>
          <p:nvPr/>
        </p:nvCxnSpPr>
        <p:spPr>
          <a:xfrm>
            <a:off x="6242543" y="2869028"/>
            <a:ext cx="5007507" cy="0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35C2065-3C38-4936-9510-EC7CB8050E76}"/>
              </a:ext>
            </a:extLst>
          </p:cNvPr>
          <p:cNvCxnSpPr>
            <a:cxnSpLocks/>
          </p:cNvCxnSpPr>
          <p:nvPr/>
        </p:nvCxnSpPr>
        <p:spPr>
          <a:xfrm>
            <a:off x="838106" y="3736018"/>
            <a:ext cx="5007507" cy="0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BBD018A-9695-4F8D-85BC-93A1D80D2D5A}"/>
              </a:ext>
            </a:extLst>
          </p:cNvPr>
          <p:cNvCxnSpPr>
            <a:cxnSpLocks/>
          </p:cNvCxnSpPr>
          <p:nvPr/>
        </p:nvCxnSpPr>
        <p:spPr>
          <a:xfrm>
            <a:off x="6221622" y="3736018"/>
            <a:ext cx="5007507" cy="0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39CCB94-80ED-4B3C-88FF-E5B3159A0139}"/>
              </a:ext>
            </a:extLst>
          </p:cNvPr>
          <p:cNvCxnSpPr>
            <a:cxnSpLocks/>
          </p:cNvCxnSpPr>
          <p:nvPr/>
        </p:nvCxnSpPr>
        <p:spPr>
          <a:xfrm>
            <a:off x="838106" y="4211844"/>
            <a:ext cx="5007507" cy="0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218CD666-1536-4B9E-8112-18E112698E0E}"/>
              </a:ext>
            </a:extLst>
          </p:cNvPr>
          <p:cNvCxnSpPr>
            <a:cxnSpLocks/>
          </p:cNvCxnSpPr>
          <p:nvPr/>
        </p:nvCxnSpPr>
        <p:spPr>
          <a:xfrm>
            <a:off x="6242543" y="4199392"/>
            <a:ext cx="5007507" cy="0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F90D522-DF34-47F2-8139-A2B722715457}"/>
              </a:ext>
            </a:extLst>
          </p:cNvPr>
          <p:cNvCxnSpPr>
            <a:cxnSpLocks/>
          </p:cNvCxnSpPr>
          <p:nvPr/>
        </p:nvCxnSpPr>
        <p:spPr>
          <a:xfrm>
            <a:off x="849320" y="4681190"/>
            <a:ext cx="5007507" cy="0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7900B75-C024-467D-BC33-7822E6EB6ECF}"/>
              </a:ext>
            </a:extLst>
          </p:cNvPr>
          <p:cNvCxnSpPr>
            <a:cxnSpLocks/>
          </p:cNvCxnSpPr>
          <p:nvPr/>
        </p:nvCxnSpPr>
        <p:spPr>
          <a:xfrm>
            <a:off x="6242542" y="4687447"/>
            <a:ext cx="5007507" cy="0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0ABE74D-FAD4-43B6-85B9-50427198A5CF}"/>
              </a:ext>
            </a:extLst>
          </p:cNvPr>
          <p:cNvCxnSpPr>
            <a:cxnSpLocks/>
          </p:cNvCxnSpPr>
          <p:nvPr/>
        </p:nvCxnSpPr>
        <p:spPr>
          <a:xfrm>
            <a:off x="996873" y="5180661"/>
            <a:ext cx="4799459" cy="21761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3026CE2D-A076-4389-BF0A-283A26EB7773}"/>
              </a:ext>
            </a:extLst>
          </p:cNvPr>
          <p:cNvCxnSpPr>
            <a:cxnSpLocks/>
          </p:cNvCxnSpPr>
          <p:nvPr/>
        </p:nvCxnSpPr>
        <p:spPr>
          <a:xfrm>
            <a:off x="6310024" y="5180661"/>
            <a:ext cx="4831395" cy="0"/>
          </a:xfrm>
          <a:prstGeom prst="line">
            <a:avLst/>
          </a:prstGeom>
          <a:ln w="12700">
            <a:solidFill>
              <a:srgbClr val="C9AB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14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B8C3BB-95D8-4780-82DE-5D70AE6845CC}"/>
              </a:ext>
            </a:extLst>
          </p:cNvPr>
          <p:cNvGrpSpPr/>
          <p:nvPr/>
        </p:nvGrpSpPr>
        <p:grpSpPr>
          <a:xfrm>
            <a:off x="325537" y="454339"/>
            <a:ext cx="304800" cy="487680"/>
            <a:chOff x="2164080" y="345440"/>
            <a:chExt cx="304800" cy="487680"/>
          </a:xfrm>
          <a:solidFill>
            <a:schemeClr val="accent1">
              <a:lumMod val="75000"/>
            </a:schemeClr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753CDA3-A4A5-4A2B-B275-4778CC89B40F}"/>
                </a:ext>
              </a:extLst>
            </p:cNvPr>
            <p:cNvSpPr/>
            <p:nvPr/>
          </p:nvSpPr>
          <p:spPr>
            <a:xfrm>
              <a:off x="216408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6D6A11-B250-45A1-B023-2801DB0C9515}"/>
                </a:ext>
              </a:extLst>
            </p:cNvPr>
            <p:cNvSpPr/>
            <p:nvPr/>
          </p:nvSpPr>
          <p:spPr>
            <a:xfrm>
              <a:off x="228600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CE14C6-A324-4FA9-9090-5FAB04B9D4D7}"/>
                </a:ext>
              </a:extLst>
            </p:cNvPr>
            <p:cNvSpPr/>
            <p:nvPr/>
          </p:nvSpPr>
          <p:spPr>
            <a:xfrm>
              <a:off x="2407920" y="345440"/>
              <a:ext cx="60960" cy="487680"/>
            </a:xfrm>
            <a:prstGeom prst="rect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6D66206-1CE0-4154-9F25-80B9E9E90CB2}"/>
              </a:ext>
            </a:extLst>
          </p:cNvPr>
          <p:cNvSpPr txBox="1"/>
          <p:nvPr/>
        </p:nvSpPr>
        <p:spPr>
          <a:xfrm>
            <a:off x="639862" y="414394"/>
            <a:ext cx="4697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文艺复兴：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rPr>
              <a:t>文学三杰</a:t>
            </a:r>
          </a:p>
        </p:txBody>
      </p:sp>
      <p:pic>
        <p:nvPicPr>
          <p:cNvPr id="12" name="图片 353">
            <a:extLst>
              <a:ext uri="{FF2B5EF4-FFF2-40B4-BE49-F238E27FC236}">
                <a16:creationId xmlns:a16="http://schemas.microsoft.com/office/drawing/2014/main" id="{FAED3CED-35A6-46FB-935C-B13BB0C4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82141" flipH="1">
            <a:off x="10569249" y="4901729"/>
            <a:ext cx="1675644" cy="200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9D227ED-63D7-4F49-B73F-014DBE8E5FC6}"/>
              </a:ext>
            </a:extLst>
          </p:cNvPr>
          <p:cNvGrpSpPr/>
          <p:nvPr/>
        </p:nvGrpSpPr>
        <p:grpSpPr>
          <a:xfrm>
            <a:off x="1119948" y="1136139"/>
            <a:ext cx="9267824" cy="3574495"/>
            <a:chOff x="864425" y="1296077"/>
            <a:chExt cx="7727125" cy="31081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440BA68-9B93-4953-945C-576F7687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25" y="1296077"/>
              <a:ext cx="2234988" cy="3108116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520B0AC-C676-498D-A977-75723B3D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766" y="1296077"/>
              <a:ext cx="2347009" cy="3082448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00110E8-86E8-48F4-A370-E3EEE6568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111" t="3963" r="5098" b="3604"/>
            <a:stretch/>
          </p:blipFill>
          <p:spPr>
            <a:xfrm>
              <a:off x="6193128" y="1296077"/>
              <a:ext cx="2398422" cy="3082448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9348AB7-2F9E-486C-B4AE-2338D938DA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694">
            <a:off x="10289332" y="137843"/>
            <a:ext cx="1908770" cy="231646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9AA72E0-7FB0-4C32-A1BC-ECC05830317F}"/>
              </a:ext>
            </a:extLst>
          </p:cNvPr>
          <p:cNvSpPr txBox="1"/>
          <p:nvPr/>
        </p:nvSpPr>
        <p:spPr>
          <a:xfrm>
            <a:off x="1083135" y="4784847"/>
            <a:ext cx="25717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但丁：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神曲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FB6B20-C8CD-467F-AC59-784200E1DE22}"/>
              </a:ext>
            </a:extLst>
          </p:cNvPr>
          <p:cNvSpPr txBox="1"/>
          <p:nvPr/>
        </p:nvSpPr>
        <p:spPr>
          <a:xfrm>
            <a:off x="3962446" y="4784847"/>
            <a:ext cx="3131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彼得拉克：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歌集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620BA36-45E7-4C50-BBF0-292BAA6B3BEB}"/>
              </a:ext>
            </a:extLst>
          </p:cNvPr>
          <p:cNvSpPr txBox="1"/>
          <p:nvPr/>
        </p:nvSpPr>
        <p:spPr>
          <a:xfrm>
            <a:off x="7383590" y="4784847"/>
            <a:ext cx="3131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薄伽丘：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十日谈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9A56F3-98EC-4E5F-BACE-6579A4BDC014}"/>
              </a:ext>
            </a:extLst>
          </p:cNvPr>
          <p:cNvSpPr txBox="1"/>
          <p:nvPr/>
        </p:nvSpPr>
        <p:spPr>
          <a:xfrm>
            <a:off x="4333220" y="1204800"/>
            <a:ext cx="2704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“人文主义之父”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2BFA9B0-6B80-4FDB-B233-5B311A387B3F}"/>
              </a:ext>
            </a:extLst>
          </p:cNvPr>
          <p:cNvSpPr txBox="1"/>
          <p:nvPr/>
        </p:nvSpPr>
        <p:spPr>
          <a:xfrm>
            <a:off x="1119948" y="5364175"/>
            <a:ext cx="9267824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特点：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他们创作的诗篇和小说，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讽刺教会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的封建腐朽，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宣扬人性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的自由。</a:t>
            </a:r>
          </a:p>
        </p:txBody>
      </p:sp>
    </p:spTree>
    <p:extLst>
      <p:ext uri="{BB962C8B-B14F-4D97-AF65-F5344CB8AC3E}">
        <p14:creationId xmlns:p14="http://schemas.microsoft.com/office/powerpoint/2010/main" val="31650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复古简约个人简历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2"/>
  <p:tag name="MH_TYPE" val="ENTR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2"/>
  <p:tag name="MH_TYPE" val="NUMB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3"/>
  <p:tag name="MH_TYPE" val="ENTR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3"/>
  <p:tag name="MH_TYPE" val="NUMB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4"/>
  <p:tag name="MH_TYPE" val="ENTR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4"/>
  <p:tag name="MH_TYPE" val="NUMB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5"/>
  <p:tag name="MH" val="20170721170040"/>
  <p:tag name="MH_LIBRARY" val="CONTENTS"/>
  <p:tag name="MH_ORDER" val="NUMBER"/>
  <p:tag name="MH_TYPE" val="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NUMBER"/>
  <p:tag name="MH_TYPE" val="NUMB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TYPE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TYPE" val="OTHER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5"/>
  <p:tag name="MH" val="20170721170040"/>
  <p:tag name="MH_LIBRARY" val="CONTENTS"/>
  <p:tag name="MH_ORDER" val="NUMBER"/>
  <p:tag name="MH_TYPE" val="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NUMBER"/>
  <p:tag name="MH_TYPE" val="NUMB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TYPE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TYPE" val="OTHER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5"/>
  <p:tag name="MH" val="20170721170040"/>
  <p:tag name="MH_LIBRARY" val="CONTENTS"/>
  <p:tag name="MH_ORDER" val="NUMBER"/>
  <p:tag name="MH_TYPE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NUMBER"/>
  <p:tag name="MH_TYPE" val="NUMB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TYPE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TYPE" val="OTHER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52,&quot;width&quot;:445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TYPE" val="OTHER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TYPE" val="OTHER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1"/>
  <p:tag name="MH_TYPE" val="ENTR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53522"/>
  <p:tag name="MH" val="20170928085811"/>
  <p:tag name="MH_LIBRARY" val="CONTENTS"/>
  <p:tag name="MH_ORDER" val="1"/>
  <p:tag name="MH_TYPE" val="NUMBER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D9975"/>
      </a:accent1>
      <a:accent2>
        <a:srgbClr val="E6B179"/>
      </a:accent2>
      <a:accent3>
        <a:srgbClr val="DD9AA3"/>
      </a:accent3>
      <a:accent4>
        <a:srgbClr val="DB8995"/>
      </a:accent4>
      <a:accent5>
        <a:srgbClr val="566C56"/>
      </a:accent5>
      <a:accent6>
        <a:srgbClr val="697E6D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D9975"/>
    </a:accent1>
    <a:accent2>
      <a:srgbClr val="E6B179"/>
    </a:accent2>
    <a:accent3>
      <a:srgbClr val="DD9AA3"/>
    </a:accent3>
    <a:accent4>
      <a:srgbClr val="DB8995"/>
    </a:accent4>
    <a:accent5>
      <a:srgbClr val="566C56"/>
    </a:accent5>
    <a:accent6>
      <a:srgbClr val="697E6D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3009</Words>
  <Application>Microsoft Office PowerPoint</Application>
  <PresentationFormat>宽屏</PresentationFormat>
  <Paragraphs>364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等线</vt:lpstr>
      <vt:lpstr>等线 Light</vt:lpstr>
      <vt:lpstr>方正粗黑宋简体</vt:lpstr>
      <vt:lpstr>方正宋刻本秀楷简体</vt:lpstr>
      <vt:lpstr>方正苏新诗柳楷简体</vt:lpstr>
      <vt:lpstr>黑体</vt:lpstr>
      <vt:lpstr>华文仿宋</vt:lpstr>
      <vt:lpstr>华文楷体</vt:lpstr>
      <vt:lpstr>华文新魏</vt:lpstr>
      <vt:lpstr>华文行楷</vt:lpstr>
      <vt:lpstr>楷体</vt:lpstr>
      <vt:lpstr>微软雅黑</vt:lpstr>
      <vt:lpstr>微软雅黑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zgzxst</cp:lastModifiedBy>
  <cp:revision>103</cp:revision>
  <dcterms:created xsi:type="dcterms:W3CDTF">2017-10-07T06:27:46Z</dcterms:created>
  <dcterms:modified xsi:type="dcterms:W3CDTF">2025-03-10T01:21:56Z</dcterms:modified>
</cp:coreProperties>
</file>